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3" r:id="rId7"/>
    <p:sldId id="266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43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70826-F024-4840-AC6F-130E74D78AFB}" type="doc">
      <dgm:prSet loTypeId="urn:microsoft.com/office/officeart/2005/8/layout/hProcess7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87CCC0EE-6A60-49FF-8B59-F143A0B1D65F}">
      <dgm:prSet phldrT="[Tekst]" phldr="1"/>
      <dgm:spPr/>
      <dgm:t>
        <a:bodyPr/>
        <a:lstStyle/>
        <a:p>
          <a:endParaRPr lang="hr-HR" dirty="0"/>
        </a:p>
      </dgm:t>
    </dgm:pt>
    <dgm:pt modelId="{C617A889-E380-42ED-991F-DF7F848BB5FF}" type="parTrans" cxnId="{770BCF3F-A105-429D-9E35-4557D5822846}">
      <dgm:prSet/>
      <dgm:spPr/>
      <dgm:t>
        <a:bodyPr/>
        <a:lstStyle/>
        <a:p>
          <a:endParaRPr lang="hr-HR"/>
        </a:p>
      </dgm:t>
    </dgm:pt>
    <dgm:pt modelId="{FB3516AA-0DEC-40A2-8910-4FF1DFBD2B8D}" type="sibTrans" cxnId="{770BCF3F-A105-429D-9E35-4557D5822846}">
      <dgm:prSet/>
      <dgm:spPr/>
      <dgm:t>
        <a:bodyPr/>
        <a:lstStyle/>
        <a:p>
          <a:endParaRPr lang="hr-HR"/>
        </a:p>
      </dgm:t>
    </dgm:pt>
    <dgm:pt modelId="{0D64D6E2-8398-4361-8816-00A06307D847}">
      <dgm:prSet phldrT="[Tekst]"/>
      <dgm:spPr/>
      <dgm:t>
        <a:bodyPr/>
        <a:lstStyle/>
        <a:p>
          <a:endParaRPr lang="hr-HR" dirty="0" smtClean="0"/>
        </a:p>
        <a:p>
          <a:endParaRPr lang="hr-HR" dirty="0" smtClean="0"/>
        </a:p>
        <a:p>
          <a:r>
            <a:rPr lang="hr-HR" dirty="0" smtClean="0"/>
            <a:t>od 1985.</a:t>
          </a:r>
          <a:endParaRPr lang="hr-HR" dirty="0"/>
        </a:p>
      </dgm:t>
    </dgm:pt>
    <dgm:pt modelId="{51E37867-CB4D-43B8-9FD1-0D0C28801DEE}" type="parTrans" cxnId="{75CCFD91-4151-4074-8A39-D0050C62D089}">
      <dgm:prSet/>
      <dgm:spPr/>
      <dgm:t>
        <a:bodyPr/>
        <a:lstStyle/>
        <a:p>
          <a:endParaRPr lang="hr-HR"/>
        </a:p>
      </dgm:t>
    </dgm:pt>
    <dgm:pt modelId="{E59C58A5-BEB6-45E5-92BF-4E741452F0B4}" type="sibTrans" cxnId="{75CCFD91-4151-4074-8A39-D0050C62D089}">
      <dgm:prSet/>
      <dgm:spPr/>
      <dgm:t>
        <a:bodyPr/>
        <a:lstStyle/>
        <a:p>
          <a:endParaRPr lang="hr-HR"/>
        </a:p>
      </dgm:t>
    </dgm:pt>
    <dgm:pt modelId="{EF05F0EC-71E1-4A4C-A484-3FAFAFDA94CF}">
      <dgm:prSet phldrT="[Tekst]" phldr="1"/>
      <dgm:spPr/>
      <dgm:t>
        <a:bodyPr/>
        <a:lstStyle/>
        <a:p>
          <a:endParaRPr lang="hr-HR"/>
        </a:p>
      </dgm:t>
    </dgm:pt>
    <dgm:pt modelId="{B9207CA8-4413-4677-A006-2BE3865B04B0}" type="parTrans" cxnId="{F999DFCB-6A12-4E24-8759-9101AE00D0B1}">
      <dgm:prSet/>
      <dgm:spPr/>
      <dgm:t>
        <a:bodyPr/>
        <a:lstStyle/>
        <a:p>
          <a:endParaRPr lang="hr-HR"/>
        </a:p>
      </dgm:t>
    </dgm:pt>
    <dgm:pt modelId="{0B358458-74FB-4D36-93F1-24DD3C93FA51}" type="sibTrans" cxnId="{F999DFCB-6A12-4E24-8759-9101AE00D0B1}">
      <dgm:prSet/>
      <dgm:spPr/>
      <dgm:t>
        <a:bodyPr/>
        <a:lstStyle/>
        <a:p>
          <a:endParaRPr lang="hr-HR"/>
        </a:p>
      </dgm:t>
    </dgm:pt>
    <dgm:pt modelId="{ADA41EC7-AD3A-44F6-BEFD-75F3ED8FF48A}">
      <dgm:prSet phldrT="[Tekst]"/>
      <dgm:spPr/>
      <dgm:t>
        <a:bodyPr/>
        <a:lstStyle/>
        <a:p>
          <a:endParaRPr lang="hr-HR" dirty="0" smtClean="0"/>
        </a:p>
        <a:p>
          <a:endParaRPr lang="hr-HR" dirty="0" smtClean="0"/>
        </a:p>
        <a:p>
          <a:r>
            <a:rPr lang="hr-HR" dirty="0" smtClean="0"/>
            <a:t>&gt;35.000 posjetitelja</a:t>
          </a:r>
          <a:endParaRPr lang="hr-HR" dirty="0"/>
        </a:p>
      </dgm:t>
    </dgm:pt>
    <dgm:pt modelId="{B995332F-7849-43CE-AA14-F94A40B9AA12}" type="parTrans" cxnId="{992B25CE-B4A4-4520-9734-6F1B1573FC9A}">
      <dgm:prSet/>
      <dgm:spPr/>
      <dgm:t>
        <a:bodyPr/>
        <a:lstStyle/>
        <a:p>
          <a:endParaRPr lang="hr-HR"/>
        </a:p>
      </dgm:t>
    </dgm:pt>
    <dgm:pt modelId="{50BE6D92-B1A5-47BC-A7C3-67DCEDFA16B1}" type="sibTrans" cxnId="{992B25CE-B4A4-4520-9734-6F1B1573FC9A}">
      <dgm:prSet/>
      <dgm:spPr/>
      <dgm:t>
        <a:bodyPr/>
        <a:lstStyle/>
        <a:p>
          <a:endParaRPr lang="hr-HR"/>
        </a:p>
      </dgm:t>
    </dgm:pt>
    <dgm:pt modelId="{9F99837A-1BD2-4F5C-B070-B4E3FDB2BB33}">
      <dgm:prSet phldrT="[Tekst]" phldr="1"/>
      <dgm:spPr/>
      <dgm:t>
        <a:bodyPr/>
        <a:lstStyle/>
        <a:p>
          <a:endParaRPr lang="hr-HR"/>
        </a:p>
      </dgm:t>
    </dgm:pt>
    <dgm:pt modelId="{2BF1D1EB-63AA-43E3-A722-B5A1EE16E6F3}" type="parTrans" cxnId="{E3EAC2A5-57DE-446C-9694-A00B9493BB0B}">
      <dgm:prSet/>
      <dgm:spPr/>
      <dgm:t>
        <a:bodyPr/>
        <a:lstStyle/>
        <a:p>
          <a:endParaRPr lang="hr-HR"/>
        </a:p>
      </dgm:t>
    </dgm:pt>
    <dgm:pt modelId="{3FCA8221-7757-41A5-9FFC-7A12BB8E9888}" type="sibTrans" cxnId="{E3EAC2A5-57DE-446C-9694-A00B9493BB0B}">
      <dgm:prSet/>
      <dgm:spPr/>
      <dgm:t>
        <a:bodyPr/>
        <a:lstStyle/>
        <a:p>
          <a:endParaRPr lang="hr-HR"/>
        </a:p>
      </dgm:t>
    </dgm:pt>
    <dgm:pt modelId="{94C6B60D-2A65-425E-9191-707CF31F53BE}">
      <dgm:prSet phldrT="[Tekst]"/>
      <dgm:spPr/>
      <dgm:t>
        <a:bodyPr/>
        <a:lstStyle/>
        <a:p>
          <a:endParaRPr lang="hr-HR" dirty="0" smtClean="0"/>
        </a:p>
        <a:p>
          <a:endParaRPr lang="hr-HR" dirty="0" smtClean="0"/>
        </a:p>
        <a:p>
          <a:r>
            <a:rPr lang="hr-HR" dirty="0" smtClean="0"/>
            <a:t>&gt;130 zemalja</a:t>
          </a:r>
          <a:endParaRPr lang="hr-HR" dirty="0"/>
        </a:p>
      </dgm:t>
    </dgm:pt>
    <dgm:pt modelId="{069A759D-299F-4921-8F7D-7D4A2EB264A3}" type="parTrans" cxnId="{25A2DA69-FF78-4904-8976-D780C4556077}">
      <dgm:prSet/>
      <dgm:spPr/>
      <dgm:t>
        <a:bodyPr/>
        <a:lstStyle/>
        <a:p>
          <a:endParaRPr lang="hr-HR"/>
        </a:p>
      </dgm:t>
    </dgm:pt>
    <dgm:pt modelId="{692AC9F9-9EE4-4CC1-94B9-21D31E646258}" type="sibTrans" cxnId="{25A2DA69-FF78-4904-8976-D780C4556077}">
      <dgm:prSet/>
      <dgm:spPr/>
      <dgm:t>
        <a:bodyPr/>
        <a:lstStyle/>
        <a:p>
          <a:endParaRPr lang="hr-HR"/>
        </a:p>
      </dgm:t>
    </dgm:pt>
    <dgm:pt modelId="{032681A4-30FB-448F-9ECA-C697ACEE7E3F}" type="pres">
      <dgm:prSet presAssocID="{B2D70826-F024-4840-AC6F-130E74D78A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ABB74E-3043-42F2-BF70-C2AB82B69A2C}" type="pres">
      <dgm:prSet presAssocID="{87CCC0EE-6A60-49FF-8B59-F143A0B1D65F}" presName="compositeNode" presStyleCnt="0">
        <dgm:presLayoutVars>
          <dgm:bulletEnabled val="1"/>
        </dgm:presLayoutVars>
      </dgm:prSet>
      <dgm:spPr/>
    </dgm:pt>
    <dgm:pt modelId="{BF749C9A-0983-4851-BF62-4AA7AFA25873}" type="pres">
      <dgm:prSet presAssocID="{87CCC0EE-6A60-49FF-8B59-F143A0B1D65F}" presName="bgRect" presStyleLbl="node1" presStyleIdx="0" presStyleCnt="3"/>
      <dgm:spPr/>
      <dgm:t>
        <a:bodyPr/>
        <a:lstStyle/>
        <a:p>
          <a:endParaRPr lang="hr-HR"/>
        </a:p>
      </dgm:t>
    </dgm:pt>
    <dgm:pt modelId="{714FC2FB-A43D-4EAD-AF41-22CB02728AB0}" type="pres">
      <dgm:prSet presAssocID="{87CCC0EE-6A60-49FF-8B59-F143A0B1D65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66A7D2-F8E4-481B-8BE2-B35240913E8F}" type="pres">
      <dgm:prSet presAssocID="{87CCC0EE-6A60-49FF-8B59-F143A0B1D65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1670C9-3271-4AB8-B658-0729DAB003E0}" type="pres">
      <dgm:prSet presAssocID="{FB3516AA-0DEC-40A2-8910-4FF1DFBD2B8D}" presName="hSp" presStyleCnt="0"/>
      <dgm:spPr/>
    </dgm:pt>
    <dgm:pt modelId="{CEA653A3-EBF7-4E8C-91EA-2F7168FFC382}" type="pres">
      <dgm:prSet presAssocID="{FB3516AA-0DEC-40A2-8910-4FF1DFBD2B8D}" presName="vProcSp" presStyleCnt="0"/>
      <dgm:spPr/>
    </dgm:pt>
    <dgm:pt modelId="{3092F13F-3B49-4ECF-B807-D9724D4C7346}" type="pres">
      <dgm:prSet presAssocID="{FB3516AA-0DEC-40A2-8910-4FF1DFBD2B8D}" presName="vSp1" presStyleCnt="0"/>
      <dgm:spPr/>
    </dgm:pt>
    <dgm:pt modelId="{A9F5E204-B2BA-4BDE-BD2E-84FCC40F5406}" type="pres">
      <dgm:prSet presAssocID="{FB3516AA-0DEC-40A2-8910-4FF1DFBD2B8D}" presName="simulatedConn" presStyleLbl="solidFgAcc1" presStyleIdx="0" presStyleCnt="2"/>
      <dgm:spPr/>
    </dgm:pt>
    <dgm:pt modelId="{2112BD34-A9C9-44E9-A234-EDAD44AC9FCA}" type="pres">
      <dgm:prSet presAssocID="{FB3516AA-0DEC-40A2-8910-4FF1DFBD2B8D}" presName="vSp2" presStyleCnt="0"/>
      <dgm:spPr/>
    </dgm:pt>
    <dgm:pt modelId="{1E203029-81A3-4089-89CE-1B089F6D9CE7}" type="pres">
      <dgm:prSet presAssocID="{FB3516AA-0DEC-40A2-8910-4FF1DFBD2B8D}" presName="sibTrans" presStyleCnt="0"/>
      <dgm:spPr/>
    </dgm:pt>
    <dgm:pt modelId="{E8CBB2AB-09D6-4DF1-8224-F2120CC8E81A}" type="pres">
      <dgm:prSet presAssocID="{EF05F0EC-71E1-4A4C-A484-3FAFAFDA94CF}" presName="compositeNode" presStyleCnt="0">
        <dgm:presLayoutVars>
          <dgm:bulletEnabled val="1"/>
        </dgm:presLayoutVars>
      </dgm:prSet>
      <dgm:spPr/>
    </dgm:pt>
    <dgm:pt modelId="{0FBEBECF-4229-4D48-8497-38681381A7C8}" type="pres">
      <dgm:prSet presAssocID="{EF05F0EC-71E1-4A4C-A484-3FAFAFDA94CF}" presName="bgRect" presStyleLbl="node1" presStyleIdx="1" presStyleCnt="3"/>
      <dgm:spPr/>
      <dgm:t>
        <a:bodyPr/>
        <a:lstStyle/>
        <a:p>
          <a:endParaRPr lang="hr-HR"/>
        </a:p>
      </dgm:t>
    </dgm:pt>
    <dgm:pt modelId="{BF3307ED-4837-4FA3-8EA2-F8E1438F02A9}" type="pres">
      <dgm:prSet presAssocID="{EF05F0EC-71E1-4A4C-A484-3FAFAFDA94C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2BB143-2C56-4BEC-B978-B0F5E69722C8}" type="pres">
      <dgm:prSet presAssocID="{EF05F0EC-71E1-4A4C-A484-3FAFAFDA94C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EC3D30-2753-4F5D-9A3F-7FCA8C355766}" type="pres">
      <dgm:prSet presAssocID="{0B358458-74FB-4D36-93F1-24DD3C93FA51}" presName="hSp" presStyleCnt="0"/>
      <dgm:spPr/>
    </dgm:pt>
    <dgm:pt modelId="{E0AF866B-7CC6-4A0C-845E-C3C596AD9D09}" type="pres">
      <dgm:prSet presAssocID="{0B358458-74FB-4D36-93F1-24DD3C93FA51}" presName="vProcSp" presStyleCnt="0"/>
      <dgm:spPr/>
    </dgm:pt>
    <dgm:pt modelId="{44BCDF51-76D2-48DB-9748-12E4049B149F}" type="pres">
      <dgm:prSet presAssocID="{0B358458-74FB-4D36-93F1-24DD3C93FA51}" presName="vSp1" presStyleCnt="0"/>
      <dgm:spPr/>
    </dgm:pt>
    <dgm:pt modelId="{D771415B-A9AF-441A-A1FA-BFE8582DE775}" type="pres">
      <dgm:prSet presAssocID="{0B358458-74FB-4D36-93F1-24DD3C93FA51}" presName="simulatedConn" presStyleLbl="solidFgAcc1" presStyleIdx="1" presStyleCnt="2"/>
      <dgm:spPr/>
    </dgm:pt>
    <dgm:pt modelId="{1B99E301-975E-460A-B209-ECA15D06FF3A}" type="pres">
      <dgm:prSet presAssocID="{0B358458-74FB-4D36-93F1-24DD3C93FA51}" presName="vSp2" presStyleCnt="0"/>
      <dgm:spPr/>
    </dgm:pt>
    <dgm:pt modelId="{7DAD0223-3F10-48B5-978B-F21C777A45C8}" type="pres">
      <dgm:prSet presAssocID="{0B358458-74FB-4D36-93F1-24DD3C93FA51}" presName="sibTrans" presStyleCnt="0"/>
      <dgm:spPr/>
    </dgm:pt>
    <dgm:pt modelId="{D5B2BE57-B53F-4958-9BFE-EAED8C6D66B4}" type="pres">
      <dgm:prSet presAssocID="{9F99837A-1BD2-4F5C-B070-B4E3FDB2BB33}" presName="compositeNode" presStyleCnt="0">
        <dgm:presLayoutVars>
          <dgm:bulletEnabled val="1"/>
        </dgm:presLayoutVars>
      </dgm:prSet>
      <dgm:spPr/>
    </dgm:pt>
    <dgm:pt modelId="{524A00F8-5DBB-41F7-85ED-BED9C3A31D5E}" type="pres">
      <dgm:prSet presAssocID="{9F99837A-1BD2-4F5C-B070-B4E3FDB2BB33}" presName="bgRect" presStyleLbl="node1" presStyleIdx="2" presStyleCnt="3"/>
      <dgm:spPr/>
      <dgm:t>
        <a:bodyPr/>
        <a:lstStyle/>
        <a:p>
          <a:endParaRPr lang="hr-HR"/>
        </a:p>
      </dgm:t>
    </dgm:pt>
    <dgm:pt modelId="{7C3B332C-7777-4D91-A275-B2D0B793AE2C}" type="pres">
      <dgm:prSet presAssocID="{9F99837A-1BD2-4F5C-B070-B4E3FDB2BB3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D872EF-AB80-4399-9435-9903A81A91FB}" type="pres">
      <dgm:prSet presAssocID="{9F99837A-1BD2-4F5C-B070-B4E3FDB2BB3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5D68EBF-4AFF-43CB-A57B-B3DF5AE41501}" type="presOf" srcId="{87CCC0EE-6A60-49FF-8B59-F143A0B1D65F}" destId="{714FC2FB-A43D-4EAD-AF41-22CB02728AB0}" srcOrd="1" destOrd="0" presId="urn:microsoft.com/office/officeart/2005/8/layout/hProcess7"/>
    <dgm:cxn modelId="{219B0961-C477-4550-BE43-DB66ABFFEB35}" type="presOf" srcId="{9F99837A-1BD2-4F5C-B070-B4E3FDB2BB33}" destId="{524A00F8-5DBB-41F7-85ED-BED9C3A31D5E}" srcOrd="0" destOrd="0" presId="urn:microsoft.com/office/officeart/2005/8/layout/hProcess7"/>
    <dgm:cxn modelId="{9062427E-4150-492F-83DE-B8CA4E23D689}" type="presOf" srcId="{87CCC0EE-6A60-49FF-8B59-F143A0B1D65F}" destId="{BF749C9A-0983-4851-BF62-4AA7AFA25873}" srcOrd="0" destOrd="0" presId="urn:microsoft.com/office/officeart/2005/8/layout/hProcess7"/>
    <dgm:cxn modelId="{F999DFCB-6A12-4E24-8759-9101AE00D0B1}" srcId="{B2D70826-F024-4840-AC6F-130E74D78AFB}" destId="{EF05F0EC-71E1-4A4C-A484-3FAFAFDA94CF}" srcOrd="1" destOrd="0" parTransId="{B9207CA8-4413-4677-A006-2BE3865B04B0}" sibTransId="{0B358458-74FB-4D36-93F1-24DD3C93FA51}"/>
    <dgm:cxn modelId="{862B4696-E62D-4675-BC68-51BFEFCF0A3F}" type="presOf" srcId="{EF05F0EC-71E1-4A4C-A484-3FAFAFDA94CF}" destId="{BF3307ED-4837-4FA3-8EA2-F8E1438F02A9}" srcOrd="1" destOrd="0" presId="urn:microsoft.com/office/officeart/2005/8/layout/hProcess7"/>
    <dgm:cxn modelId="{E3EAC2A5-57DE-446C-9694-A00B9493BB0B}" srcId="{B2D70826-F024-4840-AC6F-130E74D78AFB}" destId="{9F99837A-1BD2-4F5C-B070-B4E3FDB2BB33}" srcOrd="2" destOrd="0" parTransId="{2BF1D1EB-63AA-43E3-A722-B5A1EE16E6F3}" sibTransId="{3FCA8221-7757-41A5-9FFC-7A12BB8E9888}"/>
    <dgm:cxn modelId="{64F2362A-0B7B-4ED2-8C08-12C2A20D2DCD}" type="presOf" srcId="{0D64D6E2-8398-4361-8816-00A06307D847}" destId="{7666A7D2-F8E4-481B-8BE2-B35240913E8F}" srcOrd="0" destOrd="0" presId="urn:microsoft.com/office/officeart/2005/8/layout/hProcess7"/>
    <dgm:cxn modelId="{25A2DA69-FF78-4904-8976-D780C4556077}" srcId="{9F99837A-1BD2-4F5C-B070-B4E3FDB2BB33}" destId="{94C6B60D-2A65-425E-9191-707CF31F53BE}" srcOrd="0" destOrd="0" parTransId="{069A759D-299F-4921-8F7D-7D4A2EB264A3}" sibTransId="{692AC9F9-9EE4-4CC1-94B9-21D31E646258}"/>
    <dgm:cxn modelId="{7A4F08E0-AE4F-4FFB-BC7D-0AE0E8156EBF}" type="presOf" srcId="{EF05F0EC-71E1-4A4C-A484-3FAFAFDA94CF}" destId="{0FBEBECF-4229-4D48-8497-38681381A7C8}" srcOrd="0" destOrd="0" presId="urn:microsoft.com/office/officeart/2005/8/layout/hProcess7"/>
    <dgm:cxn modelId="{7B0BA1FD-CC43-4875-BA59-8487BD20EBC5}" type="presOf" srcId="{9F99837A-1BD2-4F5C-B070-B4E3FDB2BB33}" destId="{7C3B332C-7777-4D91-A275-B2D0B793AE2C}" srcOrd="1" destOrd="0" presId="urn:microsoft.com/office/officeart/2005/8/layout/hProcess7"/>
    <dgm:cxn modelId="{992B25CE-B4A4-4520-9734-6F1B1573FC9A}" srcId="{EF05F0EC-71E1-4A4C-A484-3FAFAFDA94CF}" destId="{ADA41EC7-AD3A-44F6-BEFD-75F3ED8FF48A}" srcOrd="0" destOrd="0" parTransId="{B995332F-7849-43CE-AA14-F94A40B9AA12}" sibTransId="{50BE6D92-B1A5-47BC-A7C3-67DCEDFA16B1}"/>
    <dgm:cxn modelId="{73044BDC-ABBE-410E-B929-3D88875B95D5}" type="presOf" srcId="{94C6B60D-2A65-425E-9191-707CF31F53BE}" destId="{BBD872EF-AB80-4399-9435-9903A81A91FB}" srcOrd="0" destOrd="0" presId="urn:microsoft.com/office/officeart/2005/8/layout/hProcess7"/>
    <dgm:cxn modelId="{770BCF3F-A105-429D-9E35-4557D5822846}" srcId="{B2D70826-F024-4840-AC6F-130E74D78AFB}" destId="{87CCC0EE-6A60-49FF-8B59-F143A0B1D65F}" srcOrd="0" destOrd="0" parTransId="{C617A889-E380-42ED-991F-DF7F848BB5FF}" sibTransId="{FB3516AA-0DEC-40A2-8910-4FF1DFBD2B8D}"/>
    <dgm:cxn modelId="{75CCFD91-4151-4074-8A39-D0050C62D089}" srcId="{87CCC0EE-6A60-49FF-8B59-F143A0B1D65F}" destId="{0D64D6E2-8398-4361-8816-00A06307D847}" srcOrd="0" destOrd="0" parTransId="{51E37867-CB4D-43B8-9FD1-0D0C28801DEE}" sibTransId="{E59C58A5-BEB6-45E5-92BF-4E741452F0B4}"/>
    <dgm:cxn modelId="{419201E9-0E9E-4425-845B-A57CBF142900}" type="presOf" srcId="{ADA41EC7-AD3A-44F6-BEFD-75F3ED8FF48A}" destId="{6A2BB143-2C56-4BEC-B978-B0F5E69722C8}" srcOrd="0" destOrd="0" presId="urn:microsoft.com/office/officeart/2005/8/layout/hProcess7"/>
    <dgm:cxn modelId="{A6DA7AE1-CAE2-4274-8CBF-03A93466B302}" type="presOf" srcId="{B2D70826-F024-4840-AC6F-130E74D78AFB}" destId="{032681A4-30FB-448F-9ECA-C697ACEE7E3F}" srcOrd="0" destOrd="0" presId="urn:microsoft.com/office/officeart/2005/8/layout/hProcess7"/>
    <dgm:cxn modelId="{7FB888BF-DB75-4FB3-8C6F-8197DD83F228}" type="presParOf" srcId="{032681A4-30FB-448F-9ECA-C697ACEE7E3F}" destId="{DFABB74E-3043-42F2-BF70-C2AB82B69A2C}" srcOrd="0" destOrd="0" presId="urn:microsoft.com/office/officeart/2005/8/layout/hProcess7"/>
    <dgm:cxn modelId="{3514FCB2-3C99-4CD4-B06E-F164593DB45F}" type="presParOf" srcId="{DFABB74E-3043-42F2-BF70-C2AB82B69A2C}" destId="{BF749C9A-0983-4851-BF62-4AA7AFA25873}" srcOrd="0" destOrd="0" presId="urn:microsoft.com/office/officeart/2005/8/layout/hProcess7"/>
    <dgm:cxn modelId="{FBEA02D7-6AA3-4782-B1A4-2D8A953AB190}" type="presParOf" srcId="{DFABB74E-3043-42F2-BF70-C2AB82B69A2C}" destId="{714FC2FB-A43D-4EAD-AF41-22CB02728AB0}" srcOrd="1" destOrd="0" presId="urn:microsoft.com/office/officeart/2005/8/layout/hProcess7"/>
    <dgm:cxn modelId="{A6D963AD-8FB8-4F8C-9BCC-648AED2F26AD}" type="presParOf" srcId="{DFABB74E-3043-42F2-BF70-C2AB82B69A2C}" destId="{7666A7D2-F8E4-481B-8BE2-B35240913E8F}" srcOrd="2" destOrd="0" presId="urn:microsoft.com/office/officeart/2005/8/layout/hProcess7"/>
    <dgm:cxn modelId="{808EF0E1-4EE5-4C7D-8B34-4938A5D6B86F}" type="presParOf" srcId="{032681A4-30FB-448F-9ECA-C697ACEE7E3F}" destId="{441670C9-3271-4AB8-B658-0729DAB003E0}" srcOrd="1" destOrd="0" presId="urn:microsoft.com/office/officeart/2005/8/layout/hProcess7"/>
    <dgm:cxn modelId="{0464D8A7-957F-4FD4-98B6-76CA3CDE33DC}" type="presParOf" srcId="{032681A4-30FB-448F-9ECA-C697ACEE7E3F}" destId="{CEA653A3-EBF7-4E8C-91EA-2F7168FFC382}" srcOrd="2" destOrd="0" presId="urn:microsoft.com/office/officeart/2005/8/layout/hProcess7"/>
    <dgm:cxn modelId="{1864890C-28C9-4F31-95A7-01C97AAEE3A7}" type="presParOf" srcId="{CEA653A3-EBF7-4E8C-91EA-2F7168FFC382}" destId="{3092F13F-3B49-4ECF-B807-D9724D4C7346}" srcOrd="0" destOrd="0" presId="urn:microsoft.com/office/officeart/2005/8/layout/hProcess7"/>
    <dgm:cxn modelId="{F546579F-F759-4070-9F5A-344AB3484D38}" type="presParOf" srcId="{CEA653A3-EBF7-4E8C-91EA-2F7168FFC382}" destId="{A9F5E204-B2BA-4BDE-BD2E-84FCC40F5406}" srcOrd="1" destOrd="0" presId="urn:microsoft.com/office/officeart/2005/8/layout/hProcess7"/>
    <dgm:cxn modelId="{27F18448-CB44-45A6-AC52-26CA244190F3}" type="presParOf" srcId="{CEA653A3-EBF7-4E8C-91EA-2F7168FFC382}" destId="{2112BD34-A9C9-44E9-A234-EDAD44AC9FCA}" srcOrd="2" destOrd="0" presId="urn:microsoft.com/office/officeart/2005/8/layout/hProcess7"/>
    <dgm:cxn modelId="{66264E17-9A4F-4B7D-B8D6-A794BA6A5A65}" type="presParOf" srcId="{032681A4-30FB-448F-9ECA-C697ACEE7E3F}" destId="{1E203029-81A3-4089-89CE-1B089F6D9CE7}" srcOrd="3" destOrd="0" presId="urn:microsoft.com/office/officeart/2005/8/layout/hProcess7"/>
    <dgm:cxn modelId="{44F0ABBD-D2F4-4514-88A8-38F73663922B}" type="presParOf" srcId="{032681A4-30FB-448F-9ECA-C697ACEE7E3F}" destId="{E8CBB2AB-09D6-4DF1-8224-F2120CC8E81A}" srcOrd="4" destOrd="0" presId="urn:microsoft.com/office/officeart/2005/8/layout/hProcess7"/>
    <dgm:cxn modelId="{8F883BF2-AEED-401F-9F89-424AE8CEF306}" type="presParOf" srcId="{E8CBB2AB-09D6-4DF1-8224-F2120CC8E81A}" destId="{0FBEBECF-4229-4D48-8497-38681381A7C8}" srcOrd="0" destOrd="0" presId="urn:microsoft.com/office/officeart/2005/8/layout/hProcess7"/>
    <dgm:cxn modelId="{CBF3D2F2-565F-44F3-AF65-A4501FB04014}" type="presParOf" srcId="{E8CBB2AB-09D6-4DF1-8224-F2120CC8E81A}" destId="{BF3307ED-4837-4FA3-8EA2-F8E1438F02A9}" srcOrd="1" destOrd="0" presId="urn:microsoft.com/office/officeart/2005/8/layout/hProcess7"/>
    <dgm:cxn modelId="{E8A3EA14-0745-4E04-BD83-211ABDD2A611}" type="presParOf" srcId="{E8CBB2AB-09D6-4DF1-8224-F2120CC8E81A}" destId="{6A2BB143-2C56-4BEC-B978-B0F5E69722C8}" srcOrd="2" destOrd="0" presId="urn:microsoft.com/office/officeart/2005/8/layout/hProcess7"/>
    <dgm:cxn modelId="{D82090C4-C51A-4D2B-8EC8-CF85BEDCD795}" type="presParOf" srcId="{032681A4-30FB-448F-9ECA-C697ACEE7E3F}" destId="{5DEC3D30-2753-4F5D-9A3F-7FCA8C355766}" srcOrd="5" destOrd="0" presId="urn:microsoft.com/office/officeart/2005/8/layout/hProcess7"/>
    <dgm:cxn modelId="{D9CCA7BD-3291-4C08-9B4B-9B0C1455FF02}" type="presParOf" srcId="{032681A4-30FB-448F-9ECA-C697ACEE7E3F}" destId="{E0AF866B-7CC6-4A0C-845E-C3C596AD9D09}" srcOrd="6" destOrd="0" presId="urn:microsoft.com/office/officeart/2005/8/layout/hProcess7"/>
    <dgm:cxn modelId="{A7CE94B1-91B8-494A-917C-4D4116130519}" type="presParOf" srcId="{E0AF866B-7CC6-4A0C-845E-C3C596AD9D09}" destId="{44BCDF51-76D2-48DB-9748-12E4049B149F}" srcOrd="0" destOrd="0" presId="urn:microsoft.com/office/officeart/2005/8/layout/hProcess7"/>
    <dgm:cxn modelId="{3013D46F-89C6-4115-B328-09FA34D092A4}" type="presParOf" srcId="{E0AF866B-7CC6-4A0C-845E-C3C596AD9D09}" destId="{D771415B-A9AF-441A-A1FA-BFE8582DE775}" srcOrd="1" destOrd="0" presId="urn:microsoft.com/office/officeart/2005/8/layout/hProcess7"/>
    <dgm:cxn modelId="{6435A94F-2FE5-46E7-A1EB-8514CB6274C7}" type="presParOf" srcId="{E0AF866B-7CC6-4A0C-845E-C3C596AD9D09}" destId="{1B99E301-975E-460A-B209-ECA15D06FF3A}" srcOrd="2" destOrd="0" presId="urn:microsoft.com/office/officeart/2005/8/layout/hProcess7"/>
    <dgm:cxn modelId="{C64FBE47-0A31-40C7-8FB4-D04DA9A5F6EB}" type="presParOf" srcId="{032681A4-30FB-448F-9ECA-C697ACEE7E3F}" destId="{7DAD0223-3F10-48B5-978B-F21C777A45C8}" srcOrd="7" destOrd="0" presId="urn:microsoft.com/office/officeart/2005/8/layout/hProcess7"/>
    <dgm:cxn modelId="{28C42FDB-AD5A-4C67-B0C0-572FD83A914F}" type="presParOf" srcId="{032681A4-30FB-448F-9ECA-C697ACEE7E3F}" destId="{D5B2BE57-B53F-4958-9BFE-EAED8C6D66B4}" srcOrd="8" destOrd="0" presId="urn:microsoft.com/office/officeart/2005/8/layout/hProcess7"/>
    <dgm:cxn modelId="{0D8FC407-252C-4917-8BDC-994251EBEF68}" type="presParOf" srcId="{D5B2BE57-B53F-4958-9BFE-EAED8C6D66B4}" destId="{524A00F8-5DBB-41F7-85ED-BED9C3A31D5E}" srcOrd="0" destOrd="0" presId="urn:microsoft.com/office/officeart/2005/8/layout/hProcess7"/>
    <dgm:cxn modelId="{09F8078E-AC0F-47A3-B1FF-5AFCC6356059}" type="presParOf" srcId="{D5B2BE57-B53F-4958-9BFE-EAED8C6D66B4}" destId="{7C3B332C-7777-4D91-A275-B2D0B793AE2C}" srcOrd="1" destOrd="0" presId="urn:microsoft.com/office/officeart/2005/8/layout/hProcess7"/>
    <dgm:cxn modelId="{597AF42E-DE91-43E6-87AA-B108CE378798}" type="presParOf" srcId="{D5B2BE57-B53F-4958-9BFE-EAED8C6D66B4}" destId="{BBD872EF-AB80-4399-9435-9903A81A91F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70826-F024-4840-AC6F-130E74D78AFB}" type="doc">
      <dgm:prSet loTypeId="urn:microsoft.com/office/officeart/2005/8/layout/hProcess7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87CCC0EE-6A60-49FF-8B59-F143A0B1D65F}">
      <dgm:prSet phldrT="[Tekst]" phldr="1"/>
      <dgm:spPr/>
      <dgm:t>
        <a:bodyPr/>
        <a:lstStyle/>
        <a:p>
          <a:endParaRPr lang="hr-HR" dirty="0"/>
        </a:p>
      </dgm:t>
    </dgm:pt>
    <dgm:pt modelId="{C617A889-E380-42ED-991F-DF7F848BB5FF}" type="parTrans" cxnId="{770BCF3F-A105-429D-9E35-4557D5822846}">
      <dgm:prSet/>
      <dgm:spPr/>
      <dgm:t>
        <a:bodyPr/>
        <a:lstStyle/>
        <a:p>
          <a:endParaRPr lang="hr-HR"/>
        </a:p>
      </dgm:t>
    </dgm:pt>
    <dgm:pt modelId="{FB3516AA-0DEC-40A2-8910-4FF1DFBD2B8D}" type="sibTrans" cxnId="{770BCF3F-A105-429D-9E35-4557D5822846}">
      <dgm:prSet/>
      <dgm:spPr/>
      <dgm:t>
        <a:bodyPr/>
        <a:lstStyle/>
        <a:p>
          <a:endParaRPr lang="hr-HR"/>
        </a:p>
      </dgm:t>
    </dgm:pt>
    <dgm:pt modelId="{0D64D6E2-8398-4361-8816-00A06307D847}">
      <dgm:prSet phldrT="[Tekst]"/>
      <dgm:spPr/>
      <dgm:t>
        <a:bodyPr/>
        <a:lstStyle/>
        <a:p>
          <a:r>
            <a:rPr lang="hr-HR" dirty="0" smtClean="0"/>
            <a:t>kreiranje bolje budućnosti kroz promjenu načina poučavanja</a:t>
          </a:r>
          <a:endParaRPr lang="hr-HR" dirty="0"/>
        </a:p>
      </dgm:t>
    </dgm:pt>
    <dgm:pt modelId="{51E37867-CB4D-43B8-9FD1-0D0C28801DEE}" type="parTrans" cxnId="{75CCFD91-4151-4074-8A39-D0050C62D089}">
      <dgm:prSet/>
      <dgm:spPr/>
      <dgm:t>
        <a:bodyPr/>
        <a:lstStyle/>
        <a:p>
          <a:endParaRPr lang="hr-HR"/>
        </a:p>
      </dgm:t>
    </dgm:pt>
    <dgm:pt modelId="{E59C58A5-BEB6-45E5-92BF-4E741452F0B4}" type="sibTrans" cxnId="{75CCFD91-4151-4074-8A39-D0050C62D089}">
      <dgm:prSet/>
      <dgm:spPr/>
      <dgm:t>
        <a:bodyPr/>
        <a:lstStyle/>
        <a:p>
          <a:endParaRPr lang="hr-HR"/>
        </a:p>
      </dgm:t>
    </dgm:pt>
    <dgm:pt modelId="{EF05F0EC-71E1-4A4C-A484-3FAFAFDA94CF}">
      <dgm:prSet phldrT="[Tekst]" phldr="1"/>
      <dgm:spPr/>
      <dgm:t>
        <a:bodyPr/>
        <a:lstStyle/>
        <a:p>
          <a:endParaRPr lang="hr-HR"/>
        </a:p>
      </dgm:t>
    </dgm:pt>
    <dgm:pt modelId="{B9207CA8-4413-4677-A006-2BE3865B04B0}" type="parTrans" cxnId="{F999DFCB-6A12-4E24-8759-9101AE00D0B1}">
      <dgm:prSet/>
      <dgm:spPr/>
      <dgm:t>
        <a:bodyPr/>
        <a:lstStyle/>
        <a:p>
          <a:endParaRPr lang="hr-HR"/>
        </a:p>
      </dgm:t>
    </dgm:pt>
    <dgm:pt modelId="{0B358458-74FB-4D36-93F1-24DD3C93FA51}" type="sibTrans" cxnId="{F999DFCB-6A12-4E24-8759-9101AE00D0B1}">
      <dgm:prSet/>
      <dgm:spPr/>
      <dgm:t>
        <a:bodyPr/>
        <a:lstStyle/>
        <a:p>
          <a:endParaRPr lang="hr-HR"/>
        </a:p>
      </dgm:t>
    </dgm:pt>
    <dgm:pt modelId="{ADA41EC7-AD3A-44F6-BEFD-75F3ED8FF48A}">
      <dgm:prSet phldrT="[Tekst]"/>
      <dgm:spPr/>
      <dgm:t>
        <a:bodyPr/>
        <a:lstStyle/>
        <a:p>
          <a:endParaRPr lang="hr-HR" dirty="0" smtClean="0"/>
        </a:p>
        <a:p>
          <a:r>
            <a:rPr lang="hr-HR" dirty="0" smtClean="0"/>
            <a:t>okupiti ljude, ideje, iskustvo i tehnologiju</a:t>
          </a:r>
          <a:endParaRPr lang="hr-HR" dirty="0"/>
        </a:p>
      </dgm:t>
    </dgm:pt>
    <dgm:pt modelId="{B995332F-7849-43CE-AA14-F94A40B9AA12}" type="parTrans" cxnId="{992B25CE-B4A4-4520-9734-6F1B1573FC9A}">
      <dgm:prSet/>
      <dgm:spPr/>
      <dgm:t>
        <a:bodyPr/>
        <a:lstStyle/>
        <a:p>
          <a:endParaRPr lang="hr-HR"/>
        </a:p>
      </dgm:t>
    </dgm:pt>
    <dgm:pt modelId="{50BE6D92-B1A5-47BC-A7C3-67DCEDFA16B1}" type="sibTrans" cxnId="{992B25CE-B4A4-4520-9734-6F1B1573FC9A}">
      <dgm:prSet/>
      <dgm:spPr/>
      <dgm:t>
        <a:bodyPr/>
        <a:lstStyle/>
        <a:p>
          <a:endParaRPr lang="hr-HR"/>
        </a:p>
      </dgm:t>
    </dgm:pt>
    <dgm:pt modelId="{9F99837A-1BD2-4F5C-B070-B4E3FDB2BB33}">
      <dgm:prSet phldrT="[Tekst]" phldr="1"/>
      <dgm:spPr/>
      <dgm:t>
        <a:bodyPr/>
        <a:lstStyle/>
        <a:p>
          <a:endParaRPr lang="hr-HR"/>
        </a:p>
      </dgm:t>
    </dgm:pt>
    <dgm:pt modelId="{2BF1D1EB-63AA-43E3-A722-B5A1EE16E6F3}" type="parTrans" cxnId="{E3EAC2A5-57DE-446C-9694-A00B9493BB0B}">
      <dgm:prSet/>
      <dgm:spPr/>
      <dgm:t>
        <a:bodyPr/>
        <a:lstStyle/>
        <a:p>
          <a:endParaRPr lang="hr-HR"/>
        </a:p>
      </dgm:t>
    </dgm:pt>
    <dgm:pt modelId="{3FCA8221-7757-41A5-9FFC-7A12BB8E9888}" type="sibTrans" cxnId="{E3EAC2A5-57DE-446C-9694-A00B9493BB0B}">
      <dgm:prSet/>
      <dgm:spPr/>
      <dgm:t>
        <a:bodyPr/>
        <a:lstStyle/>
        <a:p>
          <a:endParaRPr lang="hr-HR"/>
        </a:p>
      </dgm:t>
    </dgm:pt>
    <dgm:pt modelId="{94C6B60D-2A65-425E-9191-707CF31F53BE}">
      <dgm:prSet phldrT="[Tekst]"/>
      <dgm:spPr/>
      <dgm:t>
        <a:bodyPr/>
        <a:lstStyle/>
        <a:p>
          <a:r>
            <a:rPr lang="hr-HR" dirty="0" smtClean="0"/>
            <a:t>nastavnici i učenici mogu ispuniti svoje potencijale</a:t>
          </a:r>
          <a:endParaRPr lang="hr-HR" dirty="0"/>
        </a:p>
      </dgm:t>
    </dgm:pt>
    <dgm:pt modelId="{069A759D-299F-4921-8F7D-7D4A2EB264A3}" type="parTrans" cxnId="{25A2DA69-FF78-4904-8976-D780C4556077}">
      <dgm:prSet/>
      <dgm:spPr/>
      <dgm:t>
        <a:bodyPr/>
        <a:lstStyle/>
        <a:p>
          <a:endParaRPr lang="hr-HR"/>
        </a:p>
      </dgm:t>
    </dgm:pt>
    <dgm:pt modelId="{692AC9F9-9EE4-4CC1-94B9-21D31E646258}" type="sibTrans" cxnId="{25A2DA69-FF78-4904-8976-D780C4556077}">
      <dgm:prSet/>
      <dgm:spPr/>
      <dgm:t>
        <a:bodyPr/>
        <a:lstStyle/>
        <a:p>
          <a:endParaRPr lang="hr-HR"/>
        </a:p>
      </dgm:t>
    </dgm:pt>
    <dgm:pt modelId="{032681A4-30FB-448F-9ECA-C697ACEE7E3F}" type="pres">
      <dgm:prSet presAssocID="{B2D70826-F024-4840-AC6F-130E74D78A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ABB74E-3043-42F2-BF70-C2AB82B69A2C}" type="pres">
      <dgm:prSet presAssocID="{87CCC0EE-6A60-49FF-8B59-F143A0B1D65F}" presName="compositeNode" presStyleCnt="0">
        <dgm:presLayoutVars>
          <dgm:bulletEnabled val="1"/>
        </dgm:presLayoutVars>
      </dgm:prSet>
      <dgm:spPr/>
    </dgm:pt>
    <dgm:pt modelId="{BF749C9A-0983-4851-BF62-4AA7AFA25873}" type="pres">
      <dgm:prSet presAssocID="{87CCC0EE-6A60-49FF-8B59-F143A0B1D65F}" presName="bgRect" presStyleLbl="node1" presStyleIdx="0" presStyleCnt="3"/>
      <dgm:spPr/>
      <dgm:t>
        <a:bodyPr/>
        <a:lstStyle/>
        <a:p>
          <a:endParaRPr lang="hr-HR"/>
        </a:p>
      </dgm:t>
    </dgm:pt>
    <dgm:pt modelId="{714FC2FB-A43D-4EAD-AF41-22CB02728AB0}" type="pres">
      <dgm:prSet presAssocID="{87CCC0EE-6A60-49FF-8B59-F143A0B1D65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66A7D2-F8E4-481B-8BE2-B35240913E8F}" type="pres">
      <dgm:prSet presAssocID="{87CCC0EE-6A60-49FF-8B59-F143A0B1D65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1670C9-3271-4AB8-B658-0729DAB003E0}" type="pres">
      <dgm:prSet presAssocID="{FB3516AA-0DEC-40A2-8910-4FF1DFBD2B8D}" presName="hSp" presStyleCnt="0"/>
      <dgm:spPr/>
    </dgm:pt>
    <dgm:pt modelId="{CEA653A3-EBF7-4E8C-91EA-2F7168FFC382}" type="pres">
      <dgm:prSet presAssocID="{FB3516AA-0DEC-40A2-8910-4FF1DFBD2B8D}" presName="vProcSp" presStyleCnt="0"/>
      <dgm:spPr/>
    </dgm:pt>
    <dgm:pt modelId="{3092F13F-3B49-4ECF-B807-D9724D4C7346}" type="pres">
      <dgm:prSet presAssocID="{FB3516AA-0DEC-40A2-8910-4FF1DFBD2B8D}" presName="vSp1" presStyleCnt="0"/>
      <dgm:spPr/>
    </dgm:pt>
    <dgm:pt modelId="{A9F5E204-B2BA-4BDE-BD2E-84FCC40F5406}" type="pres">
      <dgm:prSet presAssocID="{FB3516AA-0DEC-40A2-8910-4FF1DFBD2B8D}" presName="simulatedConn" presStyleLbl="solidFgAcc1" presStyleIdx="0" presStyleCnt="2"/>
      <dgm:spPr/>
    </dgm:pt>
    <dgm:pt modelId="{2112BD34-A9C9-44E9-A234-EDAD44AC9FCA}" type="pres">
      <dgm:prSet presAssocID="{FB3516AA-0DEC-40A2-8910-4FF1DFBD2B8D}" presName="vSp2" presStyleCnt="0"/>
      <dgm:spPr/>
    </dgm:pt>
    <dgm:pt modelId="{1E203029-81A3-4089-89CE-1B089F6D9CE7}" type="pres">
      <dgm:prSet presAssocID="{FB3516AA-0DEC-40A2-8910-4FF1DFBD2B8D}" presName="sibTrans" presStyleCnt="0"/>
      <dgm:spPr/>
    </dgm:pt>
    <dgm:pt modelId="{E8CBB2AB-09D6-4DF1-8224-F2120CC8E81A}" type="pres">
      <dgm:prSet presAssocID="{EF05F0EC-71E1-4A4C-A484-3FAFAFDA94CF}" presName="compositeNode" presStyleCnt="0">
        <dgm:presLayoutVars>
          <dgm:bulletEnabled val="1"/>
        </dgm:presLayoutVars>
      </dgm:prSet>
      <dgm:spPr/>
    </dgm:pt>
    <dgm:pt modelId="{0FBEBECF-4229-4D48-8497-38681381A7C8}" type="pres">
      <dgm:prSet presAssocID="{EF05F0EC-71E1-4A4C-A484-3FAFAFDA94CF}" presName="bgRect" presStyleLbl="node1" presStyleIdx="1" presStyleCnt="3"/>
      <dgm:spPr/>
      <dgm:t>
        <a:bodyPr/>
        <a:lstStyle/>
        <a:p>
          <a:endParaRPr lang="hr-HR"/>
        </a:p>
      </dgm:t>
    </dgm:pt>
    <dgm:pt modelId="{BF3307ED-4837-4FA3-8EA2-F8E1438F02A9}" type="pres">
      <dgm:prSet presAssocID="{EF05F0EC-71E1-4A4C-A484-3FAFAFDA94C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2BB143-2C56-4BEC-B978-B0F5E69722C8}" type="pres">
      <dgm:prSet presAssocID="{EF05F0EC-71E1-4A4C-A484-3FAFAFDA94C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EC3D30-2753-4F5D-9A3F-7FCA8C355766}" type="pres">
      <dgm:prSet presAssocID="{0B358458-74FB-4D36-93F1-24DD3C93FA51}" presName="hSp" presStyleCnt="0"/>
      <dgm:spPr/>
    </dgm:pt>
    <dgm:pt modelId="{E0AF866B-7CC6-4A0C-845E-C3C596AD9D09}" type="pres">
      <dgm:prSet presAssocID="{0B358458-74FB-4D36-93F1-24DD3C93FA51}" presName="vProcSp" presStyleCnt="0"/>
      <dgm:spPr/>
    </dgm:pt>
    <dgm:pt modelId="{44BCDF51-76D2-48DB-9748-12E4049B149F}" type="pres">
      <dgm:prSet presAssocID="{0B358458-74FB-4D36-93F1-24DD3C93FA51}" presName="vSp1" presStyleCnt="0"/>
      <dgm:spPr/>
    </dgm:pt>
    <dgm:pt modelId="{D771415B-A9AF-441A-A1FA-BFE8582DE775}" type="pres">
      <dgm:prSet presAssocID="{0B358458-74FB-4D36-93F1-24DD3C93FA51}" presName="simulatedConn" presStyleLbl="solidFgAcc1" presStyleIdx="1" presStyleCnt="2"/>
      <dgm:spPr/>
    </dgm:pt>
    <dgm:pt modelId="{1B99E301-975E-460A-B209-ECA15D06FF3A}" type="pres">
      <dgm:prSet presAssocID="{0B358458-74FB-4D36-93F1-24DD3C93FA51}" presName="vSp2" presStyleCnt="0"/>
      <dgm:spPr/>
    </dgm:pt>
    <dgm:pt modelId="{7DAD0223-3F10-48B5-978B-F21C777A45C8}" type="pres">
      <dgm:prSet presAssocID="{0B358458-74FB-4D36-93F1-24DD3C93FA51}" presName="sibTrans" presStyleCnt="0"/>
      <dgm:spPr/>
    </dgm:pt>
    <dgm:pt modelId="{D5B2BE57-B53F-4958-9BFE-EAED8C6D66B4}" type="pres">
      <dgm:prSet presAssocID="{9F99837A-1BD2-4F5C-B070-B4E3FDB2BB33}" presName="compositeNode" presStyleCnt="0">
        <dgm:presLayoutVars>
          <dgm:bulletEnabled val="1"/>
        </dgm:presLayoutVars>
      </dgm:prSet>
      <dgm:spPr/>
    </dgm:pt>
    <dgm:pt modelId="{524A00F8-5DBB-41F7-85ED-BED9C3A31D5E}" type="pres">
      <dgm:prSet presAssocID="{9F99837A-1BD2-4F5C-B070-B4E3FDB2BB33}" presName="bgRect" presStyleLbl="node1" presStyleIdx="2" presStyleCnt="3"/>
      <dgm:spPr/>
      <dgm:t>
        <a:bodyPr/>
        <a:lstStyle/>
        <a:p>
          <a:endParaRPr lang="hr-HR"/>
        </a:p>
      </dgm:t>
    </dgm:pt>
    <dgm:pt modelId="{7C3B332C-7777-4D91-A275-B2D0B793AE2C}" type="pres">
      <dgm:prSet presAssocID="{9F99837A-1BD2-4F5C-B070-B4E3FDB2BB3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D872EF-AB80-4399-9435-9903A81A91FB}" type="pres">
      <dgm:prSet presAssocID="{9F99837A-1BD2-4F5C-B070-B4E3FDB2BB3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4BD483B-8B3B-48B1-9387-36363FA62106}" type="presOf" srcId="{EF05F0EC-71E1-4A4C-A484-3FAFAFDA94CF}" destId="{BF3307ED-4837-4FA3-8EA2-F8E1438F02A9}" srcOrd="1" destOrd="0" presId="urn:microsoft.com/office/officeart/2005/8/layout/hProcess7"/>
    <dgm:cxn modelId="{992B25CE-B4A4-4520-9734-6F1B1573FC9A}" srcId="{EF05F0EC-71E1-4A4C-A484-3FAFAFDA94CF}" destId="{ADA41EC7-AD3A-44F6-BEFD-75F3ED8FF48A}" srcOrd="0" destOrd="0" parTransId="{B995332F-7849-43CE-AA14-F94A40B9AA12}" sibTransId="{50BE6D92-B1A5-47BC-A7C3-67DCEDFA16B1}"/>
    <dgm:cxn modelId="{E3EAC2A5-57DE-446C-9694-A00B9493BB0B}" srcId="{B2D70826-F024-4840-AC6F-130E74D78AFB}" destId="{9F99837A-1BD2-4F5C-B070-B4E3FDB2BB33}" srcOrd="2" destOrd="0" parTransId="{2BF1D1EB-63AA-43E3-A722-B5A1EE16E6F3}" sibTransId="{3FCA8221-7757-41A5-9FFC-7A12BB8E9888}"/>
    <dgm:cxn modelId="{08E09BEC-79ED-4F11-AECA-E0EA061C5572}" type="presOf" srcId="{9F99837A-1BD2-4F5C-B070-B4E3FDB2BB33}" destId="{524A00F8-5DBB-41F7-85ED-BED9C3A31D5E}" srcOrd="0" destOrd="0" presId="urn:microsoft.com/office/officeart/2005/8/layout/hProcess7"/>
    <dgm:cxn modelId="{A574E5CF-8E09-4162-9553-6FFFC8821E17}" type="presOf" srcId="{87CCC0EE-6A60-49FF-8B59-F143A0B1D65F}" destId="{BF749C9A-0983-4851-BF62-4AA7AFA25873}" srcOrd="0" destOrd="0" presId="urn:microsoft.com/office/officeart/2005/8/layout/hProcess7"/>
    <dgm:cxn modelId="{0F21270B-0BD2-4EC0-BF81-5CA708FEC871}" type="presOf" srcId="{ADA41EC7-AD3A-44F6-BEFD-75F3ED8FF48A}" destId="{6A2BB143-2C56-4BEC-B978-B0F5E69722C8}" srcOrd="0" destOrd="0" presId="urn:microsoft.com/office/officeart/2005/8/layout/hProcess7"/>
    <dgm:cxn modelId="{75CCFD91-4151-4074-8A39-D0050C62D089}" srcId="{87CCC0EE-6A60-49FF-8B59-F143A0B1D65F}" destId="{0D64D6E2-8398-4361-8816-00A06307D847}" srcOrd="0" destOrd="0" parTransId="{51E37867-CB4D-43B8-9FD1-0D0C28801DEE}" sibTransId="{E59C58A5-BEB6-45E5-92BF-4E741452F0B4}"/>
    <dgm:cxn modelId="{EC6AD9C6-2379-4CC5-BE15-8BFD782D2916}" type="presOf" srcId="{0D64D6E2-8398-4361-8816-00A06307D847}" destId="{7666A7D2-F8E4-481B-8BE2-B35240913E8F}" srcOrd="0" destOrd="0" presId="urn:microsoft.com/office/officeart/2005/8/layout/hProcess7"/>
    <dgm:cxn modelId="{0781C810-1E39-4F55-899C-D5B0B456110F}" type="presOf" srcId="{EF05F0EC-71E1-4A4C-A484-3FAFAFDA94CF}" destId="{0FBEBECF-4229-4D48-8497-38681381A7C8}" srcOrd="0" destOrd="0" presId="urn:microsoft.com/office/officeart/2005/8/layout/hProcess7"/>
    <dgm:cxn modelId="{25A2DA69-FF78-4904-8976-D780C4556077}" srcId="{9F99837A-1BD2-4F5C-B070-B4E3FDB2BB33}" destId="{94C6B60D-2A65-425E-9191-707CF31F53BE}" srcOrd="0" destOrd="0" parTransId="{069A759D-299F-4921-8F7D-7D4A2EB264A3}" sibTransId="{692AC9F9-9EE4-4CC1-94B9-21D31E646258}"/>
    <dgm:cxn modelId="{871D2CF6-96F0-42BB-9550-CBF0655C4BE8}" type="presOf" srcId="{94C6B60D-2A65-425E-9191-707CF31F53BE}" destId="{BBD872EF-AB80-4399-9435-9903A81A91FB}" srcOrd="0" destOrd="0" presId="urn:microsoft.com/office/officeart/2005/8/layout/hProcess7"/>
    <dgm:cxn modelId="{832F60FF-E394-4E47-BEED-A4C5A2B168C7}" type="presOf" srcId="{87CCC0EE-6A60-49FF-8B59-F143A0B1D65F}" destId="{714FC2FB-A43D-4EAD-AF41-22CB02728AB0}" srcOrd="1" destOrd="0" presId="urn:microsoft.com/office/officeart/2005/8/layout/hProcess7"/>
    <dgm:cxn modelId="{F999DFCB-6A12-4E24-8759-9101AE00D0B1}" srcId="{B2D70826-F024-4840-AC6F-130E74D78AFB}" destId="{EF05F0EC-71E1-4A4C-A484-3FAFAFDA94CF}" srcOrd="1" destOrd="0" parTransId="{B9207CA8-4413-4677-A006-2BE3865B04B0}" sibTransId="{0B358458-74FB-4D36-93F1-24DD3C93FA51}"/>
    <dgm:cxn modelId="{C865CBE6-8C38-4521-B0CC-8010EA49FE66}" type="presOf" srcId="{9F99837A-1BD2-4F5C-B070-B4E3FDB2BB33}" destId="{7C3B332C-7777-4D91-A275-B2D0B793AE2C}" srcOrd="1" destOrd="0" presId="urn:microsoft.com/office/officeart/2005/8/layout/hProcess7"/>
    <dgm:cxn modelId="{770BCF3F-A105-429D-9E35-4557D5822846}" srcId="{B2D70826-F024-4840-AC6F-130E74D78AFB}" destId="{87CCC0EE-6A60-49FF-8B59-F143A0B1D65F}" srcOrd="0" destOrd="0" parTransId="{C617A889-E380-42ED-991F-DF7F848BB5FF}" sibTransId="{FB3516AA-0DEC-40A2-8910-4FF1DFBD2B8D}"/>
    <dgm:cxn modelId="{58071B1D-DB27-4470-BCD6-40B5C8C24A05}" type="presOf" srcId="{B2D70826-F024-4840-AC6F-130E74D78AFB}" destId="{032681A4-30FB-448F-9ECA-C697ACEE7E3F}" srcOrd="0" destOrd="0" presId="urn:microsoft.com/office/officeart/2005/8/layout/hProcess7"/>
    <dgm:cxn modelId="{99A84A54-606A-433B-99AD-7EA3859B47B6}" type="presParOf" srcId="{032681A4-30FB-448F-9ECA-C697ACEE7E3F}" destId="{DFABB74E-3043-42F2-BF70-C2AB82B69A2C}" srcOrd="0" destOrd="0" presId="urn:microsoft.com/office/officeart/2005/8/layout/hProcess7"/>
    <dgm:cxn modelId="{213863C1-D04D-4CC9-AA3E-8EA3944C0A0D}" type="presParOf" srcId="{DFABB74E-3043-42F2-BF70-C2AB82B69A2C}" destId="{BF749C9A-0983-4851-BF62-4AA7AFA25873}" srcOrd="0" destOrd="0" presId="urn:microsoft.com/office/officeart/2005/8/layout/hProcess7"/>
    <dgm:cxn modelId="{5121B966-1B33-488F-8033-F5499E643D9A}" type="presParOf" srcId="{DFABB74E-3043-42F2-BF70-C2AB82B69A2C}" destId="{714FC2FB-A43D-4EAD-AF41-22CB02728AB0}" srcOrd="1" destOrd="0" presId="urn:microsoft.com/office/officeart/2005/8/layout/hProcess7"/>
    <dgm:cxn modelId="{0F473780-9D4D-436D-B0B2-945D2F7F8ED8}" type="presParOf" srcId="{DFABB74E-3043-42F2-BF70-C2AB82B69A2C}" destId="{7666A7D2-F8E4-481B-8BE2-B35240913E8F}" srcOrd="2" destOrd="0" presId="urn:microsoft.com/office/officeart/2005/8/layout/hProcess7"/>
    <dgm:cxn modelId="{54B45579-1ED7-45C0-96CD-598276F6C118}" type="presParOf" srcId="{032681A4-30FB-448F-9ECA-C697ACEE7E3F}" destId="{441670C9-3271-4AB8-B658-0729DAB003E0}" srcOrd="1" destOrd="0" presId="urn:microsoft.com/office/officeart/2005/8/layout/hProcess7"/>
    <dgm:cxn modelId="{F9D93322-3B9A-479A-B284-0503EA1CD849}" type="presParOf" srcId="{032681A4-30FB-448F-9ECA-C697ACEE7E3F}" destId="{CEA653A3-EBF7-4E8C-91EA-2F7168FFC382}" srcOrd="2" destOrd="0" presId="urn:microsoft.com/office/officeart/2005/8/layout/hProcess7"/>
    <dgm:cxn modelId="{3901A24A-82E8-4A25-8074-42B6EB32AA2F}" type="presParOf" srcId="{CEA653A3-EBF7-4E8C-91EA-2F7168FFC382}" destId="{3092F13F-3B49-4ECF-B807-D9724D4C7346}" srcOrd="0" destOrd="0" presId="urn:microsoft.com/office/officeart/2005/8/layout/hProcess7"/>
    <dgm:cxn modelId="{E7EB56CB-8E9E-4DF1-A860-CAA78627FFE4}" type="presParOf" srcId="{CEA653A3-EBF7-4E8C-91EA-2F7168FFC382}" destId="{A9F5E204-B2BA-4BDE-BD2E-84FCC40F5406}" srcOrd="1" destOrd="0" presId="urn:microsoft.com/office/officeart/2005/8/layout/hProcess7"/>
    <dgm:cxn modelId="{46E458FB-AD1B-40D2-9ABC-F7410CC4A631}" type="presParOf" srcId="{CEA653A3-EBF7-4E8C-91EA-2F7168FFC382}" destId="{2112BD34-A9C9-44E9-A234-EDAD44AC9FCA}" srcOrd="2" destOrd="0" presId="urn:microsoft.com/office/officeart/2005/8/layout/hProcess7"/>
    <dgm:cxn modelId="{458F2FFC-90F3-4711-AC60-68A8AD064EFD}" type="presParOf" srcId="{032681A4-30FB-448F-9ECA-C697ACEE7E3F}" destId="{1E203029-81A3-4089-89CE-1B089F6D9CE7}" srcOrd="3" destOrd="0" presId="urn:microsoft.com/office/officeart/2005/8/layout/hProcess7"/>
    <dgm:cxn modelId="{67DCF56F-B8C8-494B-BBD3-9AF49BCBFDA0}" type="presParOf" srcId="{032681A4-30FB-448F-9ECA-C697ACEE7E3F}" destId="{E8CBB2AB-09D6-4DF1-8224-F2120CC8E81A}" srcOrd="4" destOrd="0" presId="urn:microsoft.com/office/officeart/2005/8/layout/hProcess7"/>
    <dgm:cxn modelId="{9954E21B-CE7C-437F-89EE-3F180943912E}" type="presParOf" srcId="{E8CBB2AB-09D6-4DF1-8224-F2120CC8E81A}" destId="{0FBEBECF-4229-4D48-8497-38681381A7C8}" srcOrd="0" destOrd="0" presId="urn:microsoft.com/office/officeart/2005/8/layout/hProcess7"/>
    <dgm:cxn modelId="{D70DEFD6-BBC8-4D36-A388-AF10D1DA3A51}" type="presParOf" srcId="{E8CBB2AB-09D6-4DF1-8224-F2120CC8E81A}" destId="{BF3307ED-4837-4FA3-8EA2-F8E1438F02A9}" srcOrd="1" destOrd="0" presId="urn:microsoft.com/office/officeart/2005/8/layout/hProcess7"/>
    <dgm:cxn modelId="{6C2E8BD6-CC68-40F6-AD03-A4E4103B893A}" type="presParOf" srcId="{E8CBB2AB-09D6-4DF1-8224-F2120CC8E81A}" destId="{6A2BB143-2C56-4BEC-B978-B0F5E69722C8}" srcOrd="2" destOrd="0" presId="urn:microsoft.com/office/officeart/2005/8/layout/hProcess7"/>
    <dgm:cxn modelId="{0D1E5B49-440E-4CB0-8BF0-835FC19EA50F}" type="presParOf" srcId="{032681A4-30FB-448F-9ECA-C697ACEE7E3F}" destId="{5DEC3D30-2753-4F5D-9A3F-7FCA8C355766}" srcOrd="5" destOrd="0" presId="urn:microsoft.com/office/officeart/2005/8/layout/hProcess7"/>
    <dgm:cxn modelId="{A03E3FEC-CDF8-45FC-901F-F2DB96ED6A28}" type="presParOf" srcId="{032681A4-30FB-448F-9ECA-C697ACEE7E3F}" destId="{E0AF866B-7CC6-4A0C-845E-C3C596AD9D09}" srcOrd="6" destOrd="0" presId="urn:microsoft.com/office/officeart/2005/8/layout/hProcess7"/>
    <dgm:cxn modelId="{CEF88292-ED37-486F-8339-FBCCBF241D75}" type="presParOf" srcId="{E0AF866B-7CC6-4A0C-845E-C3C596AD9D09}" destId="{44BCDF51-76D2-48DB-9748-12E4049B149F}" srcOrd="0" destOrd="0" presId="urn:microsoft.com/office/officeart/2005/8/layout/hProcess7"/>
    <dgm:cxn modelId="{C94B4471-EA1A-4B64-B4E9-B952F0A6446F}" type="presParOf" srcId="{E0AF866B-7CC6-4A0C-845E-C3C596AD9D09}" destId="{D771415B-A9AF-441A-A1FA-BFE8582DE775}" srcOrd="1" destOrd="0" presId="urn:microsoft.com/office/officeart/2005/8/layout/hProcess7"/>
    <dgm:cxn modelId="{E376C0F9-3EE9-49F8-800E-AB04E27569AA}" type="presParOf" srcId="{E0AF866B-7CC6-4A0C-845E-C3C596AD9D09}" destId="{1B99E301-975E-460A-B209-ECA15D06FF3A}" srcOrd="2" destOrd="0" presId="urn:microsoft.com/office/officeart/2005/8/layout/hProcess7"/>
    <dgm:cxn modelId="{C066AF96-C9C6-4FFB-BE5E-744DF779FAC8}" type="presParOf" srcId="{032681A4-30FB-448F-9ECA-C697ACEE7E3F}" destId="{7DAD0223-3F10-48B5-978B-F21C777A45C8}" srcOrd="7" destOrd="0" presId="urn:microsoft.com/office/officeart/2005/8/layout/hProcess7"/>
    <dgm:cxn modelId="{915198E0-2D90-41B2-900D-F2EFBE3FC75B}" type="presParOf" srcId="{032681A4-30FB-448F-9ECA-C697ACEE7E3F}" destId="{D5B2BE57-B53F-4958-9BFE-EAED8C6D66B4}" srcOrd="8" destOrd="0" presId="urn:microsoft.com/office/officeart/2005/8/layout/hProcess7"/>
    <dgm:cxn modelId="{8C8B6CB1-0B37-408C-AD90-9CF8EDAD1EC9}" type="presParOf" srcId="{D5B2BE57-B53F-4958-9BFE-EAED8C6D66B4}" destId="{524A00F8-5DBB-41F7-85ED-BED9C3A31D5E}" srcOrd="0" destOrd="0" presId="urn:microsoft.com/office/officeart/2005/8/layout/hProcess7"/>
    <dgm:cxn modelId="{29C6F5E3-F3EF-49DF-A26F-319DC3747E9D}" type="presParOf" srcId="{D5B2BE57-B53F-4958-9BFE-EAED8C6D66B4}" destId="{7C3B332C-7777-4D91-A275-B2D0B793AE2C}" srcOrd="1" destOrd="0" presId="urn:microsoft.com/office/officeart/2005/8/layout/hProcess7"/>
    <dgm:cxn modelId="{1B4F84E0-4876-48F7-9168-79FB845231E7}" type="presParOf" srcId="{D5B2BE57-B53F-4958-9BFE-EAED8C6D66B4}" destId="{BBD872EF-AB80-4399-9435-9903A81A91F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70826-F024-4840-AC6F-130E74D78AFB}" type="doc">
      <dgm:prSet loTypeId="urn:microsoft.com/office/officeart/2005/8/layout/hProcess7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87CCC0EE-6A60-49FF-8B59-F143A0B1D65F}">
      <dgm:prSet phldrT="[Tekst]"/>
      <dgm:spPr/>
      <dgm:t>
        <a:bodyPr/>
        <a:lstStyle/>
        <a:p>
          <a:r>
            <a:rPr lang="hr-HR" u="sng" dirty="0" smtClean="0">
              <a:solidFill>
                <a:schemeClr val="bg1"/>
              </a:solidFill>
            </a:rPr>
            <a:t>Avionska karta</a:t>
          </a:r>
          <a:endParaRPr lang="hr-HR" u="sng" dirty="0">
            <a:solidFill>
              <a:schemeClr val="bg1"/>
            </a:solidFill>
          </a:endParaRPr>
        </a:p>
      </dgm:t>
    </dgm:pt>
    <dgm:pt modelId="{C617A889-E380-42ED-991F-DF7F848BB5FF}" type="parTrans" cxnId="{770BCF3F-A105-429D-9E35-4557D5822846}">
      <dgm:prSet/>
      <dgm:spPr/>
      <dgm:t>
        <a:bodyPr/>
        <a:lstStyle/>
        <a:p>
          <a:endParaRPr lang="hr-HR"/>
        </a:p>
      </dgm:t>
    </dgm:pt>
    <dgm:pt modelId="{FB3516AA-0DEC-40A2-8910-4FF1DFBD2B8D}" type="sibTrans" cxnId="{770BCF3F-A105-429D-9E35-4557D5822846}">
      <dgm:prSet/>
      <dgm:spPr/>
      <dgm:t>
        <a:bodyPr/>
        <a:lstStyle/>
        <a:p>
          <a:endParaRPr lang="hr-HR"/>
        </a:p>
      </dgm:t>
    </dgm:pt>
    <dgm:pt modelId="{0D64D6E2-8398-4361-8816-00A06307D847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hr-HR" dirty="0" smtClean="0"/>
            <a:t>Zagreb-London, povratna</a:t>
          </a:r>
        </a:p>
        <a:p>
          <a:pPr>
            <a:spcAft>
              <a:spcPts val="0"/>
            </a:spcAft>
          </a:pPr>
          <a:r>
            <a:rPr lang="hr-HR" dirty="0" smtClean="0"/>
            <a:t>cca </a:t>
          </a:r>
        </a:p>
        <a:p>
          <a:pPr>
            <a:spcAft>
              <a:spcPct val="35000"/>
            </a:spcAft>
          </a:pPr>
          <a:r>
            <a:rPr lang="hr-HR" smtClean="0"/>
            <a:t>1440 kn+ 250transfer Ri-Zg-Ri</a:t>
          </a:r>
          <a:endParaRPr lang="hr-HR" dirty="0"/>
        </a:p>
      </dgm:t>
    </dgm:pt>
    <dgm:pt modelId="{51E37867-CB4D-43B8-9FD1-0D0C28801DEE}" type="parTrans" cxnId="{75CCFD91-4151-4074-8A39-D0050C62D089}">
      <dgm:prSet/>
      <dgm:spPr/>
      <dgm:t>
        <a:bodyPr/>
        <a:lstStyle/>
        <a:p>
          <a:endParaRPr lang="hr-HR"/>
        </a:p>
      </dgm:t>
    </dgm:pt>
    <dgm:pt modelId="{E59C58A5-BEB6-45E5-92BF-4E741452F0B4}" type="sibTrans" cxnId="{75CCFD91-4151-4074-8A39-D0050C62D089}">
      <dgm:prSet/>
      <dgm:spPr/>
      <dgm:t>
        <a:bodyPr/>
        <a:lstStyle/>
        <a:p>
          <a:endParaRPr lang="hr-HR"/>
        </a:p>
      </dgm:t>
    </dgm:pt>
    <dgm:pt modelId="{EF05F0EC-71E1-4A4C-A484-3FAFAFDA94CF}">
      <dgm:prSet phldrT="[Tekst]"/>
      <dgm:spPr/>
      <dgm:t>
        <a:bodyPr/>
        <a:lstStyle/>
        <a:p>
          <a:r>
            <a:rPr lang="hr-HR" u="sng" dirty="0" smtClean="0">
              <a:solidFill>
                <a:schemeClr val="bg1"/>
              </a:solidFill>
            </a:rPr>
            <a:t>Kotizacija</a:t>
          </a:r>
          <a:endParaRPr lang="hr-HR" u="sng" dirty="0">
            <a:solidFill>
              <a:schemeClr val="bg1"/>
            </a:solidFill>
          </a:endParaRPr>
        </a:p>
      </dgm:t>
    </dgm:pt>
    <dgm:pt modelId="{B9207CA8-4413-4677-A006-2BE3865B04B0}" type="parTrans" cxnId="{F999DFCB-6A12-4E24-8759-9101AE00D0B1}">
      <dgm:prSet/>
      <dgm:spPr/>
      <dgm:t>
        <a:bodyPr/>
        <a:lstStyle/>
        <a:p>
          <a:endParaRPr lang="hr-HR"/>
        </a:p>
      </dgm:t>
    </dgm:pt>
    <dgm:pt modelId="{0B358458-74FB-4D36-93F1-24DD3C93FA51}" type="sibTrans" cxnId="{F999DFCB-6A12-4E24-8759-9101AE00D0B1}">
      <dgm:prSet/>
      <dgm:spPr/>
      <dgm:t>
        <a:bodyPr/>
        <a:lstStyle/>
        <a:p>
          <a:endParaRPr lang="hr-HR"/>
        </a:p>
      </dgm:t>
    </dgm:pt>
    <dgm:pt modelId="{ADA41EC7-AD3A-44F6-BEFD-75F3ED8FF48A}">
      <dgm:prSet phldrT="[Tekst]"/>
      <dgm:spPr/>
      <dgm:t>
        <a:bodyPr/>
        <a:lstStyle/>
        <a:p>
          <a:endParaRPr lang="hr-HR" dirty="0" smtClean="0"/>
        </a:p>
        <a:p>
          <a:r>
            <a:rPr lang="hr-HR" dirty="0" smtClean="0"/>
            <a:t>0 kn</a:t>
          </a:r>
          <a:endParaRPr lang="hr-HR" dirty="0"/>
        </a:p>
      </dgm:t>
    </dgm:pt>
    <dgm:pt modelId="{B995332F-7849-43CE-AA14-F94A40B9AA12}" type="parTrans" cxnId="{992B25CE-B4A4-4520-9734-6F1B1573FC9A}">
      <dgm:prSet/>
      <dgm:spPr/>
      <dgm:t>
        <a:bodyPr/>
        <a:lstStyle/>
        <a:p>
          <a:endParaRPr lang="hr-HR"/>
        </a:p>
      </dgm:t>
    </dgm:pt>
    <dgm:pt modelId="{50BE6D92-B1A5-47BC-A7C3-67DCEDFA16B1}" type="sibTrans" cxnId="{992B25CE-B4A4-4520-9734-6F1B1573FC9A}">
      <dgm:prSet/>
      <dgm:spPr/>
      <dgm:t>
        <a:bodyPr/>
        <a:lstStyle/>
        <a:p>
          <a:endParaRPr lang="hr-HR"/>
        </a:p>
      </dgm:t>
    </dgm:pt>
    <dgm:pt modelId="{9F99837A-1BD2-4F5C-B070-B4E3FDB2BB33}">
      <dgm:prSet phldrT="[Tekst]"/>
      <dgm:spPr/>
      <dgm:t>
        <a:bodyPr/>
        <a:lstStyle/>
        <a:p>
          <a:r>
            <a:rPr lang="hr-HR" u="sng" dirty="0" smtClean="0">
              <a:solidFill>
                <a:schemeClr val="bg1"/>
              </a:solidFill>
            </a:rPr>
            <a:t>Smještaj</a:t>
          </a:r>
          <a:endParaRPr lang="hr-HR" u="sng" dirty="0">
            <a:solidFill>
              <a:schemeClr val="bg1"/>
            </a:solidFill>
          </a:endParaRPr>
        </a:p>
      </dgm:t>
    </dgm:pt>
    <dgm:pt modelId="{2BF1D1EB-63AA-43E3-A722-B5A1EE16E6F3}" type="parTrans" cxnId="{E3EAC2A5-57DE-446C-9694-A00B9493BB0B}">
      <dgm:prSet/>
      <dgm:spPr/>
      <dgm:t>
        <a:bodyPr/>
        <a:lstStyle/>
        <a:p>
          <a:endParaRPr lang="hr-HR"/>
        </a:p>
      </dgm:t>
    </dgm:pt>
    <dgm:pt modelId="{3FCA8221-7757-41A5-9FFC-7A12BB8E9888}" type="sibTrans" cxnId="{E3EAC2A5-57DE-446C-9694-A00B9493BB0B}">
      <dgm:prSet/>
      <dgm:spPr/>
      <dgm:t>
        <a:bodyPr/>
        <a:lstStyle/>
        <a:p>
          <a:endParaRPr lang="hr-HR"/>
        </a:p>
      </dgm:t>
    </dgm:pt>
    <dgm:pt modelId="{94C6B60D-2A65-425E-9191-707CF31F53BE}">
      <dgm:prSet phldrT="[Tekst]"/>
      <dgm:spPr/>
      <dgm:t>
        <a:bodyPr/>
        <a:lstStyle/>
        <a:p>
          <a:r>
            <a:rPr lang="hr-HR" dirty="0" smtClean="0"/>
            <a:t>Hotel ***</a:t>
          </a:r>
        </a:p>
        <a:p>
          <a:r>
            <a:rPr lang="hr-HR" dirty="0" smtClean="0"/>
            <a:t>centar</a:t>
          </a:r>
        </a:p>
        <a:p>
          <a:r>
            <a:rPr lang="hr-HR" smtClean="0"/>
            <a:t>cca </a:t>
          </a:r>
          <a:r>
            <a:rPr lang="hr-HR" smtClean="0"/>
            <a:t>610kn</a:t>
          </a:r>
          <a:endParaRPr lang="hr-HR" dirty="0" smtClean="0"/>
        </a:p>
        <a:p>
          <a:r>
            <a:rPr lang="hr-HR" dirty="0" smtClean="0"/>
            <a:t>osoba/noć</a:t>
          </a:r>
          <a:endParaRPr lang="hr-HR" dirty="0"/>
        </a:p>
      </dgm:t>
    </dgm:pt>
    <dgm:pt modelId="{069A759D-299F-4921-8F7D-7D4A2EB264A3}" type="parTrans" cxnId="{25A2DA69-FF78-4904-8976-D780C4556077}">
      <dgm:prSet/>
      <dgm:spPr/>
      <dgm:t>
        <a:bodyPr/>
        <a:lstStyle/>
        <a:p>
          <a:endParaRPr lang="hr-HR"/>
        </a:p>
      </dgm:t>
    </dgm:pt>
    <dgm:pt modelId="{692AC9F9-9EE4-4CC1-94B9-21D31E646258}" type="sibTrans" cxnId="{25A2DA69-FF78-4904-8976-D780C4556077}">
      <dgm:prSet/>
      <dgm:spPr/>
      <dgm:t>
        <a:bodyPr/>
        <a:lstStyle/>
        <a:p>
          <a:endParaRPr lang="hr-HR"/>
        </a:p>
      </dgm:t>
    </dgm:pt>
    <dgm:pt modelId="{032681A4-30FB-448F-9ECA-C697ACEE7E3F}" type="pres">
      <dgm:prSet presAssocID="{B2D70826-F024-4840-AC6F-130E74D78A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ABB74E-3043-42F2-BF70-C2AB82B69A2C}" type="pres">
      <dgm:prSet presAssocID="{87CCC0EE-6A60-49FF-8B59-F143A0B1D65F}" presName="compositeNode" presStyleCnt="0">
        <dgm:presLayoutVars>
          <dgm:bulletEnabled val="1"/>
        </dgm:presLayoutVars>
      </dgm:prSet>
      <dgm:spPr/>
    </dgm:pt>
    <dgm:pt modelId="{BF749C9A-0983-4851-BF62-4AA7AFA25873}" type="pres">
      <dgm:prSet presAssocID="{87CCC0EE-6A60-49FF-8B59-F143A0B1D65F}" presName="bgRect" presStyleLbl="node1" presStyleIdx="0" presStyleCnt="3"/>
      <dgm:spPr/>
      <dgm:t>
        <a:bodyPr/>
        <a:lstStyle/>
        <a:p>
          <a:endParaRPr lang="hr-HR"/>
        </a:p>
      </dgm:t>
    </dgm:pt>
    <dgm:pt modelId="{714FC2FB-A43D-4EAD-AF41-22CB02728AB0}" type="pres">
      <dgm:prSet presAssocID="{87CCC0EE-6A60-49FF-8B59-F143A0B1D65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66A7D2-F8E4-481B-8BE2-B35240913E8F}" type="pres">
      <dgm:prSet presAssocID="{87CCC0EE-6A60-49FF-8B59-F143A0B1D65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1670C9-3271-4AB8-B658-0729DAB003E0}" type="pres">
      <dgm:prSet presAssocID="{FB3516AA-0DEC-40A2-8910-4FF1DFBD2B8D}" presName="hSp" presStyleCnt="0"/>
      <dgm:spPr/>
    </dgm:pt>
    <dgm:pt modelId="{CEA653A3-EBF7-4E8C-91EA-2F7168FFC382}" type="pres">
      <dgm:prSet presAssocID="{FB3516AA-0DEC-40A2-8910-4FF1DFBD2B8D}" presName="vProcSp" presStyleCnt="0"/>
      <dgm:spPr/>
    </dgm:pt>
    <dgm:pt modelId="{3092F13F-3B49-4ECF-B807-D9724D4C7346}" type="pres">
      <dgm:prSet presAssocID="{FB3516AA-0DEC-40A2-8910-4FF1DFBD2B8D}" presName="vSp1" presStyleCnt="0"/>
      <dgm:spPr/>
    </dgm:pt>
    <dgm:pt modelId="{A9F5E204-B2BA-4BDE-BD2E-84FCC40F5406}" type="pres">
      <dgm:prSet presAssocID="{FB3516AA-0DEC-40A2-8910-4FF1DFBD2B8D}" presName="simulatedConn" presStyleLbl="solidFgAcc1" presStyleIdx="0" presStyleCnt="2"/>
      <dgm:spPr/>
    </dgm:pt>
    <dgm:pt modelId="{2112BD34-A9C9-44E9-A234-EDAD44AC9FCA}" type="pres">
      <dgm:prSet presAssocID="{FB3516AA-0DEC-40A2-8910-4FF1DFBD2B8D}" presName="vSp2" presStyleCnt="0"/>
      <dgm:spPr/>
    </dgm:pt>
    <dgm:pt modelId="{1E203029-81A3-4089-89CE-1B089F6D9CE7}" type="pres">
      <dgm:prSet presAssocID="{FB3516AA-0DEC-40A2-8910-4FF1DFBD2B8D}" presName="sibTrans" presStyleCnt="0"/>
      <dgm:spPr/>
    </dgm:pt>
    <dgm:pt modelId="{E8CBB2AB-09D6-4DF1-8224-F2120CC8E81A}" type="pres">
      <dgm:prSet presAssocID="{EF05F0EC-71E1-4A4C-A484-3FAFAFDA94CF}" presName="compositeNode" presStyleCnt="0">
        <dgm:presLayoutVars>
          <dgm:bulletEnabled val="1"/>
        </dgm:presLayoutVars>
      </dgm:prSet>
      <dgm:spPr/>
    </dgm:pt>
    <dgm:pt modelId="{0FBEBECF-4229-4D48-8497-38681381A7C8}" type="pres">
      <dgm:prSet presAssocID="{EF05F0EC-71E1-4A4C-A484-3FAFAFDA94CF}" presName="bgRect" presStyleLbl="node1" presStyleIdx="1" presStyleCnt="3"/>
      <dgm:spPr/>
      <dgm:t>
        <a:bodyPr/>
        <a:lstStyle/>
        <a:p>
          <a:endParaRPr lang="hr-HR"/>
        </a:p>
      </dgm:t>
    </dgm:pt>
    <dgm:pt modelId="{BF3307ED-4837-4FA3-8EA2-F8E1438F02A9}" type="pres">
      <dgm:prSet presAssocID="{EF05F0EC-71E1-4A4C-A484-3FAFAFDA94C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2BB143-2C56-4BEC-B978-B0F5E69722C8}" type="pres">
      <dgm:prSet presAssocID="{EF05F0EC-71E1-4A4C-A484-3FAFAFDA94C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EC3D30-2753-4F5D-9A3F-7FCA8C355766}" type="pres">
      <dgm:prSet presAssocID="{0B358458-74FB-4D36-93F1-24DD3C93FA51}" presName="hSp" presStyleCnt="0"/>
      <dgm:spPr/>
    </dgm:pt>
    <dgm:pt modelId="{E0AF866B-7CC6-4A0C-845E-C3C596AD9D09}" type="pres">
      <dgm:prSet presAssocID="{0B358458-74FB-4D36-93F1-24DD3C93FA51}" presName="vProcSp" presStyleCnt="0"/>
      <dgm:spPr/>
    </dgm:pt>
    <dgm:pt modelId="{44BCDF51-76D2-48DB-9748-12E4049B149F}" type="pres">
      <dgm:prSet presAssocID="{0B358458-74FB-4D36-93F1-24DD3C93FA51}" presName="vSp1" presStyleCnt="0"/>
      <dgm:spPr/>
    </dgm:pt>
    <dgm:pt modelId="{D771415B-A9AF-441A-A1FA-BFE8582DE775}" type="pres">
      <dgm:prSet presAssocID="{0B358458-74FB-4D36-93F1-24DD3C93FA51}" presName="simulatedConn" presStyleLbl="solidFgAcc1" presStyleIdx="1" presStyleCnt="2"/>
      <dgm:spPr/>
    </dgm:pt>
    <dgm:pt modelId="{1B99E301-975E-460A-B209-ECA15D06FF3A}" type="pres">
      <dgm:prSet presAssocID="{0B358458-74FB-4D36-93F1-24DD3C93FA51}" presName="vSp2" presStyleCnt="0"/>
      <dgm:spPr/>
    </dgm:pt>
    <dgm:pt modelId="{7DAD0223-3F10-48B5-978B-F21C777A45C8}" type="pres">
      <dgm:prSet presAssocID="{0B358458-74FB-4D36-93F1-24DD3C93FA51}" presName="sibTrans" presStyleCnt="0"/>
      <dgm:spPr/>
    </dgm:pt>
    <dgm:pt modelId="{D5B2BE57-B53F-4958-9BFE-EAED8C6D66B4}" type="pres">
      <dgm:prSet presAssocID="{9F99837A-1BD2-4F5C-B070-B4E3FDB2BB33}" presName="compositeNode" presStyleCnt="0">
        <dgm:presLayoutVars>
          <dgm:bulletEnabled val="1"/>
        </dgm:presLayoutVars>
      </dgm:prSet>
      <dgm:spPr/>
    </dgm:pt>
    <dgm:pt modelId="{524A00F8-5DBB-41F7-85ED-BED9C3A31D5E}" type="pres">
      <dgm:prSet presAssocID="{9F99837A-1BD2-4F5C-B070-B4E3FDB2BB33}" presName="bgRect" presStyleLbl="node1" presStyleIdx="2" presStyleCnt="3"/>
      <dgm:spPr/>
      <dgm:t>
        <a:bodyPr/>
        <a:lstStyle/>
        <a:p>
          <a:endParaRPr lang="hr-HR"/>
        </a:p>
      </dgm:t>
    </dgm:pt>
    <dgm:pt modelId="{7C3B332C-7777-4D91-A275-B2D0B793AE2C}" type="pres">
      <dgm:prSet presAssocID="{9F99837A-1BD2-4F5C-B070-B4E3FDB2BB3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D872EF-AB80-4399-9435-9903A81A91FB}" type="pres">
      <dgm:prSet presAssocID="{9F99837A-1BD2-4F5C-B070-B4E3FDB2BB3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A913C61-87F3-4280-A494-D42E010221B8}" type="presOf" srcId="{94C6B60D-2A65-425E-9191-707CF31F53BE}" destId="{BBD872EF-AB80-4399-9435-9903A81A91FB}" srcOrd="0" destOrd="0" presId="urn:microsoft.com/office/officeart/2005/8/layout/hProcess7"/>
    <dgm:cxn modelId="{BF444A4F-C369-4EEB-9E66-AB3A26431A28}" type="presOf" srcId="{87CCC0EE-6A60-49FF-8B59-F143A0B1D65F}" destId="{714FC2FB-A43D-4EAD-AF41-22CB02728AB0}" srcOrd="1" destOrd="0" presId="urn:microsoft.com/office/officeart/2005/8/layout/hProcess7"/>
    <dgm:cxn modelId="{12CF6886-F565-41D7-9AFD-2D0BF8450746}" type="presOf" srcId="{ADA41EC7-AD3A-44F6-BEFD-75F3ED8FF48A}" destId="{6A2BB143-2C56-4BEC-B978-B0F5E69722C8}" srcOrd="0" destOrd="0" presId="urn:microsoft.com/office/officeart/2005/8/layout/hProcess7"/>
    <dgm:cxn modelId="{AD2C329C-DF93-498D-9A4C-BAD848DE7302}" type="presOf" srcId="{0D64D6E2-8398-4361-8816-00A06307D847}" destId="{7666A7D2-F8E4-481B-8BE2-B35240913E8F}" srcOrd="0" destOrd="0" presId="urn:microsoft.com/office/officeart/2005/8/layout/hProcess7"/>
    <dgm:cxn modelId="{A713BA33-2000-442D-89DF-AC736E8284D1}" type="presOf" srcId="{EF05F0EC-71E1-4A4C-A484-3FAFAFDA94CF}" destId="{BF3307ED-4837-4FA3-8EA2-F8E1438F02A9}" srcOrd="1" destOrd="0" presId="urn:microsoft.com/office/officeart/2005/8/layout/hProcess7"/>
    <dgm:cxn modelId="{F999DFCB-6A12-4E24-8759-9101AE00D0B1}" srcId="{B2D70826-F024-4840-AC6F-130E74D78AFB}" destId="{EF05F0EC-71E1-4A4C-A484-3FAFAFDA94CF}" srcOrd="1" destOrd="0" parTransId="{B9207CA8-4413-4677-A006-2BE3865B04B0}" sibTransId="{0B358458-74FB-4D36-93F1-24DD3C93FA51}"/>
    <dgm:cxn modelId="{E3EAC2A5-57DE-446C-9694-A00B9493BB0B}" srcId="{B2D70826-F024-4840-AC6F-130E74D78AFB}" destId="{9F99837A-1BD2-4F5C-B070-B4E3FDB2BB33}" srcOrd="2" destOrd="0" parTransId="{2BF1D1EB-63AA-43E3-A722-B5A1EE16E6F3}" sibTransId="{3FCA8221-7757-41A5-9FFC-7A12BB8E9888}"/>
    <dgm:cxn modelId="{1FEC3245-A928-4D24-9303-683A1EDCED22}" type="presOf" srcId="{9F99837A-1BD2-4F5C-B070-B4E3FDB2BB33}" destId="{7C3B332C-7777-4D91-A275-B2D0B793AE2C}" srcOrd="1" destOrd="0" presId="urn:microsoft.com/office/officeart/2005/8/layout/hProcess7"/>
    <dgm:cxn modelId="{25A2DA69-FF78-4904-8976-D780C4556077}" srcId="{9F99837A-1BD2-4F5C-B070-B4E3FDB2BB33}" destId="{94C6B60D-2A65-425E-9191-707CF31F53BE}" srcOrd="0" destOrd="0" parTransId="{069A759D-299F-4921-8F7D-7D4A2EB264A3}" sibTransId="{692AC9F9-9EE4-4CC1-94B9-21D31E646258}"/>
    <dgm:cxn modelId="{992B25CE-B4A4-4520-9734-6F1B1573FC9A}" srcId="{EF05F0EC-71E1-4A4C-A484-3FAFAFDA94CF}" destId="{ADA41EC7-AD3A-44F6-BEFD-75F3ED8FF48A}" srcOrd="0" destOrd="0" parTransId="{B995332F-7849-43CE-AA14-F94A40B9AA12}" sibTransId="{50BE6D92-B1A5-47BC-A7C3-67DCEDFA16B1}"/>
    <dgm:cxn modelId="{15082516-B6E6-4864-8172-0D59A5E15EF9}" type="presOf" srcId="{87CCC0EE-6A60-49FF-8B59-F143A0B1D65F}" destId="{BF749C9A-0983-4851-BF62-4AA7AFA25873}" srcOrd="0" destOrd="0" presId="urn:microsoft.com/office/officeart/2005/8/layout/hProcess7"/>
    <dgm:cxn modelId="{770BCF3F-A105-429D-9E35-4557D5822846}" srcId="{B2D70826-F024-4840-AC6F-130E74D78AFB}" destId="{87CCC0EE-6A60-49FF-8B59-F143A0B1D65F}" srcOrd="0" destOrd="0" parTransId="{C617A889-E380-42ED-991F-DF7F848BB5FF}" sibTransId="{FB3516AA-0DEC-40A2-8910-4FF1DFBD2B8D}"/>
    <dgm:cxn modelId="{32B3A685-AA8A-4C96-A98A-DF3BD4E1CADD}" type="presOf" srcId="{9F99837A-1BD2-4F5C-B070-B4E3FDB2BB33}" destId="{524A00F8-5DBB-41F7-85ED-BED9C3A31D5E}" srcOrd="0" destOrd="0" presId="urn:microsoft.com/office/officeart/2005/8/layout/hProcess7"/>
    <dgm:cxn modelId="{75CCFD91-4151-4074-8A39-D0050C62D089}" srcId="{87CCC0EE-6A60-49FF-8B59-F143A0B1D65F}" destId="{0D64D6E2-8398-4361-8816-00A06307D847}" srcOrd="0" destOrd="0" parTransId="{51E37867-CB4D-43B8-9FD1-0D0C28801DEE}" sibTransId="{E59C58A5-BEB6-45E5-92BF-4E741452F0B4}"/>
    <dgm:cxn modelId="{8662FB67-9663-43EE-90B3-17D490F4EA79}" type="presOf" srcId="{B2D70826-F024-4840-AC6F-130E74D78AFB}" destId="{032681A4-30FB-448F-9ECA-C697ACEE7E3F}" srcOrd="0" destOrd="0" presId="urn:microsoft.com/office/officeart/2005/8/layout/hProcess7"/>
    <dgm:cxn modelId="{5A71FE57-F677-4EF4-A88B-F0179CCFE1EA}" type="presOf" srcId="{EF05F0EC-71E1-4A4C-A484-3FAFAFDA94CF}" destId="{0FBEBECF-4229-4D48-8497-38681381A7C8}" srcOrd="0" destOrd="0" presId="urn:microsoft.com/office/officeart/2005/8/layout/hProcess7"/>
    <dgm:cxn modelId="{4BE9367D-5604-4980-8D35-CAED678927F5}" type="presParOf" srcId="{032681A4-30FB-448F-9ECA-C697ACEE7E3F}" destId="{DFABB74E-3043-42F2-BF70-C2AB82B69A2C}" srcOrd="0" destOrd="0" presId="urn:microsoft.com/office/officeart/2005/8/layout/hProcess7"/>
    <dgm:cxn modelId="{EF099DD1-3585-4723-AE4C-AB82FC5738F7}" type="presParOf" srcId="{DFABB74E-3043-42F2-BF70-C2AB82B69A2C}" destId="{BF749C9A-0983-4851-BF62-4AA7AFA25873}" srcOrd="0" destOrd="0" presId="urn:microsoft.com/office/officeart/2005/8/layout/hProcess7"/>
    <dgm:cxn modelId="{6B76D2D2-289E-46CB-9AB9-2E2E1236DCDF}" type="presParOf" srcId="{DFABB74E-3043-42F2-BF70-C2AB82B69A2C}" destId="{714FC2FB-A43D-4EAD-AF41-22CB02728AB0}" srcOrd="1" destOrd="0" presId="urn:microsoft.com/office/officeart/2005/8/layout/hProcess7"/>
    <dgm:cxn modelId="{2DA17C94-58BE-4882-A70A-D79B1A076B8C}" type="presParOf" srcId="{DFABB74E-3043-42F2-BF70-C2AB82B69A2C}" destId="{7666A7D2-F8E4-481B-8BE2-B35240913E8F}" srcOrd="2" destOrd="0" presId="urn:microsoft.com/office/officeart/2005/8/layout/hProcess7"/>
    <dgm:cxn modelId="{FC214ED1-1D7D-4EA3-B123-034816A708E2}" type="presParOf" srcId="{032681A4-30FB-448F-9ECA-C697ACEE7E3F}" destId="{441670C9-3271-4AB8-B658-0729DAB003E0}" srcOrd="1" destOrd="0" presId="urn:microsoft.com/office/officeart/2005/8/layout/hProcess7"/>
    <dgm:cxn modelId="{446D92E9-4F44-440B-AD32-BC8A75AC64FC}" type="presParOf" srcId="{032681A4-30FB-448F-9ECA-C697ACEE7E3F}" destId="{CEA653A3-EBF7-4E8C-91EA-2F7168FFC382}" srcOrd="2" destOrd="0" presId="urn:microsoft.com/office/officeart/2005/8/layout/hProcess7"/>
    <dgm:cxn modelId="{FEC3E2FF-1B5D-404D-B52F-2A92308F0C6F}" type="presParOf" srcId="{CEA653A3-EBF7-4E8C-91EA-2F7168FFC382}" destId="{3092F13F-3B49-4ECF-B807-D9724D4C7346}" srcOrd="0" destOrd="0" presId="urn:microsoft.com/office/officeart/2005/8/layout/hProcess7"/>
    <dgm:cxn modelId="{BD69D2B9-3A52-4F1D-BD01-B9C76E91EC50}" type="presParOf" srcId="{CEA653A3-EBF7-4E8C-91EA-2F7168FFC382}" destId="{A9F5E204-B2BA-4BDE-BD2E-84FCC40F5406}" srcOrd="1" destOrd="0" presId="urn:microsoft.com/office/officeart/2005/8/layout/hProcess7"/>
    <dgm:cxn modelId="{3C9FF60C-1B63-497B-989E-51F814FA4F05}" type="presParOf" srcId="{CEA653A3-EBF7-4E8C-91EA-2F7168FFC382}" destId="{2112BD34-A9C9-44E9-A234-EDAD44AC9FCA}" srcOrd="2" destOrd="0" presId="urn:microsoft.com/office/officeart/2005/8/layout/hProcess7"/>
    <dgm:cxn modelId="{1A376DCE-7887-4B6B-98AA-9A04B52E9409}" type="presParOf" srcId="{032681A4-30FB-448F-9ECA-C697ACEE7E3F}" destId="{1E203029-81A3-4089-89CE-1B089F6D9CE7}" srcOrd="3" destOrd="0" presId="urn:microsoft.com/office/officeart/2005/8/layout/hProcess7"/>
    <dgm:cxn modelId="{91622C16-88CB-4599-B84B-30BF5E266499}" type="presParOf" srcId="{032681A4-30FB-448F-9ECA-C697ACEE7E3F}" destId="{E8CBB2AB-09D6-4DF1-8224-F2120CC8E81A}" srcOrd="4" destOrd="0" presId="urn:microsoft.com/office/officeart/2005/8/layout/hProcess7"/>
    <dgm:cxn modelId="{11249DE7-EC6B-46A4-9784-C8489D6F4322}" type="presParOf" srcId="{E8CBB2AB-09D6-4DF1-8224-F2120CC8E81A}" destId="{0FBEBECF-4229-4D48-8497-38681381A7C8}" srcOrd="0" destOrd="0" presId="urn:microsoft.com/office/officeart/2005/8/layout/hProcess7"/>
    <dgm:cxn modelId="{CB145DF1-5BFF-498B-BBD9-8383E2509417}" type="presParOf" srcId="{E8CBB2AB-09D6-4DF1-8224-F2120CC8E81A}" destId="{BF3307ED-4837-4FA3-8EA2-F8E1438F02A9}" srcOrd="1" destOrd="0" presId="urn:microsoft.com/office/officeart/2005/8/layout/hProcess7"/>
    <dgm:cxn modelId="{93E4FF1D-7579-4281-A7A2-F3683D71959D}" type="presParOf" srcId="{E8CBB2AB-09D6-4DF1-8224-F2120CC8E81A}" destId="{6A2BB143-2C56-4BEC-B978-B0F5E69722C8}" srcOrd="2" destOrd="0" presId="urn:microsoft.com/office/officeart/2005/8/layout/hProcess7"/>
    <dgm:cxn modelId="{A98E5CF2-2B99-4BD7-9EBA-3060E9D96C53}" type="presParOf" srcId="{032681A4-30FB-448F-9ECA-C697ACEE7E3F}" destId="{5DEC3D30-2753-4F5D-9A3F-7FCA8C355766}" srcOrd="5" destOrd="0" presId="urn:microsoft.com/office/officeart/2005/8/layout/hProcess7"/>
    <dgm:cxn modelId="{E2A54493-C439-4A19-AB57-BC664D504C44}" type="presParOf" srcId="{032681A4-30FB-448F-9ECA-C697ACEE7E3F}" destId="{E0AF866B-7CC6-4A0C-845E-C3C596AD9D09}" srcOrd="6" destOrd="0" presId="urn:microsoft.com/office/officeart/2005/8/layout/hProcess7"/>
    <dgm:cxn modelId="{FBEEB871-6B30-42B9-BC87-75531A865D30}" type="presParOf" srcId="{E0AF866B-7CC6-4A0C-845E-C3C596AD9D09}" destId="{44BCDF51-76D2-48DB-9748-12E4049B149F}" srcOrd="0" destOrd="0" presId="urn:microsoft.com/office/officeart/2005/8/layout/hProcess7"/>
    <dgm:cxn modelId="{1D032E05-F992-4311-98FC-7CA604512A05}" type="presParOf" srcId="{E0AF866B-7CC6-4A0C-845E-C3C596AD9D09}" destId="{D771415B-A9AF-441A-A1FA-BFE8582DE775}" srcOrd="1" destOrd="0" presId="urn:microsoft.com/office/officeart/2005/8/layout/hProcess7"/>
    <dgm:cxn modelId="{82D1B5E6-BB1A-4E13-AC42-553C4403ABA0}" type="presParOf" srcId="{E0AF866B-7CC6-4A0C-845E-C3C596AD9D09}" destId="{1B99E301-975E-460A-B209-ECA15D06FF3A}" srcOrd="2" destOrd="0" presId="urn:microsoft.com/office/officeart/2005/8/layout/hProcess7"/>
    <dgm:cxn modelId="{7696DA60-4CB6-4FB6-AC28-3E6940421F83}" type="presParOf" srcId="{032681A4-30FB-448F-9ECA-C697ACEE7E3F}" destId="{7DAD0223-3F10-48B5-978B-F21C777A45C8}" srcOrd="7" destOrd="0" presId="urn:microsoft.com/office/officeart/2005/8/layout/hProcess7"/>
    <dgm:cxn modelId="{080EB21E-44E4-4D56-AF01-B69615E55804}" type="presParOf" srcId="{032681A4-30FB-448F-9ECA-C697ACEE7E3F}" destId="{D5B2BE57-B53F-4958-9BFE-EAED8C6D66B4}" srcOrd="8" destOrd="0" presId="urn:microsoft.com/office/officeart/2005/8/layout/hProcess7"/>
    <dgm:cxn modelId="{1BA0FE7F-01D2-49DE-A5E9-FFF8869ADBB8}" type="presParOf" srcId="{D5B2BE57-B53F-4958-9BFE-EAED8C6D66B4}" destId="{524A00F8-5DBB-41F7-85ED-BED9C3A31D5E}" srcOrd="0" destOrd="0" presId="urn:microsoft.com/office/officeart/2005/8/layout/hProcess7"/>
    <dgm:cxn modelId="{97A7DFEB-89D9-4332-AD4D-576BC949AB3A}" type="presParOf" srcId="{D5B2BE57-B53F-4958-9BFE-EAED8C6D66B4}" destId="{7C3B332C-7777-4D91-A275-B2D0B793AE2C}" srcOrd="1" destOrd="0" presId="urn:microsoft.com/office/officeart/2005/8/layout/hProcess7"/>
    <dgm:cxn modelId="{9E40ED1B-DC4F-4A4B-BDF2-17835B515DC9}" type="presParOf" srcId="{D5B2BE57-B53F-4958-9BFE-EAED8C6D66B4}" destId="{BBD872EF-AB80-4399-9435-9903A81A91F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49C9A-0983-4851-BF62-4AA7AFA25873}">
      <dsp:nvSpPr>
        <dsp:cNvPr id="0" name=""/>
        <dsp:cNvSpPr/>
      </dsp:nvSpPr>
      <dsp:spPr>
        <a:xfrm>
          <a:off x="646" y="727951"/>
          <a:ext cx="2780695" cy="3336835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u="sng" kern="1200" dirty="0" smtClean="0">
              <a:solidFill>
                <a:schemeClr val="bg1"/>
              </a:solidFill>
            </a:rPr>
            <a:t>Avionska karta</a:t>
          </a:r>
          <a:endParaRPr lang="hr-HR" sz="3400" u="sng" kern="1200" dirty="0">
            <a:solidFill>
              <a:schemeClr val="bg1"/>
            </a:solidFill>
          </a:endParaRPr>
        </a:p>
      </dsp:txBody>
      <dsp:txXfrm rot="16200000">
        <a:off x="-1089386" y="1817984"/>
        <a:ext cx="2736204" cy="556139"/>
      </dsp:txXfrm>
    </dsp:sp>
    <dsp:sp modelId="{7666A7D2-F8E4-481B-8BE2-B35240913E8F}">
      <dsp:nvSpPr>
        <dsp:cNvPr id="0" name=""/>
        <dsp:cNvSpPr/>
      </dsp:nvSpPr>
      <dsp:spPr>
        <a:xfrm>
          <a:off x="556785" y="727951"/>
          <a:ext cx="2071618" cy="333683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3400" kern="1200" dirty="0" smtClean="0"/>
            <a:t>Zagreb-London, povratna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3400" kern="1200" dirty="0" smtClean="0"/>
            <a:t>cca 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smtClean="0"/>
            <a:t>1440 kn+ 250transfer Ri-Zg-Ri</a:t>
          </a:r>
          <a:endParaRPr lang="hr-HR" sz="3400" kern="1200" dirty="0"/>
        </a:p>
      </dsp:txBody>
      <dsp:txXfrm>
        <a:off x="556785" y="727951"/>
        <a:ext cx="2071618" cy="3336835"/>
      </dsp:txXfrm>
    </dsp:sp>
    <dsp:sp modelId="{0FBEBECF-4229-4D48-8497-38681381A7C8}">
      <dsp:nvSpPr>
        <dsp:cNvPr id="0" name=""/>
        <dsp:cNvSpPr/>
      </dsp:nvSpPr>
      <dsp:spPr>
        <a:xfrm>
          <a:off x="2878666" y="727951"/>
          <a:ext cx="2780695" cy="3336835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u="sng" kern="1200" dirty="0" smtClean="0">
              <a:solidFill>
                <a:schemeClr val="bg1"/>
              </a:solidFill>
            </a:rPr>
            <a:t>Kotizacija</a:t>
          </a:r>
          <a:endParaRPr lang="hr-HR" sz="3400" u="sng" kern="1200" dirty="0">
            <a:solidFill>
              <a:schemeClr val="bg1"/>
            </a:solidFill>
          </a:endParaRPr>
        </a:p>
      </dsp:txBody>
      <dsp:txXfrm rot="16200000">
        <a:off x="1788633" y="1817984"/>
        <a:ext cx="2736204" cy="556139"/>
      </dsp:txXfrm>
    </dsp:sp>
    <dsp:sp modelId="{A9F5E204-B2BA-4BDE-BD2E-84FCC40F5406}">
      <dsp:nvSpPr>
        <dsp:cNvPr id="0" name=""/>
        <dsp:cNvSpPr/>
      </dsp:nvSpPr>
      <dsp:spPr>
        <a:xfrm rot="5400000">
          <a:off x="2647428" y="3379383"/>
          <a:ext cx="490283" cy="4171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A2BB143-2C56-4BEC-B978-B0F5E69722C8}">
      <dsp:nvSpPr>
        <dsp:cNvPr id="0" name=""/>
        <dsp:cNvSpPr/>
      </dsp:nvSpPr>
      <dsp:spPr>
        <a:xfrm>
          <a:off x="3434805" y="727951"/>
          <a:ext cx="2071618" cy="333683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400" kern="1200" dirty="0" smtClean="0"/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0 kn</a:t>
          </a:r>
          <a:endParaRPr lang="hr-HR" sz="3400" kern="1200" dirty="0"/>
        </a:p>
      </dsp:txBody>
      <dsp:txXfrm>
        <a:off x="3434805" y="727951"/>
        <a:ext cx="2071618" cy="3336835"/>
      </dsp:txXfrm>
    </dsp:sp>
    <dsp:sp modelId="{524A00F8-5DBB-41F7-85ED-BED9C3A31D5E}">
      <dsp:nvSpPr>
        <dsp:cNvPr id="0" name=""/>
        <dsp:cNvSpPr/>
      </dsp:nvSpPr>
      <dsp:spPr>
        <a:xfrm>
          <a:off x="5756686" y="727951"/>
          <a:ext cx="2780695" cy="3336835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u="sng" kern="1200" dirty="0" smtClean="0">
              <a:solidFill>
                <a:schemeClr val="bg1"/>
              </a:solidFill>
            </a:rPr>
            <a:t>Smještaj</a:t>
          </a:r>
          <a:endParaRPr lang="hr-HR" sz="3400" u="sng" kern="1200" dirty="0">
            <a:solidFill>
              <a:schemeClr val="bg1"/>
            </a:solidFill>
          </a:endParaRPr>
        </a:p>
      </dsp:txBody>
      <dsp:txXfrm rot="16200000">
        <a:off x="4666654" y="1817984"/>
        <a:ext cx="2736204" cy="556139"/>
      </dsp:txXfrm>
    </dsp:sp>
    <dsp:sp modelId="{D771415B-A9AF-441A-A1FA-BFE8582DE775}">
      <dsp:nvSpPr>
        <dsp:cNvPr id="0" name=""/>
        <dsp:cNvSpPr/>
      </dsp:nvSpPr>
      <dsp:spPr>
        <a:xfrm rot="5400000">
          <a:off x="5525448" y="3379383"/>
          <a:ext cx="490283" cy="4171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D872EF-AB80-4399-9435-9903A81A91FB}">
      <dsp:nvSpPr>
        <dsp:cNvPr id="0" name=""/>
        <dsp:cNvSpPr/>
      </dsp:nvSpPr>
      <dsp:spPr>
        <a:xfrm>
          <a:off x="6312826" y="727951"/>
          <a:ext cx="2071618" cy="333683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Hotel ***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centar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smtClean="0"/>
            <a:t>cca </a:t>
          </a:r>
          <a:r>
            <a:rPr lang="hr-HR" sz="3400" kern="1200" smtClean="0"/>
            <a:t>610kn</a:t>
          </a:r>
          <a:endParaRPr lang="hr-HR" sz="3400" kern="1200" dirty="0" smtClean="0"/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osoba/noć</a:t>
          </a:r>
          <a:endParaRPr lang="hr-HR" sz="3400" kern="1200" dirty="0"/>
        </a:p>
      </dsp:txBody>
      <dsp:txXfrm>
        <a:off x="6312826" y="727951"/>
        <a:ext cx="2071618" cy="333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92" y="1"/>
            <a:ext cx="1865608" cy="1358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92" y="1"/>
            <a:ext cx="1865608" cy="1358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92" y="1"/>
            <a:ext cx="1865608" cy="13589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RTkO8ZcvSU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zaweb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1577417" y="5617420"/>
            <a:ext cx="4542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http://www.bettshow.com/</a:t>
            </a:r>
          </a:p>
        </p:txBody>
      </p:sp>
    </p:spTree>
    <p:extLst>
      <p:ext uri="{BB962C8B-B14F-4D97-AF65-F5344CB8AC3E}">
        <p14:creationId xmlns:p14="http://schemas.microsoft.com/office/powerpoint/2010/main" val="6826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46" y="2068286"/>
            <a:ext cx="9344749" cy="25908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2443842" y="772886"/>
            <a:ext cx="6977743" cy="12300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 err="1"/>
              <a:t>Bett</a:t>
            </a:r>
            <a:r>
              <a:rPr lang="hr-HR" sz="4000" b="1" dirty="0"/>
              <a:t> Show</a:t>
            </a:r>
          </a:p>
          <a:p>
            <a:pPr lvl="0" algn="ctr"/>
            <a:r>
              <a:rPr lang="en-US" sz="2400" b="1" dirty="0"/>
              <a:t>British Educational Training and Technology Show</a:t>
            </a:r>
            <a:endParaRPr lang="hr-HR" sz="2400" dirty="0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3204759768"/>
              </p:ext>
            </p:extLst>
          </p:nvPr>
        </p:nvGraphicFramePr>
        <p:xfrm>
          <a:off x="1868713" y="1698171"/>
          <a:ext cx="8128000" cy="479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"/>
          <a:stretch/>
        </p:blipFill>
        <p:spPr>
          <a:xfrm>
            <a:off x="0" y="1"/>
            <a:ext cx="121920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2443840" y="631372"/>
            <a:ext cx="6977743" cy="12300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 err="1"/>
              <a:t>Bett</a:t>
            </a:r>
            <a:r>
              <a:rPr lang="hr-HR" sz="4000" b="1" dirty="0"/>
              <a:t> Show</a:t>
            </a:r>
          </a:p>
          <a:p>
            <a:pPr lvl="0" algn="ctr"/>
            <a:r>
              <a:rPr lang="hr-HR" sz="2400" b="1" dirty="0" smtClean="0"/>
              <a:t>Ciljevi:</a:t>
            </a:r>
            <a:endParaRPr lang="hr-HR" sz="2400" dirty="0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557487344"/>
              </p:ext>
            </p:extLst>
          </p:nvPr>
        </p:nvGraphicFramePr>
        <p:xfrm>
          <a:off x="1739898" y="1741715"/>
          <a:ext cx="8538029" cy="479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4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hlinkClick r:id="rId2"/>
          </p:cNvPr>
          <p:cNvSpPr/>
          <p:nvPr/>
        </p:nvSpPr>
        <p:spPr>
          <a:xfrm>
            <a:off x="721394" y="5246268"/>
            <a:ext cx="635122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400" dirty="0">
                <a:hlinkClick r:id="rId2"/>
              </a:rPr>
              <a:t>https://www.youtube.com/watch?v=RTkO8ZcvSUE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4" y="815962"/>
            <a:ext cx="6101460" cy="38975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781" y="1498409"/>
            <a:ext cx="2495238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6420">
            <a:off x="338467" y="50343"/>
            <a:ext cx="5143500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7113">
            <a:off x="5328557" y="0"/>
            <a:ext cx="5133841" cy="68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0247">
            <a:off x="391886" y="877389"/>
            <a:ext cx="6389914" cy="47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229" y="2061028"/>
            <a:ext cx="6371771" cy="477882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97600" cy="4648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707571" y="5214257"/>
            <a:ext cx="433251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hlinkClick r:id="rId4"/>
              </a:rPr>
              <a:t>www.mozaweb.com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1564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2443840" y="530535"/>
            <a:ext cx="6977743" cy="12300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b="1" dirty="0" smtClean="0"/>
              <a:t>Troškovi:</a:t>
            </a:r>
            <a:endParaRPr lang="hr-HR" sz="2400" dirty="0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2240772187"/>
              </p:ext>
            </p:extLst>
          </p:nvPr>
        </p:nvGraphicFramePr>
        <p:xfrm>
          <a:off x="1663696" y="1399673"/>
          <a:ext cx="8538029" cy="479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0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ptilno neprozirn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196</TotalTime>
  <Words>74</Words>
  <Application>Microsoft Office PowerPoint</Application>
  <PresentationFormat>Široki zaslon</PresentationFormat>
  <Paragraphs>33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Kapljica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Tamara</dc:creator>
  <cp:lastModifiedBy>tamara sir</cp:lastModifiedBy>
  <cp:revision>17</cp:revision>
  <dcterms:created xsi:type="dcterms:W3CDTF">2017-04-02T17:33:54Z</dcterms:created>
  <dcterms:modified xsi:type="dcterms:W3CDTF">2017-04-03T11:27:13Z</dcterms:modified>
</cp:coreProperties>
</file>