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6" r:id="rId2"/>
    <p:sldMasterId id="2147483686" r:id="rId3"/>
  </p:sldMasterIdLst>
  <p:notesMasterIdLst>
    <p:notesMasterId r:id="rId44"/>
  </p:notesMasterIdLst>
  <p:handoutMasterIdLst>
    <p:handoutMasterId r:id="rId45"/>
  </p:handoutMasterIdLst>
  <p:sldIdLst>
    <p:sldId id="505" r:id="rId4"/>
    <p:sldId id="531" r:id="rId5"/>
    <p:sldId id="509" r:id="rId6"/>
    <p:sldId id="533" r:id="rId7"/>
    <p:sldId id="512" r:id="rId8"/>
    <p:sldId id="513" r:id="rId9"/>
    <p:sldId id="536" r:id="rId10"/>
    <p:sldId id="537" r:id="rId11"/>
    <p:sldId id="540" r:id="rId12"/>
    <p:sldId id="538" r:id="rId13"/>
    <p:sldId id="545" r:id="rId14"/>
    <p:sldId id="546" r:id="rId15"/>
    <p:sldId id="562" r:id="rId16"/>
    <p:sldId id="589" r:id="rId17"/>
    <p:sldId id="590" r:id="rId18"/>
    <p:sldId id="591" r:id="rId19"/>
    <p:sldId id="592" r:id="rId20"/>
    <p:sldId id="594" r:id="rId21"/>
    <p:sldId id="595" r:id="rId22"/>
    <p:sldId id="596" r:id="rId23"/>
    <p:sldId id="563" r:id="rId24"/>
    <p:sldId id="564" r:id="rId25"/>
    <p:sldId id="565" r:id="rId26"/>
    <p:sldId id="566" r:id="rId27"/>
    <p:sldId id="583" r:id="rId28"/>
    <p:sldId id="584" r:id="rId29"/>
    <p:sldId id="585" r:id="rId30"/>
    <p:sldId id="586" r:id="rId31"/>
    <p:sldId id="587" r:id="rId32"/>
    <p:sldId id="572" r:id="rId33"/>
    <p:sldId id="573" r:id="rId34"/>
    <p:sldId id="574" r:id="rId35"/>
    <p:sldId id="575" r:id="rId36"/>
    <p:sldId id="576" r:id="rId37"/>
    <p:sldId id="578" r:id="rId38"/>
    <p:sldId id="579" r:id="rId39"/>
    <p:sldId id="580" r:id="rId40"/>
    <p:sldId id="581" r:id="rId41"/>
    <p:sldId id="588" r:id="rId42"/>
    <p:sldId id="526" r:id="rId43"/>
  </p:sldIdLst>
  <p:sldSz cx="12192000" cy="6858000"/>
  <p:notesSz cx="6669088" cy="9928225"/>
  <p:embeddedFontLst>
    <p:embeddedFont>
      <p:font typeface="Calibri" panose="020F0502020204030204" pitchFamily="34" charset="0"/>
      <p:regular r:id="rId46"/>
      <p:bold r:id="rId47"/>
      <p:italic r:id="rId48"/>
      <p:boldItalic r:id="rId49"/>
    </p:embeddedFont>
    <p:embeddedFont>
      <p:font typeface="Ericsson Capital TT" panose="020B0604020202020204" charset="0"/>
      <p:regular r:id="rId50"/>
    </p:embeddedFont>
    <p:embeddedFont>
      <p:font typeface="Calibri Light" panose="020F0302020204030204" pitchFamily="34" charset="0"/>
      <p:regular r:id="rId51"/>
      <p:italic r:id="rId52"/>
    </p:embeddedFont>
    <p:embeddedFont>
      <p:font typeface="MS PGothic" panose="020B0600070205080204" pitchFamily="34" charset="-128"/>
      <p:regular r:id="rId53"/>
    </p:embeddedFont>
    <p:embeddedFont>
      <p:font typeface="MS PGothic" panose="020B0600070205080204" pitchFamily="34" charset="-128"/>
      <p:regular r:id="rId53"/>
    </p:embeddedFont>
  </p:embeddedFontLst>
  <p:defaultTextStyle>
    <a:defPPr>
      <a:defRPr lang="en-GB"/>
    </a:defPPr>
    <a:lvl1pPr algn="l" rtl="0" fontAlgn="base">
      <a:spcBef>
        <a:spcPct val="50000"/>
      </a:spcBef>
      <a:spcAft>
        <a:spcPct val="0"/>
      </a:spcAft>
      <a:defRPr sz="2000" kern="1200">
        <a:solidFill>
          <a:schemeClr val="tx1"/>
        </a:solidFill>
        <a:latin typeface="Arial" charset="0"/>
        <a:ea typeface="+mn-ea"/>
        <a:cs typeface="+mn-cs"/>
      </a:defRPr>
    </a:lvl1pPr>
    <a:lvl2pPr marL="457200" algn="l" rtl="0" fontAlgn="base">
      <a:spcBef>
        <a:spcPct val="50000"/>
      </a:spcBef>
      <a:spcAft>
        <a:spcPct val="0"/>
      </a:spcAft>
      <a:defRPr sz="2000" kern="1200">
        <a:solidFill>
          <a:schemeClr val="tx1"/>
        </a:solidFill>
        <a:latin typeface="Arial" charset="0"/>
        <a:ea typeface="+mn-ea"/>
        <a:cs typeface="+mn-cs"/>
      </a:defRPr>
    </a:lvl2pPr>
    <a:lvl3pPr marL="914400" algn="l" rtl="0" fontAlgn="base">
      <a:spcBef>
        <a:spcPct val="50000"/>
      </a:spcBef>
      <a:spcAft>
        <a:spcPct val="0"/>
      </a:spcAft>
      <a:defRPr sz="2000" kern="1200">
        <a:solidFill>
          <a:schemeClr val="tx1"/>
        </a:solidFill>
        <a:latin typeface="Arial" charset="0"/>
        <a:ea typeface="+mn-ea"/>
        <a:cs typeface="+mn-cs"/>
      </a:defRPr>
    </a:lvl3pPr>
    <a:lvl4pPr marL="1371600" algn="l" rtl="0" fontAlgn="base">
      <a:spcBef>
        <a:spcPct val="50000"/>
      </a:spcBef>
      <a:spcAft>
        <a:spcPct val="0"/>
      </a:spcAft>
      <a:defRPr sz="2000" kern="1200">
        <a:solidFill>
          <a:schemeClr val="tx1"/>
        </a:solidFill>
        <a:latin typeface="Arial" charset="0"/>
        <a:ea typeface="+mn-ea"/>
        <a:cs typeface="+mn-cs"/>
      </a:defRPr>
    </a:lvl4pPr>
    <a:lvl5pPr marL="1828800" algn="l" rtl="0" fontAlgn="base">
      <a:spcBef>
        <a:spcPct val="5000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136">
          <p15:clr>
            <a:srgbClr val="A4A3A4"/>
          </p15:clr>
        </p15:guide>
        <p15:guide id="2" orient="horz" pos="4110">
          <p15:clr>
            <a:srgbClr val="A4A3A4"/>
          </p15:clr>
        </p15:guide>
        <p15:guide id="3" orient="horz" pos="151">
          <p15:clr>
            <a:srgbClr val="A4A3A4"/>
          </p15:clr>
        </p15:guide>
        <p15:guide id="4" orient="horz" pos="2456">
          <p15:clr>
            <a:srgbClr val="A4A3A4"/>
          </p15:clr>
        </p15:guide>
        <p15:guide id="5" orient="horz" pos="3566">
          <p15:clr>
            <a:srgbClr val="A4A3A4"/>
          </p15:clr>
        </p15:guide>
        <p15:guide id="6" orient="horz" pos="2522">
          <p15:clr>
            <a:srgbClr val="A4A3A4"/>
          </p15:clr>
        </p15:guide>
        <p15:guide id="7" orient="horz" pos="3845">
          <p15:clr>
            <a:srgbClr val="A4A3A4"/>
          </p15:clr>
        </p15:guide>
        <p15:guide id="8" pos="6599">
          <p15:clr>
            <a:srgbClr val="A4A3A4"/>
          </p15:clr>
        </p15:guide>
        <p15:guide id="9" pos="2620">
          <p15:clr>
            <a:srgbClr val="A4A3A4"/>
          </p15:clr>
        </p15:guide>
        <p15:guide id="10" pos="5091">
          <p15:clr>
            <a:srgbClr val="A4A3A4"/>
          </p15:clr>
        </p15:guide>
        <p15:guide id="11" pos="4969">
          <p15:clr>
            <a:srgbClr val="A4A3A4"/>
          </p15:clr>
        </p15:guide>
        <p15:guide id="12" pos="3779">
          <p15:clr>
            <a:srgbClr val="A4A3A4"/>
          </p15:clr>
        </p15:guide>
        <p15:guide id="13" pos="3901">
          <p15:clr>
            <a:srgbClr val="A4A3A4"/>
          </p15:clr>
        </p15:guide>
        <p15:guide id="14" pos="331">
          <p15:clr>
            <a:srgbClr val="A4A3A4"/>
          </p15:clr>
        </p15:guide>
        <p15:guide id="15" pos="2712">
          <p15:clr>
            <a:srgbClr val="A4A3A4"/>
          </p15:clr>
        </p15:guide>
      </p15:sldGuideLst>
    </p:ext>
    <p:ext uri="{2D200454-40CA-4A62-9FC3-DE9A4176ACB9}">
      <p15:notesGuideLst xmlns:p15="http://schemas.microsoft.com/office/powerpoint/2012/main">
        <p15:guide id="1" orient="horz" pos="3127">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F8922"/>
    <a:srgbClr val="9FB7D3"/>
    <a:srgbClr val="8BC5FF"/>
    <a:srgbClr val="99CCFF"/>
    <a:srgbClr val="6A8FBF"/>
    <a:srgbClr val="00A9D4"/>
    <a:srgbClr val="007B78"/>
    <a:srgbClr val="89BA17"/>
    <a:srgbClr val="FAB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87074" autoAdjust="0"/>
  </p:normalViewPr>
  <p:slideViewPr>
    <p:cSldViewPr snapToGrid="0" snapToObjects="1">
      <p:cViewPr varScale="1">
        <p:scale>
          <a:sx n="60" d="100"/>
          <a:sy n="60" d="100"/>
        </p:scale>
        <p:origin x="984" y="66"/>
      </p:cViewPr>
      <p:guideLst>
        <p:guide orient="horz" pos="1136"/>
        <p:guide orient="horz" pos="4110"/>
        <p:guide orient="horz" pos="151"/>
        <p:guide orient="horz" pos="2456"/>
        <p:guide orient="horz" pos="3566"/>
        <p:guide orient="horz" pos="2522"/>
        <p:guide orient="horz" pos="3845"/>
        <p:guide pos="6599"/>
        <p:guide pos="2620"/>
        <p:guide pos="5091"/>
        <p:guide pos="4969"/>
        <p:guide pos="3779"/>
        <p:guide pos="3901"/>
        <p:guide pos="331"/>
        <p:guide pos="2712"/>
      </p:guideLst>
    </p:cSldViewPr>
  </p:slideViewPr>
  <p:outlineViewPr>
    <p:cViewPr>
      <p:scale>
        <a:sx n="33" d="100"/>
        <a:sy n="33" d="100"/>
      </p:scale>
      <p:origin x="0" y="3084"/>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51" d="100"/>
          <a:sy n="51" d="100"/>
        </p:scale>
        <p:origin x="-2982" y="-108"/>
      </p:cViewPr>
      <p:guideLst>
        <p:guide orient="horz" pos="3127"/>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3" Type="http://schemas.openxmlformats.org/officeDocument/2006/relationships/font" Target="fonts/font8.fntdata"/><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3.fntdata"/><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6.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1.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4.fntdata"/><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1" y="0"/>
            <a:ext cx="2889938" cy="496412"/>
          </a:xfrm>
          <a:prstGeom prst="rect">
            <a:avLst/>
          </a:prstGeom>
          <a:noFill/>
          <a:ln w="9525">
            <a:noFill/>
            <a:miter lim="800000"/>
            <a:headEnd/>
            <a:tailEnd/>
          </a:ln>
          <a:effectLst/>
        </p:spPr>
        <p:txBody>
          <a:bodyPr vert="horz" wrap="square" lIns="94830" tIns="47415" rIns="94830" bIns="47415" numCol="1" anchor="t" anchorCtr="0" compatLnSpc="1">
            <a:prstTxWarp prst="textNoShape">
              <a:avLst/>
            </a:prstTxWarp>
          </a:bodyPr>
          <a:lstStyle>
            <a:lvl1pPr>
              <a:spcBef>
                <a:spcPct val="0"/>
              </a:spcBef>
              <a:defRPr sz="1300"/>
            </a:lvl1pPr>
          </a:lstStyle>
          <a:p>
            <a:r>
              <a:rPr lang="en-US" sz="1200"/>
              <a:t> </a:t>
            </a:r>
            <a:endParaRPr lang="en-US" sz="1200" dirty="0"/>
          </a:p>
        </p:txBody>
      </p:sp>
      <p:sp>
        <p:nvSpPr>
          <p:cNvPr id="79875" name="Rectangle 3"/>
          <p:cNvSpPr>
            <a:spLocks noGrp="1" noChangeArrowheads="1"/>
          </p:cNvSpPr>
          <p:nvPr>
            <p:ph type="dt" sz="quarter" idx="1"/>
          </p:nvPr>
        </p:nvSpPr>
        <p:spPr bwMode="auto">
          <a:xfrm>
            <a:off x="3777607" y="0"/>
            <a:ext cx="2889938" cy="496412"/>
          </a:xfrm>
          <a:prstGeom prst="rect">
            <a:avLst/>
          </a:prstGeom>
          <a:noFill/>
          <a:ln w="9525">
            <a:noFill/>
            <a:miter lim="800000"/>
            <a:headEnd/>
            <a:tailEnd/>
          </a:ln>
          <a:effectLst/>
        </p:spPr>
        <p:txBody>
          <a:bodyPr vert="horz" wrap="square" lIns="94830" tIns="47415" rIns="94830" bIns="47415" numCol="1" anchor="t" anchorCtr="0" compatLnSpc="1">
            <a:prstTxWarp prst="textNoShape">
              <a:avLst/>
            </a:prstTxWarp>
          </a:bodyPr>
          <a:lstStyle>
            <a:lvl1pPr algn="r">
              <a:spcBef>
                <a:spcPct val="0"/>
              </a:spcBef>
              <a:defRPr sz="1300"/>
            </a:lvl1pPr>
          </a:lstStyle>
          <a:p>
            <a:r>
              <a:rPr lang="en-US" sz="1200"/>
              <a:t> </a:t>
            </a:r>
            <a:endParaRPr lang="en-US" sz="1200" dirty="0"/>
          </a:p>
        </p:txBody>
      </p:sp>
      <p:sp>
        <p:nvSpPr>
          <p:cNvPr id="79876" name="Rectangle 4"/>
          <p:cNvSpPr>
            <a:spLocks noGrp="1" noChangeArrowheads="1"/>
          </p:cNvSpPr>
          <p:nvPr>
            <p:ph type="ftr" sz="quarter" idx="2"/>
          </p:nvPr>
        </p:nvSpPr>
        <p:spPr bwMode="auto">
          <a:xfrm>
            <a:off x="1" y="9430090"/>
            <a:ext cx="2889938" cy="496412"/>
          </a:xfrm>
          <a:prstGeom prst="rect">
            <a:avLst/>
          </a:prstGeom>
          <a:noFill/>
          <a:ln w="9525">
            <a:noFill/>
            <a:miter lim="800000"/>
            <a:headEnd/>
            <a:tailEnd/>
          </a:ln>
          <a:effectLst/>
        </p:spPr>
        <p:txBody>
          <a:bodyPr vert="horz" wrap="square" lIns="94830" tIns="47415" rIns="94830" bIns="47415" numCol="1" anchor="b" anchorCtr="0" compatLnSpc="1">
            <a:prstTxWarp prst="textNoShape">
              <a:avLst/>
            </a:prstTxWarp>
          </a:bodyPr>
          <a:lstStyle>
            <a:lvl1pPr>
              <a:spcBef>
                <a:spcPct val="0"/>
              </a:spcBef>
              <a:defRPr sz="1300"/>
            </a:lvl1pPr>
          </a:lstStyle>
          <a:p>
            <a:r>
              <a:rPr lang="en-US" sz="1200"/>
              <a:t> </a:t>
            </a:r>
            <a:endParaRPr lang="en-US" sz="1200" dirty="0"/>
          </a:p>
        </p:txBody>
      </p:sp>
      <p:sp>
        <p:nvSpPr>
          <p:cNvPr id="79877" name="Rectangle 5"/>
          <p:cNvSpPr>
            <a:spLocks noGrp="1" noChangeArrowheads="1"/>
          </p:cNvSpPr>
          <p:nvPr>
            <p:ph type="sldNum" sz="quarter" idx="3"/>
          </p:nvPr>
        </p:nvSpPr>
        <p:spPr bwMode="auto">
          <a:xfrm>
            <a:off x="3777607" y="9430090"/>
            <a:ext cx="2889938" cy="496412"/>
          </a:xfrm>
          <a:prstGeom prst="rect">
            <a:avLst/>
          </a:prstGeom>
          <a:noFill/>
          <a:ln w="9525">
            <a:noFill/>
            <a:miter lim="800000"/>
            <a:headEnd/>
            <a:tailEnd/>
          </a:ln>
          <a:effectLst/>
        </p:spPr>
        <p:txBody>
          <a:bodyPr vert="horz" wrap="square" lIns="94830" tIns="47415" rIns="94830" bIns="47415" numCol="1" anchor="b" anchorCtr="0" compatLnSpc="1">
            <a:prstTxWarp prst="textNoShape">
              <a:avLst/>
            </a:prstTxWarp>
          </a:bodyPr>
          <a:lstStyle>
            <a:lvl1pPr algn="r">
              <a:spcBef>
                <a:spcPct val="0"/>
              </a:spcBef>
              <a:defRPr sz="1300"/>
            </a:lvl1pPr>
          </a:lstStyle>
          <a:p>
            <a:fld id="{4ECEF30E-552D-42ED-82CA-C73F83CA10A8}" type="slidenum">
              <a:rPr lang="en-US" sz="1200"/>
              <a:pPr/>
              <a:t>‹#›</a:t>
            </a:fld>
            <a:endParaRPr lang="en-US" sz="1200" dirty="0"/>
          </a:p>
        </p:txBody>
      </p:sp>
    </p:spTree>
    <p:extLst>
      <p:ext uri="{BB962C8B-B14F-4D97-AF65-F5344CB8AC3E}">
        <p14:creationId xmlns:p14="http://schemas.microsoft.com/office/powerpoint/2010/main" val="298558323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idx="1"/>
          </p:nvPr>
        </p:nvSpPr>
        <p:spPr>
          <a:xfrm>
            <a:off x="3778176" y="0"/>
            <a:ext cx="2889374" cy="497119"/>
          </a:xfrm>
          <a:prstGeom prst="rect">
            <a:avLst/>
          </a:prstGeom>
        </p:spPr>
        <p:txBody>
          <a:bodyPr vert="horz" lIns="89776" tIns="44888" rIns="89776" bIns="44888" rtlCol="0"/>
          <a:lstStyle>
            <a:lvl1pPr algn="r">
              <a:defRPr sz="1200"/>
            </a:lvl1pPr>
          </a:lstStyle>
          <a:p>
            <a:r>
              <a:rPr lang="en-US"/>
              <a:t> </a:t>
            </a:r>
            <a:endParaRPr lang="en-US" dirty="0"/>
          </a:p>
        </p:txBody>
      </p:sp>
      <p:sp>
        <p:nvSpPr>
          <p:cNvPr id="3" name="Slide Number Placeholder 2"/>
          <p:cNvSpPr>
            <a:spLocks noGrp="1"/>
          </p:cNvSpPr>
          <p:nvPr>
            <p:ph type="sldNum" sz="quarter" idx="5"/>
          </p:nvPr>
        </p:nvSpPr>
        <p:spPr>
          <a:xfrm>
            <a:off x="3778176" y="9429532"/>
            <a:ext cx="2889374" cy="497119"/>
          </a:xfrm>
          <a:prstGeom prst="rect">
            <a:avLst/>
          </a:prstGeom>
        </p:spPr>
        <p:txBody>
          <a:bodyPr vert="horz" lIns="89776" tIns="44888" rIns="89776" bIns="44888" rtlCol="0" anchor="b"/>
          <a:lstStyle>
            <a:lvl1pPr algn="r">
              <a:defRPr sz="1200"/>
            </a:lvl1pPr>
          </a:lstStyle>
          <a:p>
            <a:fld id="{5852353D-F306-481A-B3D0-C36CE0BF9563}" type="slidenum">
              <a:rPr lang="en-US" smtClean="0"/>
              <a:pPr/>
              <a:t>‹#›</a:t>
            </a:fld>
            <a:endParaRPr lang="en-US" dirty="0"/>
          </a:p>
        </p:txBody>
      </p:sp>
      <p:sp>
        <p:nvSpPr>
          <p:cNvPr id="4" name="Header Placeholder 3"/>
          <p:cNvSpPr>
            <a:spLocks noGrp="1"/>
          </p:cNvSpPr>
          <p:nvPr>
            <p:ph type="hdr" sz="quarter"/>
          </p:nvPr>
        </p:nvSpPr>
        <p:spPr>
          <a:xfrm>
            <a:off x="0" y="0"/>
            <a:ext cx="2889375" cy="497119"/>
          </a:xfrm>
          <a:prstGeom prst="rect">
            <a:avLst/>
          </a:prstGeom>
        </p:spPr>
        <p:txBody>
          <a:bodyPr vert="horz" lIns="89776" tIns="44888" rIns="89776" bIns="44888" rtlCol="0"/>
          <a:lstStyle>
            <a:lvl1pPr algn="l">
              <a:defRPr sz="1200"/>
            </a:lvl1pPr>
          </a:lstStyle>
          <a:p>
            <a:r>
              <a:rPr lang="en-US"/>
              <a:t> </a:t>
            </a:r>
            <a:endParaRPr lang="en-US" dirty="0"/>
          </a:p>
        </p:txBody>
      </p:sp>
      <p:sp>
        <p:nvSpPr>
          <p:cNvPr id="5" name="Slide Image Placeholder 4"/>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89776" tIns="44888" rIns="89776" bIns="44888" rtlCol="0" anchor="ctr"/>
          <a:lstStyle/>
          <a:p>
            <a:endParaRPr lang="en-US" dirty="0"/>
          </a:p>
        </p:txBody>
      </p:sp>
      <p:sp>
        <p:nvSpPr>
          <p:cNvPr id="6" name="Footer Placeholder 5"/>
          <p:cNvSpPr>
            <a:spLocks noGrp="1"/>
          </p:cNvSpPr>
          <p:nvPr>
            <p:ph type="ftr" sz="quarter" idx="4"/>
          </p:nvPr>
        </p:nvSpPr>
        <p:spPr>
          <a:xfrm>
            <a:off x="0" y="9429532"/>
            <a:ext cx="2889375" cy="497119"/>
          </a:xfrm>
          <a:prstGeom prst="rect">
            <a:avLst/>
          </a:prstGeom>
        </p:spPr>
        <p:txBody>
          <a:bodyPr vert="horz" lIns="89776" tIns="44888" rIns="89776" bIns="44888" rtlCol="0" anchor="b"/>
          <a:lstStyle>
            <a:lvl1pPr algn="l">
              <a:defRPr sz="1200"/>
            </a:lvl1pPr>
          </a:lstStyle>
          <a:p>
            <a:r>
              <a:rPr lang="en-US"/>
              <a:t> </a:t>
            </a:r>
            <a:endParaRPr lang="en-US" dirty="0"/>
          </a:p>
        </p:txBody>
      </p:sp>
      <p:sp>
        <p:nvSpPr>
          <p:cNvPr id="7" name="Notes Placeholder 6"/>
          <p:cNvSpPr>
            <a:spLocks noGrp="1"/>
          </p:cNvSpPr>
          <p:nvPr>
            <p:ph type="body" sz="quarter" idx="3"/>
          </p:nvPr>
        </p:nvSpPr>
        <p:spPr>
          <a:xfrm>
            <a:off x="667370" y="4716339"/>
            <a:ext cx="5334348" cy="4467780"/>
          </a:xfrm>
          <a:prstGeom prst="rect">
            <a:avLst/>
          </a:prstGeom>
        </p:spPr>
        <p:txBody>
          <a:bodyPr vert="horz" lIns="89776" tIns="44888" rIns="89776" bIns="448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257339"/>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channel/UCCLyNDhxwpqNe3UeEmGHl8g" TargetMode="External"/><Relationship Id="rId7" Type="http://schemas.openxmlformats.org/officeDocument/2006/relationships/hyperlink" Target="http://singularityhub.com/2010/08/10/we-live-in-a-jungle-of-artificial-intelligence-that-will-spawn-sentience/"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ritholtz.com/blog/wp-content/uploads/2010/10/flash-crash-dow-popup.png" TargetMode="External"/><Relationship Id="rId5" Type="http://schemas.openxmlformats.org/officeDocument/2006/relationships/hyperlink" Target="http://www.ibm.com/smarterplanet/us/en/ibmwatson/" TargetMode="External"/><Relationship Id="rId4" Type="http://schemas.openxmlformats.org/officeDocument/2006/relationships/hyperlink" Target="https://waitbutwhy.com/2015/01/artificial-intelligence-revolution-1.html"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en.wikipedia.org/wiki/Giga-" TargetMode="External"/><Relationship Id="rId13" Type="http://schemas.openxmlformats.org/officeDocument/2006/relationships/hyperlink" Target="https://en.wikipedia.org/wiki/Yotta-" TargetMode="External"/><Relationship Id="rId3" Type="http://schemas.openxmlformats.org/officeDocument/2006/relationships/hyperlink" Target="https://www.inverse.com/topic/singularity" TargetMode="External"/><Relationship Id="rId7" Type="http://schemas.openxmlformats.org/officeDocument/2006/relationships/hyperlink" Target="https://en.wikipedia.org/wiki/Mega-" TargetMode="External"/><Relationship Id="rId12" Type="http://schemas.openxmlformats.org/officeDocument/2006/relationships/hyperlink" Target="https://en.wikipedia.org/wiki/Zetta-"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en.wikipedia.org/wiki/Kilo-" TargetMode="External"/><Relationship Id="rId11" Type="http://schemas.openxmlformats.org/officeDocument/2006/relationships/hyperlink" Target="https://en.wikipedia.org/wiki/Exa-" TargetMode="External"/><Relationship Id="rId5" Type="http://schemas.openxmlformats.org/officeDocument/2006/relationships/hyperlink" Target="http://www.webopedia.com/TERM/F/FLOPS.html" TargetMode="External"/><Relationship Id="rId10" Type="http://schemas.openxmlformats.org/officeDocument/2006/relationships/hyperlink" Target="https://en.wikipedia.org/wiki/Peta-" TargetMode="External"/><Relationship Id="rId4" Type="http://schemas.openxmlformats.org/officeDocument/2006/relationships/hyperlink" Target="https://www.inverse.com/article/20650-quantum-a-i-will-boost-liberal-arts-skill-demand-claims-expert" TargetMode="External"/><Relationship Id="rId9" Type="http://schemas.openxmlformats.org/officeDocument/2006/relationships/hyperlink" Target="https://en.wikipedia.org/wiki/Tera-"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uk.businessinsider.com/uber-revenue-san-francisco-2015-1?r=US&amp;IR=T#ixzz3kO071s9p"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defRPr/>
            </a:pPr>
            <a:r>
              <a:rPr lang="en-US" sz="1200" b="1" dirty="0">
                <a:latin typeface="Arial" pitchFamily="34" charset="0"/>
              </a:rPr>
              <a:t>Latest update: January, 2018 (updates done after Mobility Report releases and after Annual Report release)</a:t>
            </a:r>
          </a:p>
          <a:p>
            <a:endParaRPr lang="en-US" sz="1200" dirty="0">
              <a:latin typeface="Arial" pitchFamily="34" charset="0"/>
            </a:endParaRPr>
          </a:p>
          <a:p>
            <a:r>
              <a:rPr lang="en-US" sz="1200" dirty="0">
                <a:latin typeface="Arial" pitchFamily="34" charset="0"/>
              </a:rPr>
              <a:t>IMAGE: Ericsson HQ entrance in </a:t>
            </a:r>
            <a:r>
              <a:rPr lang="en-US" sz="1200" dirty="0" err="1">
                <a:latin typeface="Arial" pitchFamily="34" charset="0"/>
              </a:rPr>
              <a:t>Kista</a:t>
            </a:r>
            <a:r>
              <a:rPr lang="en-US" sz="1200" dirty="0">
                <a:latin typeface="Arial" pitchFamily="34" charset="0"/>
              </a:rPr>
              <a:t>, Stockholm - Sweden. </a:t>
            </a:r>
          </a:p>
          <a:p>
            <a:endParaRPr lang="en-US" sz="1200" dirty="0">
              <a:latin typeface="Arial" pitchFamily="34" charset="0"/>
            </a:endParaRPr>
          </a:p>
          <a:p>
            <a:r>
              <a:rPr lang="en-US" sz="1200" dirty="0">
                <a:latin typeface="Arial" pitchFamily="34" charset="0"/>
              </a:rPr>
              <a:t>This presentation is intended for an external audience with minor telecom knowledge, with the purpose to give a clear and impressive picture of Ericsson and our role in the world. The presentation is updated according to our latest annual report and with the Mobility report releases. </a:t>
            </a:r>
          </a:p>
          <a:p>
            <a:endParaRPr lang="en-US" sz="1200" i="1" dirty="0">
              <a:latin typeface="Arial" pitchFamily="34" charset="0"/>
              <a:ea typeface="Times New Roman"/>
              <a:cs typeface="Times New Roman"/>
            </a:endParaRPr>
          </a:p>
          <a:p>
            <a:r>
              <a:rPr lang="en-US" sz="1200" i="1" dirty="0">
                <a:latin typeface="Arial" panose="020B0604020202020204" pitchFamily="34" charset="0"/>
                <a:ea typeface="Times New Roman"/>
                <a:cs typeface="Arial" panose="020B0604020202020204" pitchFamily="34" charset="0"/>
              </a:rPr>
              <a:t>SLIDE STORY: Speaker to introduce him/herself and set the scene for the presentation</a:t>
            </a:r>
          </a:p>
          <a:p>
            <a:endParaRPr lang="en-US" sz="1200" dirty="0">
              <a:latin typeface="Arial" panose="020B0604020202020204" pitchFamily="34" charset="0"/>
              <a:ea typeface="Times New Roman"/>
              <a:cs typeface="Arial" panose="020B0604020202020204" pitchFamily="34" charset="0"/>
            </a:endParaRPr>
          </a:p>
          <a:p>
            <a:pPr marL="347049" indent="-347049">
              <a:spcBef>
                <a:spcPts val="1215"/>
              </a:spcBef>
              <a:spcAft>
                <a:spcPts val="0"/>
              </a:spcAft>
              <a:buFont typeface="Symbol"/>
              <a:buChar char=""/>
              <a:tabLst>
                <a:tab pos="1877279" algn="l"/>
                <a:tab pos="462732" algn="l"/>
              </a:tabLst>
            </a:pPr>
            <a:r>
              <a:rPr lang="en-US" sz="1200" dirty="0">
                <a:latin typeface="Arial" panose="020B0604020202020204" pitchFamily="34" charset="0"/>
                <a:ea typeface="Times New Roman"/>
                <a:cs typeface="Arial" panose="020B0604020202020204" pitchFamily="34" charset="0"/>
              </a:rPr>
              <a:t>It is great to be here and meet with all of you</a:t>
            </a:r>
          </a:p>
          <a:p>
            <a:pPr marL="347049" indent="-347049">
              <a:spcBef>
                <a:spcPts val="1215"/>
              </a:spcBef>
              <a:spcAft>
                <a:spcPts val="0"/>
              </a:spcAft>
              <a:buFont typeface="Symbol"/>
              <a:buChar char=""/>
              <a:tabLst>
                <a:tab pos="1877279" algn="l"/>
                <a:tab pos="462732" algn="l"/>
              </a:tabLst>
            </a:pPr>
            <a:r>
              <a:rPr lang="en-US" sz="1200" dirty="0">
                <a:latin typeface="Arial" panose="020B0604020202020204" pitchFamily="34" charset="0"/>
                <a:ea typeface="Times New Roman"/>
                <a:cs typeface="Arial" panose="020B0604020202020204" pitchFamily="34" charset="0"/>
              </a:rPr>
              <a:t>(add question to audience if desirable) – When you woke up this morning and saw in you agenda that you were going to listen to a presentation about Ericsson. What were you expecting to hear?</a:t>
            </a:r>
          </a:p>
          <a:p>
            <a:pPr marL="347049" indent="-347049">
              <a:spcBef>
                <a:spcPts val="1215"/>
              </a:spcBef>
              <a:spcAft>
                <a:spcPts val="0"/>
              </a:spcAft>
              <a:buFont typeface="Symbol"/>
              <a:buChar char=""/>
              <a:tabLst>
                <a:tab pos="1877279" algn="l"/>
                <a:tab pos="462732" algn="l"/>
              </a:tabLst>
            </a:pPr>
            <a:r>
              <a:rPr lang="en-US" sz="1200" dirty="0">
                <a:latin typeface="Arial" panose="020B0604020202020204" pitchFamily="34" charset="0"/>
                <a:ea typeface="Times New Roman"/>
                <a:cs typeface="Arial" panose="020B0604020202020204" pitchFamily="34" charset="0"/>
              </a:rPr>
              <a:t>I believe all of us here today can agree that there has been a great disruption in how we consume media, how we keep in contact with authorities, how we interact with other services like banking and transportation.</a:t>
            </a:r>
          </a:p>
          <a:p>
            <a:pPr marL="347049" indent="-347049">
              <a:spcBef>
                <a:spcPts val="1215"/>
              </a:spcBef>
              <a:spcAft>
                <a:spcPts val="0"/>
              </a:spcAft>
              <a:buFont typeface="Symbol"/>
              <a:buChar char=""/>
              <a:tabLst>
                <a:tab pos="1877279" algn="l"/>
                <a:tab pos="462732" algn="l"/>
              </a:tabLst>
            </a:pPr>
            <a:r>
              <a:rPr lang="en-US" sz="1200" dirty="0">
                <a:latin typeface="Arial" panose="020B0604020202020204" pitchFamily="34" charset="0"/>
                <a:ea typeface="Times New Roman"/>
                <a:cs typeface="Arial" panose="020B0604020202020204" pitchFamily="34" charset="0"/>
              </a:rPr>
              <a:t>On the other hand of this, disruptive forces is part of running a business today – either if you are representing an industry that has been around for 140 years, like us at Ericsson, or if you recently introduced a new services model to the market.</a:t>
            </a:r>
          </a:p>
          <a:p>
            <a:pPr marL="347049" indent="-347049">
              <a:spcBef>
                <a:spcPts val="1215"/>
              </a:spcBef>
              <a:spcAft>
                <a:spcPts val="0"/>
              </a:spcAft>
              <a:buFont typeface="Symbol"/>
              <a:buChar char=""/>
              <a:tabLst>
                <a:tab pos="1877279" algn="l"/>
                <a:tab pos="838059" algn="l"/>
              </a:tabLst>
            </a:pPr>
            <a:r>
              <a:rPr lang="en-US" sz="1200" dirty="0">
                <a:latin typeface="Arial" panose="020B0604020202020204" pitchFamily="34" charset="0"/>
                <a:ea typeface="Times New Roman"/>
                <a:cs typeface="Arial" panose="020B0604020202020204" pitchFamily="34" charset="0"/>
              </a:rPr>
              <a:t>A transformation is happening… and it has started in a fairly short time period and with a huge impact on companies and societies around the world.</a:t>
            </a:r>
          </a:p>
          <a:p>
            <a:pPr marL="347049" indent="-347049">
              <a:spcBef>
                <a:spcPts val="1215"/>
              </a:spcBef>
              <a:spcAft>
                <a:spcPts val="0"/>
              </a:spcAft>
              <a:buFont typeface="Symbol"/>
              <a:buChar char=""/>
              <a:tabLst>
                <a:tab pos="1877279" algn="l"/>
                <a:tab pos="462732" algn="l"/>
              </a:tabLst>
            </a:pPr>
            <a:r>
              <a:rPr lang="en-US" sz="1200" dirty="0">
                <a:latin typeface="Arial" panose="020B0604020202020204" pitchFamily="34" charset="0"/>
                <a:ea typeface="Times New Roman"/>
                <a:cs typeface="Arial" panose="020B0604020202020204" pitchFamily="34" charset="0"/>
              </a:rPr>
              <a:t>Transformation and our role in it will be a key theme in this presentation.</a:t>
            </a:r>
          </a:p>
          <a:p>
            <a:endParaRPr lang="en-US" dirty="0"/>
          </a:p>
        </p:txBody>
      </p:sp>
      <p:sp>
        <p:nvSpPr>
          <p:cNvPr id="4" name="Date Placeholder 3"/>
          <p:cNvSpPr>
            <a:spLocks noGrp="1"/>
          </p:cNvSpPr>
          <p:nvPr>
            <p:ph type="dt" idx="10"/>
          </p:nvPr>
        </p:nvSpPr>
        <p:spPr/>
        <p:txBody>
          <a:bodyPr/>
          <a:lstStyle/>
          <a:p>
            <a:r>
              <a:rPr lang="en-US"/>
              <a:t> </a:t>
            </a:r>
            <a:endParaRPr lang="en-US" dirty="0"/>
          </a:p>
        </p:txBody>
      </p:sp>
      <p:sp>
        <p:nvSpPr>
          <p:cNvPr id="5" name="Slide Number Placeholder 4"/>
          <p:cNvSpPr>
            <a:spLocks noGrp="1"/>
          </p:cNvSpPr>
          <p:nvPr>
            <p:ph type="sldNum" sz="quarter" idx="11"/>
          </p:nvPr>
        </p:nvSpPr>
        <p:spPr/>
        <p:txBody>
          <a:bodyPr/>
          <a:lstStyle/>
          <a:p>
            <a:fld id="{0757BE73-5A78-4DFF-9690-2DD9FA3A162D}" type="slidenum">
              <a:rPr lang="en-US" smtClean="0"/>
              <a:t>1</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a:t>
            </a:r>
            <a:endParaRPr lang="en-US" dirty="0"/>
          </a:p>
        </p:txBody>
      </p:sp>
    </p:spTree>
    <p:extLst>
      <p:ext uri="{BB962C8B-B14F-4D97-AF65-F5344CB8AC3E}">
        <p14:creationId xmlns:p14="http://schemas.microsoft.com/office/powerpoint/2010/main" val="2420744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2016-11-29 </a:t>
            </a:r>
            <a:endParaRPr lang="en-US" dirty="0"/>
          </a:p>
        </p:txBody>
      </p:sp>
      <p:sp>
        <p:nvSpPr>
          <p:cNvPr id="5" name="Slide Number Placeholder 4"/>
          <p:cNvSpPr>
            <a:spLocks noGrp="1"/>
          </p:cNvSpPr>
          <p:nvPr>
            <p:ph type="sldNum" sz="quarter" idx="11"/>
          </p:nvPr>
        </p:nvSpPr>
        <p:spPr/>
        <p:txBody>
          <a:bodyPr/>
          <a:lstStyle/>
          <a:p>
            <a:fld id="{5852353D-F306-481A-B3D0-C36CE0BF9563}" type="slidenum">
              <a:rPr lang="en-US" smtClean="0"/>
              <a:pPr/>
              <a:t>10</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a:t>
            </a:r>
            <a:endParaRPr lang="en-US" dirty="0"/>
          </a:p>
        </p:txBody>
      </p:sp>
    </p:spTree>
    <p:extLst>
      <p:ext uri="{BB962C8B-B14F-4D97-AF65-F5344CB8AC3E}">
        <p14:creationId xmlns:p14="http://schemas.microsoft.com/office/powerpoint/2010/main" val="1779314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Arial" charset="0"/>
                <a:ea typeface="+mn-ea"/>
                <a:cs typeface="+mn-cs"/>
              </a:rPr>
              <a:t>Cars are full of ANI systems, from the computer that figures out when the anti-lock brakes should kick in to the computer that tunes the parameters of the fuel injection systems. Google’s </a:t>
            </a:r>
            <a:r>
              <a:rPr lang="en-US" sz="1200" b="0" i="0" u="none" strike="noStrike" kern="1200" dirty="0">
                <a:solidFill>
                  <a:schemeClr val="tx1"/>
                </a:solidFill>
                <a:effectLst/>
                <a:latin typeface="Arial" charset="0"/>
                <a:ea typeface="+mn-ea"/>
                <a:cs typeface="+mn-cs"/>
                <a:hlinkClick r:id="rId3"/>
              </a:rPr>
              <a:t>self-driving car</a:t>
            </a:r>
            <a:r>
              <a:rPr lang="en-US" sz="1200" b="0" i="0" kern="1200" dirty="0">
                <a:solidFill>
                  <a:schemeClr val="tx1"/>
                </a:solidFill>
                <a:effectLst/>
                <a:latin typeface="Arial" charset="0"/>
                <a:ea typeface="+mn-ea"/>
                <a:cs typeface="+mn-cs"/>
              </a:rPr>
              <a:t>, which is being tested now, will contain robust ANI systems that allow it to perceive and react to the world around it.</a:t>
            </a:r>
          </a:p>
          <a:p>
            <a:pPr fontAlgn="base"/>
            <a:r>
              <a:rPr lang="en-US" sz="1200" b="0" i="0" kern="1200" dirty="0">
                <a:solidFill>
                  <a:schemeClr val="tx1"/>
                </a:solidFill>
                <a:effectLst/>
                <a:latin typeface="Arial" charset="0"/>
                <a:ea typeface="+mn-ea"/>
                <a:cs typeface="+mn-cs"/>
              </a:rPr>
              <a:t>Your phone is a little ANI factory. When you navigate using your map app, receive tailored music recommendations from Pandora, check tomorrow’s weather, talk to Siri, or dozens of other everyday activities, you’re using ANI.</a:t>
            </a:r>
          </a:p>
          <a:p>
            <a:pPr fontAlgn="base"/>
            <a:r>
              <a:rPr lang="en-US" sz="1200" b="0" i="0" kern="1200" dirty="0">
                <a:solidFill>
                  <a:schemeClr val="tx1"/>
                </a:solidFill>
                <a:effectLst/>
                <a:latin typeface="Arial" charset="0"/>
                <a:ea typeface="+mn-ea"/>
                <a:cs typeface="+mn-cs"/>
              </a:rPr>
              <a:t>Your email spam filter is a classic type of ANI—it starts off loaded with intelligence about how to figure out what’s spam and what’s not, and then it learns and tailors its intelligence to you as it gets experience with your particular preferences. The Nest Thermostat does the same thing as it starts to figure out your typical routine and act accordingly.</a:t>
            </a:r>
          </a:p>
          <a:p>
            <a:pPr fontAlgn="base"/>
            <a:r>
              <a:rPr lang="en-US" sz="1200" b="0" i="0" kern="1200" dirty="0">
                <a:solidFill>
                  <a:schemeClr val="tx1"/>
                </a:solidFill>
                <a:effectLst/>
                <a:latin typeface="Arial" charset="0"/>
                <a:ea typeface="+mn-ea"/>
                <a:cs typeface="+mn-cs"/>
              </a:rPr>
              <a:t>You know the whole creepy thing that goes on when you search for a product on Amazon and then you see that as a “recommended for you” product on a </a:t>
            </a:r>
            <a:r>
              <a:rPr lang="en-US" sz="1200" b="0" i="1" kern="1200" dirty="0">
                <a:solidFill>
                  <a:schemeClr val="tx1"/>
                </a:solidFill>
                <a:effectLst/>
                <a:latin typeface="Arial" charset="0"/>
                <a:ea typeface="+mn-ea"/>
                <a:cs typeface="+mn-cs"/>
              </a:rPr>
              <a:t>different </a:t>
            </a:r>
            <a:r>
              <a:rPr lang="en-US" sz="1200" b="0" i="0" kern="1200" dirty="0">
                <a:solidFill>
                  <a:schemeClr val="tx1"/>
                </a:solidFill>
                <a:effectLst/>
                <a:latin typeface="Arial" charset="0"/>
                <a:ea typeface="+mn-ea"/>
                <a:cs typeface="+mn-cs"/>
              </a:rPr>
              <a:t>site, or when Facebook somehow knows who it makes sense for you to add as a friend? That’s a network of ANI systems, working together to inform each other about who you are and what you like and then using that information to decide what to show you. Same goes for Amazon’s “People who bought this also bought…” thing—that’s an ANI system whose job it is to gather info from the behavior of millions of customers and synthesize that info to cleverly upsell you so you’ll buy more things.</a:t>
            </a:r>
          </a:p>
          <a:p>
            <a:pPr fontAlgn="base"/>
            <a:r>
              <a:rPr lang="en-US" sz="1200" b="0" i="0" kern="1200" dirty="0">
                <a:solidFill>
                  <a:schemeClr val="tx1"/>
                </a:solidFill>
                <a:effectLst/>
                <a:latin typeface="Arial" charset="0"/>
                <a:ea typeface="+mn-ea"/>
                <a:cs typeface="+mn-cs"/>
              </a:rPr>
              <a:t>Google Translate is another classic ANI system—impressively good at one narrow task. Voice recognition is another, and there are a bunch of apps that use those two ANIs as a tag team, allowing you to speak a sentence in one language and have the phone spit out the same sentence in another.</a:t>
            </a:r>
          </a:p>
          <a:p>
            <a:pPr fontAlgn="base"/>
            <a:r>
              <a:rPr lang="en-US" sz="1200" b="0" i="0" kern="1200" dirty="0">
                <a:solidFill>
                  <a:schemeClr val="tx1"/>
                </a:solidFill>
                <a:effectLst/>
                <a:latin typeface="Arial" charset="0"/>
                <a:ea typeface="+mn-ea"/>
                <a:cs typeface="+mn-cs"/>
              </a:rPr>
              <a:t>When your plane lands, it’s not a human that decides which gate it should go to. Just like it’s not a human that determined the price of your ticket.</a:t>
            </a:r>
          </a:p>
          <a:p>
            <a:pPr fontAlgn="base"/>
            <a:r>
              <a:rPr lang="en-US" sz="1200" b="0" i="0" kern="1200" dirty="0">
                <a:solidFill>
                  <a:schemeClr val="tx1"/>
                </a:solidFill>
                <a:effectLst/>
                <a:latin typeface="Arial" charset="0"/>
                <a:ea typeface="+mn-ea"/>
                <a:cs typeface="+mn-cs"/>
              </a:rPr>
              <a:t>The world’s best Checkers, Chess, Scrabble, Backgammon, and Othello players are now all ANI systems.</a:t>
            </a:r>
          </a:p>
          <a:p>
            <a:pPr fontAlgn="base"/>
            <a:r>
              <a:rPr lang="en-US" sz="1200" b="0" i="0" kern="1200" dirty="0">
                <a:solidFill>
                  <a:schemeClr val="tx1"/>
                </a:solidFill>
                <a:effectLst/>
                <a:latin typeface="Arial" charset="0"/>
                <a:ea typeface="+mn-ea"/>
                <a:cs typeface="+mn-cs"/>
              </a:rPr>
              <a:t>Google search is one large ANI brain with incredibly sophisticated methods for ranking pages and figuring out what to show you in particular. Same goes for Facebook’s Newsfeed.</a:t>
            </a:r>
          </a:p>
          <a:p>
            <a:pPr fontAlgn="base"/>
            <a:r>
              <a:rPr lang="en-US" sz="1200" b="0" i="0" kern="1200" dirty="0">
                <a:solidFill>
                  <a:schemeClr val="tx1"/>
                </a:solidFill>
                <a:effectLst/>
                <a:latin typeface="Arial" charset="0"/>
                <a:ea typeface="+mn-ea"/>
                <a:cs typeface="+mn-cs"/>
              </a:rPr>
              <a:t>And those are just in the consumer world. Sophisticated ANI systems are widely used in sectors and industries like military, manufacturing, and finance (algorithmic high-frequency AI traders account for more than half of equity shares traded on US markets</a:t>
            </a:r>
            <a:r>
              <a:rPr lang="en-US" sz="1200" b="1" i="0" u="none" strike="noStrike" kern="1200" dirty="0">
                <a:solidFill>
                  <a:schemeClr val="tx1"/>
                </a:solidFill>
                <a:effectLst/>
                <a:latin typeface="Arial" charset="0"/>
                <a:ea typeface="+mn-ea"/>
                <a:cs typeface="+mn-cs"/>
                <a:hlinkClick r:id="rId4"/>
              </a:rPr>
              <a:t>6</a:t>
            </a:r>
            <a:r>
              <a:rPr lang="en-US" sz="1200" b="0" i="0" kern="1200" dirty="0">
                <a:solidFill>
                  <a:schemeClr val="tx1"/>
                </a:solidFill>
                <a:effectLst/>
                <a:latin typeface="Arial" charset="0"/>
                <a:ea typeface="+mn-ea"/>
                <a:cs typeface="+mn-cs"/>
              </a:rPr>
              <a:t>), and in expert systems like those that help doctors make diagnoses and, most famously, IBM’s </a:t>
            </a:r>
            <a:r>
              <a:rPr lang="en-US" sz="1200" b="0" i="0" u="none" strike="noStrike" kern="1200" dirty="0">
                <a:solidFill>
                  <a:schemeClr val="tx1"/>
                </a:solidFill>
                <a:effectLst/>
                <a:latin typeface="Arial" charset="0"/>
                <a:ea typeface="+mn-ea"/>
                <a:cs typeface="+mn-cs"/>
                <a:hlinkClick r:id="rId5"/>
              </a:rPr>
              <a:t>Watson</a:t>
            </a:r>
            <a:r>
              <a:rPr lang="en-US" sz="1200" b="0" i="0" kern="1200" dirty="0">
                <a:solidFill>
                  <a:schemeClr val="tx1"/>
                </a:solidFill>
                <a:effectLst/>
                <a:latin typeface="Arial" charset="0"/>
                <a:ea typeface="+mn-ea"/>
                <a:cs typeface="+mn-cs"/>
              </a:rPr>
              <a:t>, who contained enough facts and understood coy </a:t>
            </a:r>
            <a:r>
              <a:rPr lang="en-US" sz="1200" b="0" i="0" kern="1200" dirty="0" err="1">
                <a:solidFill>
                  <a:schemeClr val="tx1"/>
                </a:solidFill>
                <a:effectLst/>
                <a:latin typeface="Arial" charset="0"/>
                <a:ea typeface="+mn-ea"/>
                <a:cs typeface="+mn-cs"/>
              </a:rPr>
              <a:t>Trebek</a:t>
            </a:r>
            <a:r>
              <a:rPr lang="en-US" sz="1200" b="0" i="0" kern="1200" dirty="0">
                <a:solidFill>
                  <a:schemeClr val="tx1"/>
                </a:solidFill>
                <a:effectLst/>
                <a:latin typeface="Arial" charset="0"/>
                <a:ea typeface="+mn-ea"/>
                <a:cs typeface="+mn-cs"/>
              </a:rPr>
              <a:t>-speak well enough to soundly beat the most prolific </a:t>
            </a:r>
            <a:r>
              <a:rPr lang="en-US" sz="1200" b="0" i="1" kern="1200" dirty="0">
                <a:solidFill>
                  <a:schemeClr val="tx1"/>
                </a:solidFill>
                <a:effectLst/>
                <a:latin typeface="Arial" charset="0"/>
                <a:ea typeface="+mn-ea"/>
                <a:cs typeface="+mn-cs"/>
              </a:rPr>
              <a:t>Jeopardy</a:t>
            </a:r>
            <a:r>
              <a:rPr lang="en-US" sz="1200" b="0" i="0" kern="1200" dirty="0">
                <a:solidFill>
                  <a:schemeClr val="tx1"/>
                </a:solidFill>
                <a:effectLst/>
                <a:latin typeface="Arial" charset="0"/>
                <a:ea typeface="+mn-ea"/>
                <a:cs typeface="+mn-cs"/>
              </a:rPr>
              <a:t> champions.</a:t>
            </a:r>
          </a:p>
          <a:p>
            <a:pPr fontAlgn="base"/>
            <a:r>
              <a:rPr lang="en-US" sz="1200" b="0" i="0" kern="1200" dirty="0">
                <a:solidFill>
                  <a:schemeClr val="tx1"/>
                </a:solidFill>
                <a:effectLst/>
                <a:latin typeface="Arial" charset="0"/>
                <a:ea typeface="+mn-ea"/>
                <a:cs typeface="+mn-cs"/>
              </a:rPr>
              <a:t>ANI systems as they are now aren’t especially scary. At worst, a </a:t>
            </a:r>
            <a:r>
              <a:rPr lang="en-US" sz="1200" b="0" i="0" kern="1200" dirty="0" err="1">
                <a:solidFill>
                  <a:schemeClr val="tx1"/>
                </a:solidFill>
                <a:effectLst/>
                <a:latin typeface="Arial" charset="0"/>
                <a:ea typeface="+mn-ea"/>
                <a:cs typeface="+mn-cs"/>
              </a:rPr>
              <a:t>glitchy</a:t>
            </a:r>
            <a:r>
              <a:rPr lang="en-US" sz="1200" b="0" i="0" kern="1200" dirty="0">
                <a:solidFill>
                  <a:schemeClr val="tx1"/>
                </a:solidFill>
                <a:effectLst/>
                <a:latin typeface="Arial" charset="0"/>
                <a:ea typeface="+mn-ea"/>
                <a:cs typeface="+mn-cs"/>
              </a:rPr>
              <a:t> or badly-programmed ANI can cause an isolated catastrophe like knocking out a power grid, causing a harmful nuclear power plant malfunction, or triggering a financial markets disaster (like the </a:t>
            </a:r>
            <a:r>
              <a:rPr lang="en-US" sz="1200" b="0" i="0" u="none" strike="noStrike" kern="1200" dirty="0">
                <a:solidFill>
                  <a:schemeClr val="tx1"/>
                </a:solidFill>
                <a:effectLst/>
                <a:latin typeface="Arial" charset="0"/>
                <a:ea typeface="+mn-ea"/>
                <a:cs typeface="+mn-cs"/>
                <a:hlinkClick r:id="rId6"/>
              </a:rPr>
              <a:t>2010 Flash Crash</a:t>
            </a:r>
            <a:r>
              <a:rPr lang="en-US" sz="1200" b="0" i="0" kern="1200" dirty="0">
                <a:solidFill>
                  <a:schemeClr val="tx1"/>
                </a:solidFill>
                <a:effectLst/>
                <a:latin typeface="Arial" charset="0"/>
                <a:ea typeface="+mn-ea"/>
                <a:cs typeface="+mn-cs"/>
              </a:rPr>
              <a:t> when an ANI program reacted the wrong way to an unexpected situation and caused the stock market to briefly plummet, taking $1 trillion of market value with it, only part of which was recovered when the mistake was corrected).</a:t>
            </a:r>
          </a:p>
          <a:p>
            <a:pPr fontAlgn="base"/>
            <a:r>
              <a:rPr lang="en-US" sz="1200" b="0" i="0" kern="1200" dirty="0">
                <a:solidFill>
                  <a:schemeClr val="tx1"/>
                </a:solidFill>
                <a:effectLst/>
                <a:latin typeface="Arial" charset="0"/>
                <a:ea typeface="+mn-ea"/>
                <a:cs typeface="+mn-cs"/>
              </a:rPr>
              <a:t>But while ANI doesn’t have the capability to cause an </a:t>
            </a:r>
            <a:r>
              <a:rPr lang="en-US" sz="1200" b="0" i="1" kern="1200" dirty="0">
                <a:solidFill>
                  <a:schemeClr val="tx1"/>
                </a:solidFill>
                <a:effectLst/>
                <a:latin typeface="Arial" charset="0"/>
                <a:ea typeface="+mn-ea"/>
                <a:cs typeface="+mn-cs"/>
              </a:rPr>
              <a:t>existential threat</a:t>
            </a:r>
            <a:r>
              <a:rPr lang="en-US" sz="1200" b="0" i="0" kern="1200" dirty="0">
                <a:solidFill>
                  <a:schemeClr val="tx1"/>
                </a:solidFill>
                <a:effectLst/>
                <a:latin typeface="Arial" charset="0"/>
                <a:ea typeface="+mn-ea"/>
                <a:cs typeface="+mn-cs"/>
              </a:rPr>
              <a:t>, we should see this increasingly large and complex ecosystem of relatively-harmless ANI as a precursor of the world-altering hurricane that’s on the way. Each new ANI innovation quietly adds another brick onto the road to AGI and ASI. Or as Aaron Saenz </a:t>
            </a:r>
            <a:r>
              <a:rPr lang="en-US" sz="1200" b="0" i="0" u="none" strike="noStrike" kern="1200" dirty="0">
                <a:solidFill>
                  <a:schemeClr val="tx1"/>
                </a:solidFill>
                <a:effectLst/>
                <a:latin typeface="Arial" charset="0"/>
                <a:ea typeface="+mn-ea"/>
                <a:cs typeface="+mn-cs"/>
                <a:hlinkClick r:id="rId7"/>
              </a:rPr>
              <a:t>sees it</a:t>
            </a:r>
            <a:r>
              <a:rPr lang="en-US" sz="1200" b="0" i="0" kern="1200" dirty="0">
                <a:solidFill>
                  <a:schemeClr val="tx1"/>
                </a:solidFill>
                <a:effectLst/>
                <a:latin typeface="Arial" charset="0"/>
                <a:ea typeface="+mn-ea"/>
                <a:cs typeface="+mn-cs"/>
              </a:rPr>
              <a:t>, our world’s ANI systems “are like the amino acids in the early Earth’s primordial ooze”—the inanimate stuff of life that, one unexpected day, woke up.</a:t>
            </a:r>
          </a:p>
          <a:p>
            <a:endParaRPr lang="hr-HR" dirty="0"/>
          </a:p>
        </p:txBody>
      </p:sp>
      <p:sp>
        <p:nvSpPr>
          <p:cNvPr id="4" name="Date Placeholder 3"/>
          <p:cNvSpPr>
            <a:spLocks noGrp="1"/>
          </p:cNvSpPr>
          <p:nvPr>
            <p:ph type="dt" idx="10"/>
          </p:nvPr>
        </p:nvSpPr>
        <p:spPr/>
        <p:txBody>
          <a:bodyPr/>
          <a:lstStyle/>
          <a:p>
            <a:r>
              <a:rPr lang="en-US"/>
              <a:t>2015-09-21 </a:t>
            </a:r>
            <a:endParaRPr lang="en-US" dirty="0"/>
          </a:p>
        </p:txBody>
      </p:sp>
      <p:sp>
        <p:nvSpPr>
          <p:cNvPr id="5" name="Slide Number Placeholder 4"/>
          <p:cNvSpPr>
            <a:spLocks noGrp="1"/>
          </p:cNvSpPr>
          <p:nvPr>
            <p:ph type="sldNum" sz="quarter" idx="11"/>
          </p:nvPr>
        </p:nvSpPr>
        <p:spPr/>
        <p:txBody>
          <a:bodyPr/>
          <a:lstStyle/>
          <a:p>
            <a:fld id="{5852353D-F306-481A-B3D0-C36CE0BF9563}" type="slidenum">
              <a:rPr lang="en-US" smtClean="0"/>
              <a:pPr/>
              <a:t>14</a:t>
            </a:fld>
            <a:endParaRPr lang="en-US" dirty="0"/>
          </a:p>
        </p:txBody>
      </p:sp>
      <p:sp>
        <p:nvSpPr>
          <p:cNvPr id="6" name="Header Placeholder 5"/>
          <p:cNvSpPr>
            <a:spLocks noGrp="1"/>
          </p:cNvSpPr>
          <p:nvPr>
            <p:ph type="hdr" sz="quarter" idx="12"/>
          </p:nvPr>
        </p:nvSpPr>
        <p:spPr/>
        <p:txBody>
          <a:bodyPr/>
          <a:lstStyle/>
          <a:p>
            <a:r>
              <a:rPr lang="en-US"/>
              <a:t>Connected Car Hacks - Summary </a:t>
            </a:r>
            <a:endParaRPr lang="en-US" dirty="0"/>
          </a:p>
        </p:txBody>
      </p:sp>
      <p:sp>
        <p:nvSpPr>
          <p:cNvPr id="7" name="Footer Placeholder 6"/>
          <p:cNvSpPr>
            <a:spLocks noGrp="1"/>
          </p:cNvSpPr>
          <p:nvPr>
            <p:ph type="ftr" sz="quarter" idx="13"/>
          </p:nvPr>
        </p:nvSpPr>
        <p:spPr/>
        <p:txBody>
          <a:bodyPr/>
          <a:lstStyle/>
          <a:p>
            <a:r>
              <a:rPr lang="en-US"/>
              <a:t>LMF-15:000541 Uen, Rev B </a:t>
            </a:r>
            <a:endParaRPr lang="en-US" dirty="0"/>
          </a:p>
        </p:txBody>
      </p:sp>
    </p:spTree>
    <p:extLst>
      <p:ext uri="{BB962C8B-B14F-4D97-AF65-F5344CB8AC3E}">
        <p14:creationId xmlns:p14="http://schemas.microsoft.com/office/powerpoint/2010/main" val="116937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CNN </a:t>
            </a:r>
            <a:r>
              <a:rPr lang="hr-HR" baseline="0" dirty="0"/>
              <a:t> - reckognizing objects in the sceene</a:t>
            </a:r>
          </a:p>
          <a:p>
            <a:r>
              <a:rPr lang="hr-HR" baseline="0" dirty="0"/>
              <a:t>RNN – remembering limited past</a:t>
            </a:r>
          </a:p>
          <a:p>
            <a:r>
              <a:rPr lang="hr-HR" baseline="0" dirty="0"/>
              <a:t>Supervized learning – give friend name</a:t>
            </a:r>
          </a:p>
          <a:p>
            <a:r>
              <a:rPr lang="hr-HR" baseline="0" dirty="0"/>
              <a:t>Unsupervized – work alone</a:t>
            </a:r>
          </a:p>
          <a:p>
            <a:r>
              <a:rPr lang="hr-HR" baseline="0" dirty="0"/>
              <a:t>Reinforcement - Try and go</a:t>
            </a:r>
            <a:endParaRPr lang="hr-HR" dirty="0"/>
          </a:p>
        </p:txBody>
      </p:sp>
      <p:sp>
        <p:nvSpPr>
          <p:cNvPr id="4" name="Date Placeholder 3"/>
          <p:cNvSpPr>
            <a:spLocks noGrp="1"/>
          </p:cNvSpPr>
          <p:nvPr>
            <p:ph type="dt" idx="10"/>
          </p:nvPr>
        </p:nvSpPr>
        <p:spPr/>
        <p:txBody>
          <a:bodyPr/>
          <a:lstStyle/>
          <a:p>
            <a:r>
              <a:rPr lang="en-US"/>
              <a:t>2015-09-21 </a:t>
            </a:r>
            <a:endParaRPr lang="en-US" dirty="0"/>
          </a:p>
        </p:txBody>
      </p:sp>
      <p:sp>
        <p:nvSpPr>
          <p:cNvPr id="5" name="Slide Number Placeholder 4"/>
          <p:cNvSpPr>
            <a:spLocks noGrp="1"/>
          </p:cNvSpPr>
          <p:nvPr>
            <p:ph type="sldNum" sz="quarter" idx="11"/>
          </p:nvPr>
        </p:nvSpPr>
        <p:spPr/>
        <p:txBody>
          <a:bodyPr/>
          <a:lstStyle/>
          <a:p>
            <a:fld id="{5852353D-F306-481A-B3D0-C36CE0BF9563}" type="slidenum">
              <a:rPr lang="en-US" smtClean="0"/>
              <a:pPr/>
              <a:t>17</a:t>
            </a:fld>
            <a:endParaRPr lang="en-US" dirty="0"/>
          </a:p>
        </p:txBody>
      </p:sp>
      <p:sp>
        <p:nvSpPr>
          <p:cNvPr id="6" name="Header Placeholder 5"/>
          <p:cNvSpPr>
            <a:spLocks noGrp="1"/>
          </p:cNvSpPr>
          <p:nvPr>
            <p:ph type="hdr" sz="quarter" idx="12"/>
          </p:nvPr>
        </p:nvSpPr>
        <p:spPr/>
        <p:txBody>
          <a:bodyPr/>
          <a:lstStyle/>
          <a:p>
            <a:r>
              <a:rPr lang="en-US"/>
              <a:t>Connected Car Hacks - Summary </a:t>
            </a:r>
            <a:endParaRPr lang="en-US" dirty="0"/>
          </a:p>
        </p:txBody>
      </p:sp>
      <p:sp>
        <p:nvSpPr>
          <p:cNvPr id="7" name="Footer Placeholder 6"/>
          <p:cNvSpPr>
            <a:spLocks noGrp="1"/>
          </p:cNvSpPr>
          <p:nvPr>
            <p:ph type="ftr" sz="quarter" idx="13"/>
          </p:nvPr>
        </p:nvSpPr>
        <p:spPr/>
        <p:txBody>
          <a:bodyPr/>
          <a:lstStyle/>
          <a:p>
            <a:r>
              <a:rPr lang="en-US"/>
              <a:t>LMF-15:000541 Uen, Rev B </a:t>
            </a:r>
            <a:endParaRPr lang="en-US" dirty="0"/>
          </a:p>
        </p:txBody>
      </p:sp>
    </p:spTree>
    <p:extLst>
      <p:ext uri="{BB962C8B-B14F-4D97-AF65-F5344CB8AC3E}">
        <p14:creationId xmlns:p14="http://schemas.microsoft.com/office/powerpoint/2010/main" val="3881772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Source:</a:t>
            </a:r>
          </a:p>
          <a:p>
            <a:r>
              <a:rPr lang="en-US" sz="1200" b="0" i="0" kern="1200" dirty="0">
                <a:solidFill>
                  <a:schemeClr val="tx1"/>
                </a:solidFill>
                <a:effectLst/>
                <a:latin typeface="Arial" charset="0"/>
                <a:ea typeface="+mn-ea"/>
                <a:cs typeface="+mn-cs"/>
              </a:rPr>
              <a:t>Yuri van </a:t>
            </a:r>
            <a:r>
              <a:rPr lang="en-US" sz="1200" b="0" i="0" kern="1200" dirty="0" err="1">
                <a:solidFill>
                  <a:schemeClr val="tx1"/>
                </a:solidFill>
                <a:effectLst/>
                <a:latin typeface="Arial" charset="0"/>
                <a:ea typeface="+mn-ea"/>
                <a:cs typeface="+mn-cs"/>
              </a:rPr>
              <a:t>Geest</a:t>
            </a:r>
            <a:r>
              <a:rPr lang="en-US" sz="1200" b="0" i="0" kern="1200" dirty="0">
                <a:solidFill>
                  <a:schemeClr val="tx1"/>
                </a:solidFill>
                <a:effectLst/>
                <a:latin typeface="Arial" charset="0"/>
                <a:ea typeface="+mn-ea"/>
                <a:cs typeface="+mn-cs"/>
              </a:rPr>
              <a:t>, founder of </a:t>
            </a:r>
            <a:r>
              <a:rPr lang="en-US" sz="1200" b="0" i="0" kern="1200" dirty="0" err="1">
                <a:solidFill>
                  <a:schemeClr val="tx1"/>
                </a:solidFill>
                <a:effectLst/>
                <a:latin typeface="Arial" charset="0"/>
                <a:ea typeface="+mn-ea"/>
                <a:cs typeface="+mn-cs"/>
              </a:rPr>
              <a:t>SingularityU</a:t>
            </a:r>
            <a:r>
              <a:rPr lang="en-US" sz="1200" b="0" i="0" kern="1200" dirty="0">
                <a:solidFill>
                  <a:schemeClr val="tx1"/>
                </a:solidFill>
                <a:effectLst/>
                <a:latin typeface="Arial" charset="0"/>
                <a:ea typeface="+mn-ea"/>
                <a:cs typeface="+mn-cs"/>
              </a:rPr>
              <a:t> in the Netherlands and an expert in the </a:t>
            </a:r>
            <a:r>
              <a:rPr lang="en-US" sz="1200" b="0" i="0" kern="1200" dirty="0">
                <a:solidFill>
                  <a:schemeClr val="tx1"/>
                </a:solidFill>
                <a:effectLst/>
                <a:latin typeface="Arial" charset="0"/>
                <a:ea typeface="+mn-ea"/>
                <a:cs typeface="+mn-cs"/>
                <a:hlinkClick r:id="rId3"/>
              </a:rPr>
              <a:t>singularity</a:t>
            </a:r>
            <a:r>
              <a:rPr lang="en-US" sz="1200" b="0" i="0" kern="1200" dirty="0">
                <a:solidFill>
                  <a:schemeClr val="tx1"/>
                </a:solidFill>
                <a:effectLst/>
                <a:latin typeface="Arial" charset="0"/>
                <a:ea typeface="+mn-ea"/>
                <a:cs typeface="+mn-cs"/>
              </a:rPr>
              <a:t>, said at </a:t>
            </a:r>
            <a:r>
              <a:rPr lang="en-US" sz="1200" b="0" i="0" kern="1200" dirty="0">
                <a:solidFill>
                  <a:schemeClr val="tx1"/>
                </a:solidFill>
                <a:effectLst/>
                <a:latin typeface="Arial" charset="0"/>
                <a:ea typeface="+mn-ea"/>
                <a:cs typeface="+mn-cs"/>
                <a:hlinkClick r:id="rId4"/>
              </a:rPr>
              <a:t>Cologne’s Pirate Summit</a:t>
            </a:r>
            <a:r>
              <a:rPr lang="en-US" sz="1200" b="0" i="0" kern="1200" dirty="0">
                <a:solidFill>
                  <a:schemeClr val="tx1"/>
                </a:solidFill>
                <a:effectLst/>
                <a:latin typeface="Arial" charset="0"/>
                <a:ea typeface="+mn-ea"/>
                <a:cs typeface="+mn-cs"/>
              </a:rPr>
              <a:t> in 2016 that analytical jobs would prove child’s play for a quantum computer, crunching through the tasks in a blink of an eye.</a:t>
            </a:r>
            <a:r>
              <a:rPr lang="hr-HR" dirty="0"/>
              <a:t>ce: Ray Kurtzweil – The Sinuglarity is Near , 2005.</a:t>
            </a:r>
          </a:p>
          <a:p>
            <a:endParaRPr lang="hr-HR" dirty="0"/>
          </a:p>
          <a:p>
            <a:r>
              <a:rPr lang="en-US" sz="1200" b="0" i="0" kern="1200" dirty="0">
                <a:solidFill>
                  <a:schemeClr val="tx1"/>
                </a:solidFill>
                <a:effectLst/>
                <a:latin typeface="Arial" charset="0"/>
                <a:ea typeface="+mn-ea"/>
                <a:cs typeface="+mn-cs"/>
              </a:rPr>
              <a:t>A petaflop is the ability of a computer to do one quadrillion</a:t>
            </a:r>
            <a:r>
              <a:rPr lang="hr-HR" sz="1200" b="0" i="0" kern="1200" dirty="0">
                <a:solidFill>
                  <a:schemeClr val="tx1"/>
                </a:solidFill>
                <a:effectLst/>
                <a:latin typeface="Arial" charset="0"/>
                <a:ea typeface="+mn-ea"/>
                <a:cs typeface="+mn-cs"/>
              </a:rPr>
              <a:t> (10on15)</a:t>
            </a:r>
            <a:r>
              <a:rPr lang="en-US" sz="1200" b="0" i="0" kern="1200" dirty="0">
                <a:solidFill>
                  <a:schemeClr val="tx1"/>
                </a:solidFill>
                <a:effectLst/>
                <a:latin typeface="Arial" charset="0"/>
                <a:ea typeface="+mn-ea"/>
                <a:cs typeface="+mn-cs"/>
              </a:rPr>
              <a:t> floating point operations per second </a:t>
            </a:r>
            <a:r>
              <a:rPr lang="en-US" sz="1200" b="0" i="1" kern="1200" dirty="0">
                <a:solidFill>
                  <a:schemeClr val="tx1"/>
                </a:solidFill>
                <a:effectLst/>
                <a:latin typeface="Arial" charset="0"/>
                <a:ea typeface="+mn-ea"/>
                <a:cs typeface="+mn-cs"/>
              </a:rPr>
              <a:t>(</a:t>
            </a:r>
            <a:r>
              <a:rPr lang="en-US" sz="1200" b="0" i="1" u="none" strike="noStrike" kern="1200" dirty="0">
                <a:solidFill>
                  <a:schemeClr val="tx1"/>
                </a:solidFill>
                <a:effectLst/>
                <a:latin typeface="Arial" charset="0"/>
                <a:ea typeface="+mn-ea"/>
                <a:cs typeface="+mn-cs"/>
                <a:hlinkClick r:id="rId5"/>
              </a:rPr>
              <a:t>FLOPS</a:t>
            </a:r>
            <a:r>
              <a:rPr lang="en-US" sz="1200" b="0" i="1" kern="1200" dirty="0">
                <a:solidFill>
                  <a:schemeClr val="tx1"/>
                </a:solidFill>
                <a:effectLst/>
                <a:latin typeface="Arial" charset="0"/>
                <a:ea typeface="+mn-ea"/>
                <a:cs typeface="+mn-cs"/>
              </a:rPr>
              <a:t>). </a:t>
            </a:r>
            <a:r>
              <a:rPr lang="en-US" sz="1200" b="0" i="0" kern="1200" dirty="0">
                <a:solidFill>
                  <a:schemeClr val="tx1"/>
                </a:solidFill>
                <a:effectLst/>
                <a:latin typeface="Arial" charset="0"/>
                <a:ea typeface="+mn-ea"/>
                <a:cs typeface="+mn-cs"/>
              </a:rPr>
              <a:t>Additionally, a petaflop can be measured as one thousand teraflops.</a:t>
            </a:r>
            <a:endParaRPr lang="hr-HR" sz="1200" b="0" i="0" kern="1200" dirty="0">
              <a:solidFill>
                <a:schemeClr val="tx1"/>
              </a:solidFill>
              <a:effectLst/>
              <a:latin typeface="Arial" charset="0"/>
              <a:ea typeface="+mn-ea"/>
              <a:cs typeface="+mn-cs"/>
            </a:endParaRPr>
          </a:p>
          <a:p>
            <a:endParaRPr lang="hr-HR" dirty="0"/>
          </a:p>
          <a:p>
            <a:r>
              <a:rPr lang="hr-HR" dirty="0"/>
              <a:t>NameUnitValue</a:t>
            </a:r>
          </a:p>
          <a:p>
            <a:r>
              <a:rPr lang="hr-HR" sz="1200" u="none" strike="noStrike" kern="1200" dirty="0">
                <a:solidFill>
                  <a:schemeClr val="tx1"/>
                </a:solidFill>
                <a:effectLst/>
                <a:latin typeface="Arial" charset="0"/>
                <a:ea typeface="+mn-ea"/>
                <a:cs typeface="+mn-cs"/>
                <a:hlinkClick r:id="rId6" tooltip="Kilo-"/>
              </a:rPr>
              <a:t>kilo</a:t>
            </a:r>
            <a:r>
              <a:rPr lang="hr-HR" dirty="0">
                <a:effectLst/>
              </a:rPr>
              <a:t>FLOPSkFLOPS10</a:t>
            </a:r>
            <a:r>
              <a:rPr lang="hr-HR" baseline="30000" dirty="0">
                <a:effectLst/>
              </a:rPr>
              <a:t>3</a:t>
            </a:r>
          </a:p>
          <a:p>
            <a:r>
              <a:rPr lang="hr-HR" sz="1200" u="none" strike="noStrike" kern="1200" dirty="0">
                <a:solidFill>
                  <a:schemeClr val="tx1"/>
                </a:solidFill>
                <a:effectLst/>
                <a:latin typeface="Arial" charset="0"/>
                <a:ea typeface="+mn-ea"/>
                <a:cs typeface="+mn-cs"/>
                <a:hlinkClick r:id="rId7" tooltip="Mega-"/>
              </a:rPr>
              <a:t>mega</a:t>
            </a:r>
            <a:r>
              <a:rPr lang="hr-HR" dirty="0">
                <a:effectLst/>
              </a:rPr>
              <a:t>FLOPSMFLOPS10</a:t>
            </a:r>
            <a:r>
              <a:rPr lang="hr-HR" baseline="30000" dirty="0">
                <a:effectLst/>
              </a:rPr>
              <a:t>6</a:t>
            </a:r>
          </a:p>
          <a:p>
            <a:r>
              <a:rPr lang="hr-HR" sz="1200" u="none" strike="noStrike" kern="1200" dirty="0">
                <a:solidFill>
                  <a:schemeClr val="tx1"/>
                </a:solidFill>
                <a:effectLst/>
                <a:latin typeface="Arial" charset="0"/>
                <a:ea typeface="+mn-ea"/>
                <a:cs typeface="+mn-cs"/>
                <a:hlinkClick r:id="rId8" tooltip="Giga-"/>
              </a:rPr>
              <a:t>giga</a:t>
            </a:r>
            <a:r>
              <a:rPr lang="hr-HR" dirty="0">
                <a:effectLst/>
              </a:rPr>
              <a:t>FLOPSGFLOPS10</a:t>
            </a:r>
            <a:r>
              <a:rPr lang="hr-HR" baseline="30000" dirty="0">
                <a:effectLst/>
              </a:rPr>
              <a:t>9</a:t>
            </a:r>
          </a:p>
          <a:p>
            <a:r>
              <a:rPr lang="hr-HR" sz="1200" u="none" strike="noStrike" kern="1200" dirty="0">
                <a:solidFill>
                  <a:schemeClr val="tx1"/>
                </a:solidFill>
                <a:effectLst/>
                <a:latin typeface="Arial" charset="0"/>
                <a:ea typeface="+mn-ea"/>
                <a:cs typeface="+mn-cs"/>
                <a:hlinkClick r:id="rId9" tooltip="Tera-"/>
              </a:rPr>
              <a:t>tera</a:t>
            </a:r>
            <a:r>
              <a:rPr lang="hr-HR" dirty="0">
                <a:effectLst/>
              </a:rPr>
              <a:t>FLOPSTFLOPS10</a:t>
            </a:r>
            <a:r>
              <a:rPr lang="hr-HR" baseline="30000" dirty="0">
                <a:effectLst/>
              </a:rPr>
              <a:t>12</a:t>
            </a:r>
          </a:p>
          <a:p>
            <a:r>
              <a:rPr lang="hr-HR" sz="1200" u="none" strike="noStrike" kern="1200" dirty="0">
                <a:solidFill>
                  <a:schemeClr val="tx1"/>
                </a:solidFill>
                <a:effectLst/>
                <a:latin typeface="Arial" charset="0"/>
                <a:ea typeface="+mn-ea"/>
                <a:cs typeface="+mn-cs"/>
                <a:hlinkClick r:id="rId10" tooltip="Peta-"/>
              </a:rPr>
              <a:t>peta</a:t>
            </a:r>
            <a:r>
              <a:rPr lang="hr-HR" dirty="0">
                <a:effectLst/>
              </a:rPr>
              <a:t>FLOPSPFLOPS10</a:t>
            </a:r>
            <a:r>
              <a:rPr lang="hr-HR" baseline="30000" dirty="0">
                <a:effectLst/>
              </a:rPr>
              <a:t>15</a:t>
            </a:r>
          </a:p>
          <a:p>
            <a:r>
              <a:rPr lang="hr-HR" sz="1200" u="none" strike="noStrike" kern="1200" dirty="0">
                <a:solidFill>
                  <a:schemeClr val="tx1"/>
                </a:solidFill>
                <a:effectLst/>
                <a:latin typeface="Arial" charset="0"/>
                <a:ea typeface="+mn-ea"/>
                <a:cs typeface="+mn-cs"/>
                <a:hlinkClick r:id="rId11" tooltip="Exa-"/>
              </a:rPr>
              <a:t>exa</a:t>
            </a:r>
            <a:r>
              <a:rPr lang="hr-HR" dirty="0">
                <a:effectLst/>
              </a:rPr>
              <a:t>FLOPSEFLOPS10</a:t>
            </a:r>
            <a:r>
              <a:rPr lang="hr-HR" baseline="30000" dirty="0">
                <a:effectLst/>
              </a:rPr>
              <a:t>18</a:t>
            </a:r>
          </a:p>
          <a:p>
            <a:r>
              <a:rPr lang="hr-HR" sz="1200" u="none" strike="noStrike" kern="1200" dirty="0">
                <a:solidFill>
                  <a:schemeClr val="tx1"/>
                </a:solidFill>
                <a:effectLst/>
                <a:latin typeface="Arial" charset="0"/>
                <a:ea typeface="+mn-ea"/>
                <a:cs typeface="+mn-cs"/>
                <a:hlinkClick r:id="rId12" tooltip="Zetta-"/>
              </a:rPr>
              <a:t>zetta</a:t>
            </a:r>
            <a:r>
              <a:rPr lang="hr-HR" dirty="0">
                <a:effectLst/>
              </a:rPr>
              <a:t>FLOPSZFLOPS10</a:t>
            </a:r>
            <a:r>
              <a:rPr lang="hr-HR" baseline="30000" dirty="0">
                <a:effectLst/>
              </a:rPr>
              <a:t>21</a:t>
            </a:r>
          </a:p>
          <a:p>
            <a:r>
              <a:rPr lang="hr-HR" sz="1200" u="none" strike="noStrike" kern="1200" dirty="0">
                <a:solidFill>
                  <a:schemeClr val="tx1"/>
                </a:solidFill>
                <a:effectLst/>
                <a:latin typeface="Arial" charset="0"/>
                <a:ea typeface="+mn-ea"/>
                <a:cs typeface="+mn-cs"/>
                <a:hlinkClick r:id="rId13" tooltip="Yotta-"/>
              </a:rPr>
              <a:t>yotta</a:t>
            </a:r>
            <a:r>
              <a:rPr lang="hr-HR" dirty="0">
                <a:effectLst/>
              </a:rPr>
              <a:t>FLOPSYFLOPS10</a:t>
            </a:r>
            <a:r>
              <a:rPr lang="hr-HR" baseline="30000" dirty="0">
                <a:effectLst/>
              </a:rPr>
              <a:t>24</a:t>
            </a:r>
          </a:p>
          <a:p>
            <a:endParaRPr lang="hr-HR" dirty="0"/>
          </a:p>
        </p:txBody>
      </p:sp>
      <p:sp>
        <p:nvSpPr>
          <p:cNvPr id="4" name="Date Placeholder 3"/>
          <p:cNvSpPr>
            <a:spLocks noGrp="1"/>
          </p:cNvSpPr>
          <p:nvPr>
            <p:ph type="dt" idx="10"/>
          </p:nvPr>
        </p:nvSpPr>
        <p:spPr/>
        <p:txBody>
          <a:bodyPr/>
          <a:lstStyle/>
          <a:p>
            <a:r>
              <a:rPr lang="en-US"/>
              <a:t>2015-09-21 </a:t>
            </a:r>
            <a:endParaRPr lang="en-US" dirty="0"/>
          </a:p>
        </p:txBody>
      </p:sp>
      <p:sp>
        <p:nvSpPr>
          <p:cNvPr id="5" name="Slide Number Placeholder 4"/>
          <p:cNvSpPr>
            <a:spLocks noGrp="1"/>
          </p:cNvSpPr>
          <p:nvPr>
            <p:ph type="sldNum" sz="quarter" idx="11"/>
          </p:nvPr>
        </p:nvSpPr>
        <p:spPr/>
        <p:txBody>
          <a:bodyPr/>
          <a:lstStyle/>
          <a:p>
            <a:fld id="{5852353D-F306-481A-B3D0-C36CE0BF9563}" type="slidenum">
              <a:rPr lang="en-US" smtClean="0"/>
              <a:pPr/>
              <a:t>18</a:t>
            </a:fld>
            <a:endParaRPr lang="en-US" dirty="0"/>
          </a:p>
        </p:txBody>
      </p:sp>
      <p:sp>
        <p:nvSpPr>
          <p:cNvPr id="6" name="Header Placeholder 5"/>
          <p:cNvSpPr>
            <a:spLocks noGrp="1"/>
          </p:cNvSpPr>
          <p:nvPr>
            <p:ph type="hdr" sz="quarter" idx="12"/>
          </p:nvPr>
        </p:nvSpPr>
        <p:spPr/>
        <p:txBody>
          <a:bodyPr/>
          <a:lstStyle/>
          <a:p>
            <a:r>
              <a:rPr lang="en-US"/>
              <a:t>Connected Car Hacks - Summary </a:t>
            </a:r>
            <a:endParaRPr lang="en-US" dirty="0"/>
          </a:p>
        </p:txBody>
      </p:sp>
      <p:sp>
        <p:nvSpPr>
          <p:cNvPr id="7" name="Footer Placeholder 6"/>
          <p:cNvSpPr>
            <a:spLocks noGrp="1"/>
          </p:cNvSpPr>
          <p:nvPr>
            <p:ph type="ftr" sz="quarter" idx="13"/>
          </p:nvPr>
        </p:nvSpPr>
        <p:spPr/>
        <p:txBody>
          <a:bodyPr/>
          <a:lstStyle/>
          <a:p>
            <a:r>
              <a:rPr lang="en-US"/>
              <a:t>LMF-15:000541 Uen, Rev B </a:t>
            </a:r>
            <a:endParaRPr lang="en-US" dirty="0"/>
          </a:p>
        </p:txBody>
      </p:sp>
    </p:spTree>
    <p:extLst>
      <p:ext uri="{BB962C8B-B14F-4D97-AF65-F5344CB8AC3E}">
        <p14:creationId xmlns:p14="http://schemas.microsoft.com/office/powerpoint/2010/main" val="3463488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Source : https://waitbutwhy.com/2015/01/artificial-intelligence-revolution-2.html</a:t>
            </a:r>
          </a:p>
        </p:txBody>
      </p:sp>
      <p:sp>
        <p:nvSpPr>
          <p:cNvPr id="4" name="Date Placeholder 3"/>
          <p:cNvSpPr>
            <a:spLocks noGrp="1"/>
          </p:cNvSpPr>
          <p:nvPr>
            <p:ph type="dt" idx="10"/>
          </p:nvPr>
        </p:nvSpPr>
        <p:spPr/>
        <p:txBody>
          <a:bodyPr/>
          <a:lstStyle/>
          <a:p>
            <a:r>
              <a:rPr lang="en-US"/>
              <a:t>2015-09-21 </a:t>
            </a:r>
            <a:endParaRPr lang="en-US" dirty="0"/>
          </a:p>
        </p:txBody>
      </p:sp>
      <p:sp>
        <p:nvSpPr>
          <p:cNvPr id="5" name="Slide Number Placeholder 4"/>
          <p:cNvSpPr>
            <a:spLocks noGrp="1"/>
          </p:cNvSpPr>
          <p:nvPr>
            <p:ph type="sldNum" sz="quarter" idx="11"/>
          </p:nvPr>
        </p:nvSpPr>
        <p:spPr/>
        <p:txBody>
          <a:bodyPr/>
          <a:lstStyle/>
          <a:p>
            <a:fld id="{5852353D-F306-481A-B3D0-C36CE0BF9563}" type="slidenum">
              <a:rPr lang="en-US" smtClean="0"/>
              <a:pPr/>
              <a:t>20</a:t>
            </a:fld>
            <a:endParaRPr lang="en-US" dirty="0"/>
          </a:p>
        </p:txBody>
      </p:sp>
      <p:sp>
        <p:nvSpPr>
          <p:cNvPr id="6" name="Header Placeholder 5"/>
          <p:cNvSpPr>
            <a:spLocks noGrp="1"/>
          </p:cNvSpPr>
          <p:nvPr>
            <p:ph type="hdr" sz="quarter" idx="12"/>
          </p:nvPr>
        </p:nvSpPr>
        <p:spPr/>
        <p:txBody>
          <a:bodyPr/>
          <a:lstStyle/>
          <a:p>
            <a:r>
              <a:rPr lang="en-US"/>
              <a:t>Connected Car Hacks - Summary </a:t>
            </a:r>
            <a:endParaRPr lang="en-US" dirty="0"/>
          </a:p>
        </p:txBody>
      </p:sp>
      <p:sp>
        <p:nvSpPr>
          <p:cNvPr id="7" name="Footer Placeholder 6"/>
          <p:cNvSpPr>
            <a:spLocks noGrp="1"/>
          </p:cNvSpPr>
          <p:nvPr>
            <p:ph type="ftr" sz="quarter" idx="13"/>
          </p:nvPr>
        </p:nvSpPr>
        <p:spPr/>
        <p:txBody>
          <a:bodyPr/>
          <a:lstStyle/>
          <a:p>
            <a:r>
              <a:rPr lang="en-US"/>
              <a:t>LMF-15:000541 Uen, Rev B </a:t>
            </a:r>
            <a:endParaRPr lang="en-US" dirty="0"/>
          </a:p>
        </p:txBody>
      </p:sp>
    </p:spTree>
    <p:extLst>
      <p:ext uri="{BB962C8B-B14F-4D97-AF65-F5344CB8AC3E}">
        <p14:creationId xmlns:p14="http://schemas.microsoft.com/office/powerpoint/2010/main" val="3495952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014FE07C-B58C-4F1D-ABFE-6510B8AEE547}" type="slidenum">
              <a:rPr lang="hr-HR" smtClean="0"/>
              <a:t>22</a:t>
            </a:fld>
            <a:endParaRPr lang="hr-HR"/>
          </a:p>
        </p:txBody>
      </p:sp>
    </p:spTree>
    <p:extLst>
      <p:ext uri="{BB962C8B-B14F-4D97-AF65-F5344CB8AC3E}">
        <p14:creationId xmlns:p14="http://schemas.microsoft.com/office/powerpoint/2010/main" val="3294792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014FE07C-B58C-4F1D-ABFE-6510B8AEE547}" type="slidenum">
              <a:rPr lang="hr-HR" smtClean="0"/>
              <a:t>23</a:t>
            </a:fld>
            <a:endParaRPr lang="hr-HR"/>
          </a:p>
        </p:txBody>
      </p:sp>
    </p:spTree>
    <p:extLst>
      <p:ext uri="{BB962C8B-B14F-4D97-AF65-F5344CB8AC3E}">
        <p14:creationId xmlns:p14="http://schemas.microsoft.com/office/powerpoint/2010/main" val="3170672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b="0" i="1" u="none" strike="noStrike" kern="1200" baseline="0" dirty="0">
                <a:solidFill>
                  <a:schemeClr val="tx1"/>
                </a:solidFill>
                <a:latin typeface="+mn-lt"/>
                <a:ea typeface="+mn-ea"/>
                <a:cs typeface="+mn-cs"/>
              </a:rPr>
              <a:t>Izvor: </a:t>
            </a:r>
            <a:r>
              <a:rPr lang="en-US" sz="1200" b="0" i="1" u="none" strike="noStrike" kern="1200" baseline="0" dirty="0">
                <a:solidFill>
                  <a:schemeClr val="tx1"/>
                </a:solidFill>
                <a:latin typeface="+mn-lt"/>
                <a:ea typeface="+mn-ea"/>
                <a:cs typeface="+mn-cs"/>
              </a:rPr>
              <a:t>PwC’s 2016 Global Industry 4.0 Survey of industrial</a:t>
            </a:r>
            <a:r>
              <a:rPr lang="hr-HR" sz="1200" b="0" i="1" u="none" strike="noStrike" kern="1200" baseline="0" dirty="0">
                <a:solidFill>
                  <a:schemeClr val="tx1"/>
                </a:solidFill>
                <a:latin typeface="+mn-lt"/>
                <a:ea typeface="+mn-ea"/>
                <a:cs typeface="+mn-cs"/>
              </a:rPr>
              <a:t> </a:t>
            </a:r>
            <a:r>
              <a:rPr lang="hr-HR" sz="1200" b="0" i="1" u="none" strike="noStrike" kern="1200" baseline="0" dirty="0" err="1">
                <a:solidFill>
                  <a:schemeClr val="tx1"/>
                </a:solidFill>
                <a:latin typeface="+mn-lt"/>
                <a:ea typeface="+mn-ea"/>
                <a:cs typeface="+mn-cs"/>
              </a:rPr>
              <a:t>companies</a:t>
            </a:r>
            <a:endParaRPr lang="hr-HR" sz="1200" b="0" i="1" u="none" strike="noStrike" kern="1200" baseline="0" dirty="0">
              <a:solidFill>
                <a:schemeClr val="tx1"/>
              </a:solidFill>
              <a:latin typeface="+mn-lt"/>
              <a:ea typeface="+mn-ea"/>
              <a:cs typeface="+mn-cs"/>
            </a:endParaRPr>
          </a:p>
          <a:p>
            <a:endParaRPr lang="hr-HR" sz="1200" b="0" i="1" u="none" strike="noStrike" kern="1200" baseline="0" dirty="0">
              <a:solidFill>
                <a:schemeClr val="tx1"/>
              </a:solidFill>
              <a:latin typeface="+mn-lt"/>
              <a:ea typeface="+mn-ea"/>
              <a:cs typeface="+mn-cs"/>
            </a:endParaRPr>
          </a:p>
          <a:p>
            <a:r>
              <a:rPr lang="hr-HR" sz="1200" b="0" i="1" u="none" strike="noStrike" kern="1200" baseline="0" dirty="0">
                <a:solidFill>
                  <a:schemeClr val="tx1"/>
                </a:solidFill>
                <a:latin typeface="+mn-lt"/>
                <a:ea typeface="+mn-ea"/>
                <a:cs typeface="+mn-cs"/>
              </a:rPr>
              <a:t>1) </a:t>
            </a:r>
            <a:r>
              <a:rPr lang="hr-HR" sz="1200" b="0" i="1" u="none" strike="noStrike" kern="1200" baseline="0" dirty="0" err="1">
                <a:solidFill>
                  <a:schemeClr val="tx1"/>
                </a:solidFill>
                <a:latin typeface="+mn-lt"/>
                <a:ea typeface="+mn-ea"/>
                <a:cs typeface="+mn-cs"/>
              </a:rPr>
              <a:t>Digitisation</a:t>
            </a:r>
            <a:r>
              <a:rPr lang="hr-HR" sz="1200" b="0" i="1" u="none" strike="noStrike" kern="1200" baseline="0" dirty="0">
                <a:solidFill>
                  <a:schemeClr val="tx1"/>
                </a:solidFill>
                <a:latin typeface="+mn-lt"/>
                <a:ea typeface="+mn-ea"/>
                <a:cs typeface="+mn-cs"/>
              </a:rPr>
              <a:t> and </a:t>
            </a:r>
            <a:r>
              <a:rPr lang="hr-HR" sz="1200" b="0" i="1" u="none" strike="noStrike" kern="1200" baseline="0" dirty="0" err="1">
                <a:solidFill>
                  <a:schemeClr val="tx1"/>
                </a:solidFill>
                <a:latin typeface="+mn-lt"/>
                <a:ea typeface="+mn-ea"/>
                <a:cs typeface="+mn-cs"/>
              </a:rPr>
              <a:t>integration</a:t>
            </a:r>
            <a:r>
              <a:rPr lang="hr-HR" sz="1200" b="0" i="1"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of vertical and horizontal value</a:t>
            </a:r>
            <a:r>
              <a:rPr lang="hr-HR" sz="1200" b="0" i="1" u="none" strike="noStrike" kern="1200" baseline="0" dirty="0">
                <a:solidFill>
                  <a:schemeClr val="tx1"/>
                </a:solidFill>
                <a:latin typeface="+mn-lt"/>
                <a:ea typeface="+mn-ea"/>
                <a:cs typeface="+mn-cs"/>
              </a:rPr>
              <a:t> </a:t>
            </a:r>
            <a:r>
              <a:rPr lang="hr-HR" sz="1200" b="0" i="1" u="none" strike="noStrike" kern="1200" baseline="0" dirty="0" err="1">
                <a:solidFill>
                  <a:schemeClr val="tx1"/>
                </a:solidFill>
                <a:latin typeface="+mn-lt"/>
                <a:ea typeface="+mn-ea"/>
                <a:cs typeface="+mn-cs"/>
              </a:rPr>
              <a:t>chains</a:t>
            </a:r>
            <a:endParaRPr lang="hr-HR" sz="1200" b="0" i="1"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Industry 4.0 </a:t>
            </a:r>
            <a:r>
              <a:rPr lang="en-US" sz="1200" b="0" i="0" u="none" strike="noStrike" kern="1200" baseline="0" dirty="0" err="1">
                <a:solidFill>
                  <a:schemeClr val="tx1"/>
                </a:solidFill>
                <a:latin typeface="+mn-lt"/>
                <a:ea typeface="+mn-ea"/>
                <a:cs typeface="+mn-cs"/>
              </a:rPr>
              <a:t>digitises</a:t>
            </a:r>
            <a:r>
              <a:rPr lang="en-US" sz="1200" b="0" i="0" u="none" strike="noStrike" kern="1200" baseline="0" dirty="0">
                <a:solidFill>
                  <a:schemeClr val="tx1"/>
                </a:solidFill>
                <a:latin typeface="+mn-lt"/>
                <a:ea typeface="+mn-ea"/>
                <a:cs typeface="+mn-cs"/>
              </a:rPr>
              <a:t> and integrates</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processes</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vertically</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across</a:t>
            </a:r>
            <a:r>
              <a:rPr lang="hr-HR" sz="1200" b="0" i="0" u="none" strike="noStrike" kern="1200" baseline="0" dirty="0">
                <a:solidFill>
                  <a:schemeClr val="tx1"/>
                </a:solidFill>
                <a:latin typeface="+mn-lt"/>
                <a:ea typeface="+mn-ea"/>
                <a:cs typeface="+mn-cs"/>
              </a:rPr>
              <a:t> the</a:t>
            </a:r>
          </a:p>
          <a:p>
            <a:r>
              <a:rPr lang="hr-HR" sz="1200" b="0" i="0" u="none" strike="noStrike" kern="1200" baseline="0" dirty="0" err="1">
                <a:solidFill>
                  <a:schemeClr val="tx1"/>
                </a:solidFill>
                <a:latin typeface="+mn-lt"/>
                <a:ea typeface="+mn-ea"/>
                <a:cs typeface="+mn-cs"/>
              </a:rPr>
              <a:t>entire</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organisation</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from</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product</a:t>
            </a:r>
            <a:r>
              <a:rPr lang="hr-HR" sz="1200" b="0" i="0" u="none" strike="noStrike" kern="1200" baseline="0" dirty="0">
                <a:solidFill>
                  <a:schemeClr val="tx1"/>
                </a:solidFill>
                <a:latin typeface="+mn-lt"/>
                <a:ea typeface="+mn-ea"/>
                <a:cs typeface="+mn-cs"/>
              </a:rPr>
              <a:t> development and </a:t>
            </a:r>
            <a:r>
              <a:rPr lang="hr-HR" sz="1200" b="0" i="0" u="none" strike="noStrike" kern="1200" baseline="0" dirty="0" err="1">
                <a:solidFill>
                  <a:schemeClr val="tx1"/>
                </a:solidFill>
                <a:latin typeface="+mn-lt"/>
                <a:ea typeface="+mn-ea"/>
                <a:cs typeface="+mn-cs"/>
              </a:rPr>
              <a:t>purchasing</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through</a:t>
            </a:r>
            <a:endParaRPr lang="hr-HR" sz="1200" b="0" i="0" u="none" strike="noStrike" kern="1200" baseline="0" dirty="0">
              <a:solidFill>
                <a:schemeClr val="tx1"/>
              </a:solidFill>
              <a:latin typeface="+mn-lt"/>
              <a:ea typeface="+mn-ea"/>
              <a:cs typeface="+mn-cs"/>
            </a:endParaRPr>
          </a:p>
          <a:p>
            <a:r>
              <a:rPr lang="hr-HR" sz="1200" b="0" i="0" u="none" strike="noStrike" kern="1200" baseline="0" dirty="0" err="1">
                <a:solidFill>
                  <a:schemeClr val="tx1"/>
                </a:solidFill>
                <a:latin typeface="+mn-lt"/>
                <a:ea typeface="+mn-ea"/>
                <a:cs typeface="+mn-cs"/>
              </a:rPr>
              <a:t>manufacturing</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logistics</a:t>
            </a:r>
            <a:r>
              <a:rPr lang="hr-HR" sz="1200" b="0" i="0" u="none" strike="noStrike" kern="1200" baseline="0" dirty="0">
                <a:solidFill>
                  <a:schemeClr val="tx1"/>
                </a:solidFill>
                <a:latin typeface="+mn-lt"/>
                <a:ea typeface="+mn-ea"/>
                <a:cs typeface="+mn-cs"/>
              </a:rPr>
              <a:t> and </a:t>
            </a:r>
            <a:r>
              <a:rPr lang="hr-HR" sz="1200" b="0" i="0" u="none" strike="noStrike" kern="1200" baseline="0" dirty="0" err="1">
                <a:solidFill>
                  <a:schemeClr val="tx1"/>
                </a:solidFill>
                <a:latin typeface="+mn-lt"/>
                <a:ea typeface="+mn-ea"/>
                <a:cs typeface="+mn-cs"/>
              </a:rPr>
              <a:t>service</a:t>
            </a:r>
            <a:r>
              <a:rPr lang="hr-HR"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All data about operations processes,</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process</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efficiency</a:t>
            </a:r>
            <a:r>
              <a:rPr lang="hr-HR" sz="1200" b="0" i="0" u="none" strike="noStrike" kern="1200" baseline="0" dirty="0">
                <a:solidFill>
                  <a:schemeClr val="tx1"/>
                </a:solidFill>
                <a:latin typeface="+mn-lt"/>
                <a:ea typeface="+mn-ea"/>
                <a:cs typeface="+mn-cs"/>
              </a:rPr>
              <a:t> and </a:t>
            </a:r>
            <a:r>
              <a:rPr lang="hr-HR" sz="1200" b="0" i="0" u="none" strike="noStrike" kern="1200" baseline="0" dirty="0" err="1">
                <a:solidFill>
                  <a:schemeClr val="tx1"/>
                </a:solidFill>
                <a:latin typeface="+mn-lt"/>
                <a:ea typeface="+mn-ea"/>
                <a:cs typeface="+mn-cs"/>
              </a:rPr>
              <a:t>quality</a:t>
            </a:r>
            <a:endParaRPr lang="hr-HR"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management, as well as operations</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planning</a:t>
            </a:r>
            <a:r>
              <a:rPr lang="hr-HR" sz="1200" b="0" i="0" u="none" strike="noStrike" kern="1200" baseline="0" dirty="0">
                <a:solidFill>
                  <a:schemeClr val="tx1"/>
                </a:solidFill>
                <a:latin typeface="+mn-lt"/>
                <a:ea typeface="+mn-ea"/>
                <a:cs typeface="+mn-cs"/>
              </a:rPr>
              <a:t> are </a:t>
            </a:r>
            <a:r>
              <a:rPr lang="hr-HR" sz="1200" b="0" i="0" u="none" strike="noStrike" kern="1200" baseline="0" dirty="0" err="1">
                <a:solidFill>
                  <a:schemeClr val="tx1"/>
                </a:solidFill>
                <a:latin typeface="+mn-lt"/>
                <a:ea typeface="+mn-ea"/>
                <a:cs typeface="+mn-cs"/>
              </a:rPr>
              <a:t>available</a:t>
            </a:r>
            <a:r>
              <a:rPr lang="hr-HR" sz="1200" b="0" i="0" u="none" strike="noStrike" kern="1200" baseline="0" dirty="0">
                <a:solidFill>
                  <a:schemeClr val="tx1"/>
                </a:solidFill>
                <a:latin typeface="+mn-lt"/>
                <a:ea typeface="+mn-ea"/>
                <a:cs typeface="+mn-cs"/>
              </a:rPr>
              <a:t> real-time,</a:t>
            </a:r>
          </a:p>
          <a:p>
            <a:r>
              <a:rPr lang="en-US" sz="1200" b="0" i="0" u="none" strike="noStrike" kern="1200" baseline="0" dirty="0">
                <a:solidFill>
                  <a:schemeClr val="tx1"/>
                </a:solidFill>
                <a:latin typeface="+mn-lt"/>
                <a:ea typeface="+mn-ea"/>
                <a:cs typeface="+mn-cs"/>
              </a:rPr>
              <a:t>supported by augmented reality and</a:t>
            </a:r>
            <a:r>
              <a:rPr lang="hr-HR"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optimised</a:t>
            </a:r>
            <a:r>
              <a:rPr lang="en-US" sz="1200" b="0" i="0" u="none" strike="noStrike" kern="1200" baseline="0" dirty="0">
                <a:solidFill>
                  <a:schemeClr val="tx1"/>
                </a:solidFill>
                <a:latin typeface="+mn-lt"/>
                <a:ea typeface="+mn-ea"/>
                <a:cs typeface="+mn-cs"/>
              </a:rPr>
              <a:t> in an integrated network.</a:t>
            </a:r>
          </a:p>
          <a:p>
            <a:r>
              <a:rPr lang="hr-HR" sz="1200" b="0" i="0" u="none" strike="noStrike" kern="1200" baseline="0" dirty="0" err="1">
                <a:solidFill>
                  <a:schemeClr val="tx1"/>
                </a:solidFill>
                <a:latin typeface="+mn-lt"/>
                <a:ea typeface="+mn-ea"/>
                <a:cs typeface="+mn-cs"/>
              </a:rPr>
              <a:t>Horizontal</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integration</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stretches</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beyond</a:t>
            </a:r>
            <a:r>
              <a:rPr lang="hr-HR"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internal operations from suppliers</a:t>
            </a:r>
          </a:p>
          <a:p>
            <a:r>
              <a:rPr lang="en-US" sz="1200" b="0" i="0" u="none" strike="noStrike" kern="1200" baseline="0" dirty="0">
                <a:solidFill>
                  <a:schemeClr val="tx1"/>
                </a:solidFill>
                <a:latin typeface="+mn-lt"/>
                <a:ea typeface="+mn-ea"/>
                <a:cs typeface="+mn-cs"/>
              </a:rPr>
              <a:t>to customers and all key value chain</a:t>
            </a:r>
            <a:r>
              <a:rPr lang="hr-HR"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partners. It includes technologies from</a:t>
            </a:r>
          </a:p>
          <a:p>
            <a:r>
              <a:rPr lang="en-US" sz="1200" b="0" i="0" u="none" strike="noStrike" kern="1200" baseline="0" dirty="0">
                <a:solidFill>
                  <a:schemeClr val="tx1"/>
                </a:solidFill>
                <a:latin typeface="+mn-lt"/>
                <a:ea typeface="+mn-ea"/>
                <a:cs typeface="+mn-cs"/>
              </a:rPr>
              <a:t>track and trace devices to real-time</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integrated</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planning</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with</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execution</a:t>
            </a:r>
            <a:r>
              <a:rPr lang="hr-HR" sz="1200" b="0" i="0" u="none" strike="noStrike" kern="1200" baseline="0" dirty="0">
                <a:solidFill>
                  <a:schemeClr val="tx1"/>
                </a:solidFill>
                <a:latin typeface="+mn-lt"/>
                <a:ea typeface="+mn-ea"/>
                <a:cs typeface="+mn-cs"/>
              </a:rPr>
              <a:t>.</a:t>
            </a:r>
          </a:p>
          <a:p>
            <a:endParaRPr lang="hr-HR"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2) </a:t>
            </a:r>
            <a:r>
              <a:rPr lang="en-US" sz="1200" b="0" i="1" u="none" strike="noStrike" kern="1200" baseline="0" dirty="0" err="1">
                <a:solidFill>
                  <a:schemeClr val="tx1"/>
                </a:solidFill>
                <a:latin typeface="+mn-lt"/>
                <a:ea typeface="+mn-ea"/>
                <a:cs typeface="+mn-cs"/>
              </a:rPr>
              <a:t>Digitisation</a:t>
            </a:r>
            <a:r>
              <a:rPr lang="en-US" sz="1200" b="0" i="1" u="none" strike="noStrike" kern="1200" baseline="0" dirty="0">
                <a:solidFill>
                  <a:schemeClr val="tx1"/>
                </a:solidFill>
                <a:latin typeface="+mn-lt"/>
                <a:ea typeface="+mn-ea"/>
                <a:cs typeface="+mn-cs"/>
              </a:rPr>
              <a:t> of product and</a:t>
            </a:r>
            <a:r>
              <a:rPr lang="hr-HR" sz="1200" b="0" i="1" u="none" strike="noStrike" kern="1200" baseline="0" dirty="0">
                <a:solidFill>
                  <a:schemeClr val="tx1"/>
                </a:solidFill>
                <a:latin typeface="+mn-lt"/>
                <a:ea typeface="+mn-ea"/>
                <a:cs typeface="+mn-cs"/>
              </a:rPr>
              <a:t> </a:t>
            </a:r>
            <a:r>
              <a:rPr lang="hr-HR" sz="1200" b="0" i="1" u="none" strike="noStrike" kern="1200" baseline="0" dirty="0" err="1">
                <a:solidFill>
                  <a:schemeClr val="tx1"/>
                </a:solidFill>
                <a:latin typeface="+mn-lt"/>
                <a:ea typeface="+mn-ea"/>
                <a:cs typeface="+mn-cs"/>
              </a:rPr>
              <a:t>service</a:t>
            </a:r>
            <a:r>
              <a:rPr lang="hr-HR" sz="1200" b="0" i="1" u="none" strike="noStrike" kern="1200" baseline="0" dirty="0">
                <a:solidFill>
                  <a:schemeClr val="tx1"/>
                </a:solidFill>
                <a:latin typeface="+mn-lt"/>
                <a:ea typeface="+mn-ea"/>
                <a:cs typeface="+mn-cs"/>
              </a:rPr>
              <a:t> </a:t>
            </a:r>
            <a:r>
              <a:rPr lang="hr-HR" sz="1200" b="0" i="1" u="none" strike="noStrike" kern="1200" baseline="0" dirty="0" err="1">
                <a:solidFill>
                  <a:schemeClr val="tx1"/>
                </a:solidFill>
                <a:latin typeface="+mn-lt"/>
                <a:ea typeface="+mn-ea"/>
                <a:cs typeface="+mn-cs"/>
              </a:rPr>
              <a:t>offerings</a:t>
            </a:r>
            <a:endParaRPr lang="hr-HR" sz="1200" b="0" i="1"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Digitisation</a:t>
            </a:r>
            <a:r>
              <a:rPr lang="en-US" sz="1200" b="0" i="0" u="none" strike="noStrike" kern="1200" baseline="0" dirty="0">
                <a:solidFill>
                  <a:schemeClr val="tx1"/>
                </a:solidFill>
                <a:latin typeface="+mn-lt"/>
                <a:ea typeface="+mn-ea"/>
                <a:cs typeface="+mn-cs"/>
              </a:rPr>
              <a:t> of products includes the</a:t>
            </a:r>
            <a:r>
              <a:rPr lang="hr-HR"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expansion of existing products, e.g. by</a:t>
            </a:r>
          </a:p>
          <a:p>
            <a:r>
              <a:rPr lang="en-US" sz="1200" b="0" i="0" u="none" strike="noStrike" kern="1200" baseline="0" dirty="0">
                <a:solidFill>
                  <a:schemeClr val="tx1"/>
                </a:solidFill>
                <a:latin typeface="+mn-lt"/>
                <a:ea typeface="+mn-ea"/>
                <a:cs typeface="+mn-cs"/>
              </a:rPr>
              <a:t>adding smart sensors or communication</a:t>
            </a:r>
            <a:r>
              <a:rPr lang="hr-HR"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devices that can be used with data</a:t>
            </a:r>
          </a:p>
          <a:p>
            <a:r>
              <a:rPr lang="en-US" sz="1200" b="0" i="0" u="none" strike="noStrike" kern="1200" baseline="0" dirty="0">
                <a:solidFill>
                  <a:schemeClr val="tx1"/>
                </a:solidFill>
                <a:latin typeface="+mn-lt"/>
                <a:ea typeface="+mn-ea"/>
                <a:cs typeface="+mn-cs"/>
              </a:rPr>
              <a:t>analytics tools, as well as the creation</a:t>
            </a:r>
            <a:r>
              <a:rPr lang="hr-HR"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of new </a:t>
            </a:r>
            <a:r>
              <a:rPr lang="en-US" sz="1200" b="0" i="0" u="none" strike="noStrike" kern="1200" baseline="0" dirty="0" err="1">
                <a:solidFill>
                  <a:schemeClr val="tx1"/>
                </a:solidFill>
                <a:latin typeface="+mn-lt"/>
                <a:ea typeface="+mn-ea"/>
                <a:cs typeface="+mn-cs"/>
              </a:rPr>
              <a:t>digitised</a:t>
            </a:r>
            <a:r>
              <a:rPr lang="en-US" sz="1200" b="0" i="0" u="none" strike="noStrike" kern="1200" baseline="0" dirty="0">
                <a:solidFill>
                  <a:schemeClr val="tx1"/>
                </a:solidFill>
                <a:latin typeface="+mn-lt"/>
                <a:ea typeface="+mn-ea"/>
                <a:cs typeface="+mn-cs"/>
              </a:rPr>
              <a:t> products which focus</a:t>
            </a:r>
          </a:p>
          <a:p>
            <a:r>
              <a:rPr lang="hr-HR" sz="1200" b="0" i="0" u="none" strike="noStrike" kern="1200" baseline="0" dirty="0">
                <a:solidFill>
                  <a:schemeClr val="tx1"/>
                </a:solidFill>
                <a:latin typeface="+mn-lt"/>
                <a:ea typeface="+mn-ea"/>
                <a:cs typeface="+mn-cs"/>
              </a:rPr>
              <a:t>on </a:t>
            </a:r>
            <a:r>
              <a:rPr lang="hr-HR" sz="1200" b="0" i="0" u="none" strike="noStrike" kern="1200" baseline="0" dirty="0" err="1">
                <a:solidFill>
                  <a:schemeClr val="tx1"/>
                </a:solidFill>
                <a:latin typeface="+mn-lt"/>
                <a:ea typeface="+mn-ea"/>
                <a:cs typeface="+mn-cs"/>
              </a:rPr>
              <a:t>completely</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integrated</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solutions</a:t>
            </a:r>
            <a:r>
              <a:rPr lang="hr-HR"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By integrating new methods of dana</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collection</a:t>
            </a:r>
            <a:r>
              <a:rPr lang="hr-HR" sz="1200" b="0" i="0" u="none" strike="noStrike" kern="1200" baseline="0" dirty="0">
                <a:solidFill>
                  <a:schemeClr val="tx1"/>
                </a:solidFill>
                <a:latin typeface="+mn-lt"/>
                <a:ea typeface="+mn-ea"/>
                <a:cs typeface="+mn-cs"/>
              </a:rPr>
              <a:t> and </a:t>
            </a:r>
            <a:r>
              <a:rPr lang="hr-HR" sz="1200" b="0" i="0" u="none" strike="noStrike" kern="1200" baseline="0" dirty="0" err="1">
                <a:solidFill>
                  <a:schemeClr val="tx1"/>
                </a:solidFill>
                <a:latin typeface="+mn-lt"/>
                <a:ea typeface="+mn-ea"/>
                <a:cs typeface="+mn-cs"/>
              </a:rPr>
              <a:t>analysis</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companies</a:t>
            </a:r>
            <a:endParaRPr lang="hr-HR"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are able to generate data on product</a:t>
            </a:r>
            <a:r>
              <a:rPr lang="hr-HR"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use and refine products to meet the</a:t>
            </a:r>
          </a:p>
          <a:p>
            <a:r>
              <a:rPr lang="hr-HR" sz="1200" b="0" i="0" u="none" strike="noStrike" kern="1200" baseline="0" dirty="0" err="1">
                <a:solidFill>
                  <a:schemeClr val="tx1"/>
                </a:solidFill>
                <a:latin typeface="+mn-lt"/>
                <a:ea typeface="+mn-ea"/>
                <a:cs typeface="+mn-cs"/>
              </a:rPr>
              <a:t>increasing</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needs</a:t>
            </a:r>
            <a:r>
              <a:rPr lang="hr-HR" sz="1200" b="0" i="0" u="none" strike="noStrike" kern="1200" baseline="0" dirty="0">
                <a:solidFill>
                  <a:schemeClr val="tx1"/>
                </a:solidFill>
                <a:latin typeface="+mn-lt"/>
                <a:ea typeface="+mn-ea"/>
                <a:cs typeface="+mn-cs"/>
              </a:rPr>
              <a:t> of end-</a:t>
            </a:r>
            <a:r>
              <a:rPr lang="hr-HR" sz="1200" b="0" i="0" u="none" strike="noStrike" kern="1200" baseline="0" dirty="0" err="1">
                <a:solidFill>
                  <a:schemeClr val="tx1"/>
                </a:solidFill>
                <a:latin typeface="+mn-lt"/>
                <a:ea typeface="+mn-ea"/>
                <a:cs typeface="+mn-cs"/>
              </a:rPr>
              <a:t>customers</a:t>
            </a:r>
            <a:r>
              <a:rPr lang="hr-HR" sz="1200" b="0" i="0" u="none" strike="noStrike" kern="1200" baseline="0" dirty="0">
                <a:solidFill>
                  <a:schemeClr val="tx1"/>
                </a:solidFill>
                <a:latin typeface="+mn-lt"/>
                <a:ea typeface="+mn-ea"/>
                <a:cs typeface="+mn-cs"/>
              </a:rPr>
              <a:t>.</a:t>
            </a:r>
          </a:p>
          <a:p>
            <a:endParaRPr lang="hr-HR"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3) Digital business models and</a:t>
            </a:r>
            <a:r>
              <a:rPr lang="hr-HR" sz="1200" b="0" i="1" u="none" strike="noStrike" kern="1200" baseline="0" dirty="0">
                <a:solidFill>
                  <a:schemeClr val="tx1"/>
                </a:solidFill>
                <a:latin typeface="+mn-lt"/>
                <a:ea typeface="+mn-ea"/>
                <a:cs typeface="+mn-cs"/>
              </a:rPr>
              <a:t> </a:t>
            </a:r>
            <a:r>
              <a:rPr lang="hr-HR" sz="1200" b="0" i="1" u="none" strike="noStrike" kern="1200" baseline="0" dirty="0" err="1">
                <a:solidFill>
                  <a:schemeClr val="tx1"/>
                </a:solidFill>
                <a:latin typeface="+mn-lt"/>
                <a:ea typeface="+mn-ea"/>
                <a:cs typeface="+mn-cs"/>
              </a:rPr>
              <a:t>customer</a:t>
            </a:r>
            <a:r>
              <a:rPr lang="hr-HR" sz="1200" b="0" i="1" u="none" strike="noStrike" kern="1200" baseline="0" dirty="0">
                <a:solidFill>
                  <a:schemeClr val="tx1"/>
                </a:solidFill>
                <a:latin typeface="+mn-lt"/>
                <a:ea typeface="+mn-ea"/>
                <a:cs typeface="+mn-cs"/>
              </a:rPr>
              <a:t> </a:t>
            </a:r>
            <a:r>
              <a:rPr lang="hr-HR" sz="1200" b="0" i="1" u="none" strike="noStrike" kern="1200" baseline="0" dirty="0" err="1">
                <a:solidFill>
                  <a:schemeClr val="tx1"/>
                </a:solidFill>
                <a:latin typeface="+mn-lt"/>
                <a:ea typeface="+mn-ea"/>
                <a:cs typeface="+mn-cs"/>
              </a:rPr>
              <a:t>access</a:t>
            </a:r>
            <a:endParaRPr lang="hr-HR" sz="1200" b="0" i="1" u="none" strike="noStrike" kern="1200" baseline="0" dirty="0">
              <a:solidFill>
                <a:schemeClr val="tx1"/>
              </a:solidFill>
              <a:latin typeface="+mn-lt"/>
              <a:ea typeface="+mn-ea"/>
              <a:cs typeface="+mn-cs"/>
            </a:endParaRPr>
          </a:p>
          <a:p>
            <a:r>
              <a:rPr lang="hr-HR" sz="1200" b="0" i="0" u="none" strike="noStrike" kern="1200" baseline="0" dirty="0" err="1">
                <a:solidFill>
                  <a:schemeClr val="tx1"/>
                </a:solidFill>
                <a:latin typeface="+mn-lt"/>
                <a:ea typeface="+mn-ea"/>
                <a:cs typeface="+mn-cs"/>
              </a:rPr>
              <a:t>Leading</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industrial</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companies</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also</a:t>
            </a:r>
            <a:r>
              <a:rPr lang="hr-HR"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expand their offering by providing</a:t>
            </a:r>
          </a:p>
          <a:p>
            <a:r>
              <a:rPr lang="hr-HR" sz="1200" b="0" i="0" u="none" strike="noStrike" kern="1200" baseline="0" dirty="0" err="1">
                <a:solidFill>
                  <a:schemeClr val="tx1"/>
                </a:solidFill>
                <a:latin typeface="+mn-lt"/>
                <a:ea typeface="+mn-ea"/>
                <a:cs typeface="+mn-cs"/>
              </a:rPr>
              <a:t>disruptive</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digital</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solutions</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such</a:t>
            </a:r>
            <a:r>
              <a:rPr lang="hr-HR" sz="1200" b="0" i="0" u="none" strike="noStrike" kern="1200" baseline="0" dirty="0">
                <a:solidFill>
                  <a:schemeClr val="tx1"/>
                </a:solidFill>
                <a:latin typeface="+mn-lt"/>
                <a:ea typeface="+mn-ea"/>
                <a:cs typeface="+mn-cs"/>
              </a:rPr>
              <a:t> as </a:t>
            </a:r>
            <a:r>
              <a:rPr lang="hr-HR" sz="1200" b="0" i="0" u="none" strike="noStrike" kern="1200" baseline="0" dirty="0" err="1">
                <a:solidFill>
                  <a:schemeClr val="tx1"/>
                </a:solidFill>
                <a:latin typeface="+mn-lt"/>
                <a:ea typeface="+mn-ea"/>
                <a:cs typeface="+mn-cs"/>
              </a:rPr>
              <a:t>complete</a:t>
            </a:r>
            <a:r>
              <a:rPr lang="hr-HR" sz="1200" b="0" i="0" u="none" strike="noStrike" kern="1200" baseline="0" dirty="0">
                <a:solidFill>
                  <a:schemeClr val="tx1"/>
                </a:solidFill>
                <a:latin typeface="+mn-lt"/>
                <a:ea typeface="+mn-ea"/>
                <a:cs typeface="+mn-cs"/>
              </a:rPr>
              <a:t>, data-driven </a:t>
            </a:r>
            <a:r>
              <a:rPr lang="hr-HR" sz="1200" b="0" i="0" u="none" strike="noStrike" kern="1200" baseline="0" dirty="0" err="1">
                <a:solidFill>
                  <a:schemeClr val="tx1"/>
                </a:solidFill>
                <a:latin typeface="+mn-lt"/>
                <a:ea typeface="+mn-ea"/>
                <a:cs typeface="+mn-cs"/>
              </a:rPr>
              <a:t>services</a:t>
            </a:r>
            <a:endParaRPr lang="hr-HR" sz="1200" b="0" i="0" u="none" strike="noStrike" kern="1200" baseline="0" dirty="0">
              <a:solidFill>
                <a:schemeClr val="tx1"/>
              </a:solidFill>
              <a:latin typeface="+mn-lt"/>
              <a:ea typeface="+mn-ea"/>
              <a:cs typeface="+mn-cs"/>
            </a:endParaRPr>
          </a:p>
          <a:p>
            <a:r>
              <a:rPr lang="hr-HR" sz="1200" b="0" i="0" u="none" strike="noStrike" kern="1200" baseline="0" dirty="0">
                <a:solidFill>
                  <a:schemeClr val="tx1"/>
                </a:solidFill>
                <a:latin typeface="+mn-lt"/>
                <a:ea typeface="+mn-ea"/>
                <a:cs typeface="+mn-cs"/>
              </a:rPr>
              <a:t>and </a:t>
            </a:r>
            <a:r>
              <a:rPr lang="hr-HR" sz="1200" b="0" i="0" u="none" strike="noStrike" kern="1200" baseline="0" dirty="0" err="1">
                <a:solidFill>
                  <a:schemeClr val="tx1"/>
                </a:solidFill>
                <a:latin typeface="+mn-lt"/>
                <a:ea typeface="+mn-ea"/>
                <a:cs typeface="+mn-cs"/>
              </a:rPr>
              <a:t>integrated</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platform</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solutions</a:t>
            </a:r>
            <a:r>
              <a:rPr lang="hr-HR"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Disruptive digital business models are</a:t>
            </a:r>
            <a:r>
              <a:rPr lang="hr-HR"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often focused on generating additional</a:t>
            </a:r>
          </a:p>
          <a:p>
            <a:r>
              <a:rPr lang="hr-HR" sz="1200" b="0" i="0" u="none" strike="noStrike" kern="1200" baseline="0" dirty="0" err="1">
                <a:solidFill>
                  <a:schemeClr val="tx1"/>
                </a:solidFill>
                <a:latin typeface="+mn-lt"/>
                <a:ea typeface="+mn-ea"/>
                <a:cs typeface="+mn-cs"/>
              </a:rPr>
              <a:t>digital</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revenues</a:t>
            </a:r>
            <a:r>
              <a:rPr lang="hr-HR" sz="1200" b="0" i="0" u="none" strike="noStrike" kern="1200" baseline="0" dirty="0">
                <a:solidFill>
                  <a:schemeClr val="tx1"/>
                </a:solidFill>
                <a:latin typeface="+mn-lt"/>
                <a:ea typeface="+mn-ea"/>
                <a:cs typeface="+mn-cs"/>
              </a:rPr>
              <a:t> and </a:t>
            </a:r>
            <a:r>
              <a:rPr lang="hr-HR" sz="1200" b="0" i="0" u="none" strike="noStrike" kern="1200" baseline="0" dirty="0" err="1">
                <a:solidFill>
                  <a:schemeClr val="tx1"/>
                </a:solidFill>
                <a:latin typeface="+mn-lt"/>
                <a:ea typeface="+mn-ea"/>
                <a:cs typeface="+mn-cs"/>
              </a:rPr>
              <a:t>optimising</a:t>
            </a:r>
            <a:r>
              <a:rPr lang="hr-HR"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customer interaction and access. Digital</a:t>
            </a:r>
          </a:p>
          <a:p>
            <a:r>
              <a:rPr lang="en-US" sz="1200" b="0" i="0" u="none" strike="noStrike" kern="1200" baseline="0" dirty="0">
                <a:solidFill>
                  <a:schemeClr val="tx1"/>
                </a:solidFill>
                <a:latin typeface="+mn-lt"/>
                <a:ea typeface="+mn-ea"/>
                <a:cs typeface="+mn-cs"/>
              </a:rPr>
              <a:t>products and services frequently look to</a:t>
            </a:r>
            <a:r>
              <a:rPr lang="hr-HR"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serve customers with complete solutions</a:t>
            </a:r>
          </a:p>
          <a:p>
            <a:r>
              <a:rPr lang="hr-HR" sz="1200" b="0" i="0" u="none" strike="noStrike" kern="1200" baseline="0" dirty="0" err="1">
                <a:solidFill>
                  <a:schemeClr val="tx1"/>
                </a:solidFill>
                <a:latin typeface="+mn-lt"/>
                <a:ea typeface="+mn-ea"/>
                <a:cs typeface="+mn-cs"/>
              </a:rPr>
              <a:t>in</a:t>
            </a:r>
            <a:r>
              <a:rPr lang="hr-HR" sz="1200" b="0" i="0" u="none" strike="noStrike" kern="1200" baseline="0" dirty="0">
                <a:solidFill>
                  <a:schemeClr val="tx1"/>
                </a:solidFill>
                <a:latin typeface="+mn-lt"/>
                <a:ea typeface="+mn-ea"/>
                <a:cs typeface="+mn-cs"/>
              </a:rPr>
              <a:t> a </a:t>
            </a:r>
            <a:r>
              <a:rPr lang="hr-HR" sz="1200" b="0" i="0" u="none" strike="noStrike" kern="1200" baseline="0" dirty="0" err="1">
                <a:solidFill>
                  <a:schemeClr val="tx1"/>
                </a:solidFill>
                <a:latin typeface="+mn-lt"/>
                <a:ea typeface="+mn-ea"/>
                <a:cs typeface="+mn-cs"/>
              </a:rPr>
              <a:t>distinct</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digital</a:t>
            </a:r>
            <a:r>
              <a:rPr lang="hr-HR" sz="1200" b="0" i="0" u="none" strike="noStrike" kern="1200" baseline="0" dirty="0">
                <a:solidFill>
                  <a:schemeClr val="tx1"/>
                </a:solidFill>
                <a:latin typeface="+mn-lt"/>
                <a:ea typeface="+mn-ea"/>
                <a:cs typeface="+mn-cs"/>
              </a:rPr>
              <a:t> </a:t>
            </a:r>
            <a:r>
              <a:rPr lang="hr-HR" sz="1200" b="0" i="0" u="none" strike="noStrike" kern="1200" baseline="0" dirty="0" err="1">
                <a:solidFill>
                  <a:schemeClr val="tx1"/>
                </a:solidFill>
                <a:latin typeface="+mn-lt"/>
                <a:ea typeface="+mn-ea"/>
                <a:cs typeface="+mn-cs"/>
              </a:rPr>
              <a:t>ecosystem</a:t>
            </a:r>
            <a:r>
              <a:rPr lang="hr-HR" sz="1200" b="0" i="0" u="none" strike="noStrike" kern="1200" baseline="0" dirty="0">
                <a:solidFill>
                  <a:schemeClr val="tx1"/>
                </a:solidFill>
                <a:latin typeface="+mn-lt"/>
                <a:ea typeface="+mn-ea"/>
                <a:cs typeface="+mn-cs"/>
              </a:rPr>
              <a:t>.</a:t>
            </a:r>
            <a:endParaRPr lang="hr-H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4FE07C-B58C-4F1D-ABFE-6510B8AEE547}"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6566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b="0" i="1" u="none" strike="noStrike" kern="1200" baseline="0" dirty="0">
                <a:solidFill>
                  <a:schemeClr val="tx1"/>
                </a:solidFill>
                <a:latin typeface="+mn-lt"/>
                <a:ea typeface="+mn-ea"/>
                <a:cs typeface="+mn-cs"/>
              </a:rPr>
              <a:t>Izvor: </a:t>
            </a:r>
            <a:r>
              <a:rPr lang="en-US" sz="1200" b="0" i="1" u="none" strike="noStrike" kern="1200" baseline="0" dirty="0">
                <a:solidFill>
                  <a:schemeClr val="tx1"/>
                </a:solidFill>
                <a:latin typeface="+mn-lt"/>
                <a:ea typeface="+mn-ea"/>
                <a:cs typeface="+mn-cs"/>
              </a:rPr>
              <a:t>PwC’s 2016 Global Industry 4.0 Survey of industrial</a:t>
            </a:r>
            <a:r>
              <a:rPr lang="hr-HR" sz="1200" b="0" i="1" u="none" strike="noStrike" kern="1200" baseline="0" dirty="0">
                <a:solidFill>
                  <a:schemeClr val="tx1"/>
                </a:solidFill>
                <a:latin typeface="+mn-lt"/>
                <a:ea typeface="+mn-ea"/>
                <a:cs typeface="+mn-cs"/>
              </a:rPr>
              <a:t> </a:t>
            </a:r>
            <a:r>
              <a:rPr lang="hr-HR" sz="1200" b="0" i="1" u="none" strike="noStrike" kern="1200" baseline="0" dirty="0" err="1">
                <a:solidFill>
                  <a:schemeClr val="tx1"/>
                </a:solidFill>
                <a:latin typeface="+mn-lt"/>
                <a:ea typeface="+mn-ea"/>
                <a:cs typeface="+mn-cs"/>
              </a:rPr>
              <a:t>companies</a:t>
            </a:r>
            <a:endParaRPr lang="hr-HR" dirty="0"/>
          </a:p>
          <a:p>
            <a:endParaRPr lang="hr-H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4FE07C-B58C-4F1D-ABFE-6510B8AEE547}"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733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b="0" i="1" u="none" strike="noStrike" kern="1200" baseline="0" dirty="0">
                <a:solidFill>
                  <a:schemeClr val="tx1"/>
                </a:solidFill>
                <a:latin typeface="+mn-lt"/>
                <a:ea typeface="+mn-ea"/>
                <a:cs typeface="+mn-cs"/>
              </a:rPr>
              <a:t>Izvor: </a:t>
            </a:r>
            <a:r>
              <a:rPr lang="en-US" sz="1200" b="0" i="1" u="none" strike="noStrike" kern="1200" baseline="0" dirty="0">
                <a:solidFill>
                  <a:schemeClr val="tx1"/>
                </a:solidFill>
                <a:latin typeface="+mn-lt"/>
                <a:ea typeface="+mn-ea"/>
                <a:cs typeface="+mn-cs"/>
              </a:rPr>
              <a:t>PwC’s 2016 Global Industry 4.0 Survey of industrial</a:t>
            </a:r>
            <a:r>
              <a:rPr lang="hr-HR" sz="1200" b="0" i="1" u="none" strike="noStrike" kern="1200" baseline="0" dirty="0">
                <a:solidFill>
                  <a:schemeClr val="tx1"/>
                </a:solidFill>
                <a:latin typeface="+mn-lt"/>
                <a:ea typeface="+mn-ea"/>
                <a:cs typeface="+mn-cs"/>
              </a:rPr>
              <a:t> </a:t>
            </a:r>
            <a:r>
              <a:rPr lang="hr-HR" sz="1200" b="0" i="1" u="none" strike="noStrike" kern="1200" baseline="0" dirty="0" err="1">
                <a:solidFill>
                  <a:schemeClr val="tx1"/>
                </a:solidFill>
                <a:latin typeface="+mn-lt"/>
                <a:ea typeface="+mn-ea"/>
                <a:cs typeface="+mn-cs"/>
              </a:rPr>
              <a:t>companies</a:t>
            </a:r>
            <a:endParaRPr lang="hr-HR" dirty="0"/>
          </a:p>
          <a:p>
            <a:endParaRPr lang="hr-H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4FE07C-B58C-4F1D-ABFE-6510B8AEE547}"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595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2017-08-28 </a:t>
            </a:r>
            <a:endParaRPr lang="en-US" dirty="0"/>
          </a:p>
        </p:txBody>
      </p:sp>
      <p:sp>
        <p:nvSpPr>
          <p:cNvPr id="5" name="Slide Number Placeholder 4"/>
          <p:cNvSpPr>
            <a:spLocks noGrp="1"/>
          </p:cNvSpPr>
          <p:nvPr>
            <p:ph type="sldNum" sz="quarter" idx="11"/>
          </p:nvPr>
        </p:nvSpPr>
        <p:spPr/>
        <p:txBody>
          <a:bodyPr/>
          <a:lstStyle/>
          <a:p>
            <a:fld id="{4A6A9184-19E3-43F0-A8BA-023E77790943}" type="slidenum">
              <a:rPr lang="en-US" smtClean="0"/>
              <a:t>2</a:t>
            </a:fld>
            <a:endParaRPr lang="en-US" dirty="0"/>
          </a:p>
        </p:txBody>
      </p:sp>
      <p:sp>
        <p:nvSpPr>
          <p:cNvPr id="6" name="Header Placeholder 5"/>
          <p:cNvSpPr>
            <a:spLocks noGrp="1"/>
          </p:cNvSpPr>
          <p:nvPr>
            <p:ph type="hdr" sz="quarter" idx="12"/>
          </p:nvPr>
        </p:nvSpPr>
        <p:spPr/>
        <p:txBody>
          <a:bodyPr/>
          <a:lstStyle/>
          <a:p>
            <a:r>
              <a:rPr lang="en-US"/>
              <a:t>ETK_EN </a:t>
            </a:r>
            <a:endParaRPr lang="en-US" dirty="0"/>
          </a:p>
        </p:txBody>
      </p:sp>
      <p:sp>
        <p:nvSpPr>
          <p:cNvPr id="7" name="Footer Placeholder 6"/>
          <p:cNvSpPr>
            <a:spLocks noGrp="1"/>
          </p:cNvSpPr>
          <p:nvPr>
            <p:ph type="ftr" sz="quarter" idx="13"/>
          </p:nvPr>
        </p:nvSpPr>
        <p:spPr/>
        <p:txBody>
          <a:bodyPr/>
          <a:lstStyle/>
          <a:p>
            <a:r>
              <a:rPr lang="en-US"/>
              <a:t>, Rev   </a:t>
            </a:r>
            <a:endParaRPr lang="en-US" dirty="0"/>
          </a:p>
        </p:txBody>
      </p:sp>
    </p:spTree>
    <p:extLst>
      <p:ext uri="{BB962C8B-B14F-4D97-AF65-F5344CB8AC3E}">
        <p14:creationId xmlns:p14="http://schemas.microsoft.com/office/powerpoint/2010/main" val="1524903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b="0" i="1" u="none" strike="noStrike" kern="1200" baseline="0" dirty="0">
                <a:solidFill>
                  <a:schemeClr val="tx1"/>
                </a:solidFill>
                <a:latin typeface="+mn-lt"/>
                <a:ea typeface="+mn-ea"/>
                <a:cs typeface="+mn-cs"/>
              </a:rPr>
              <a:t>Izvor: </a:t>
            </a:r>
            <a:r>
              <a:rPr lang="en-US" sz="1200" b="0" i="1" u="none" strike="noStrike" kern="1200" baseline="0" dirty="0">
                <a:solidFill>
                  <a:schemeClr val="tx1"/>
                </a:solidFill>
                <a:latin typeface="+mn-lt"/>
                <a:ea typeface="+mn-ea"/>
                <a:cs typeface="+mn-cs"/>
              </a:rPr>
              <a:t>PwC’s 2016 Global Industry 4.0 Survey of industrial</a:t>
            </a:r>
            <a:r>
              <a:rPr lang="hr-HR" sz="1200" b="0" i="1" u="none" strike="noStrike" kern="1200" baseline="0" dirty="0">
                <a:solidFill>
                  <a:schemeClr val="tx1"/>
                </a:solidFill>
                <a:latin typeface="+mn-lt"/>
                <a:ea typeface="+mn-ea"/>
                <a:cs typeface="+mn-cs"/>
              </a:rPr>
              <a:t> </a:t>
            </a:r>
            <a:r>
              <a:rPr lang="hr-HR" sz="1200" b="0" i="1" u="none" strike="noStrike" kern="1200" baseline="0" dirty="0" err="1">
                <a:solidFill>
                  <a:schemeClr val="tx1"/>
                </a:solidFill>
                <a:latin typeface="+mn-lt"/>
                <a:ea typeface="+mn-ea"/>
                <a:cs typeface="+mn-cs"/>
              </a:rPr>
              <a:t>companies</a:t>
            </a:r>
            <a:endParaRPr lang="hr-HR" dirty="0"/>
          </a:p>
          <a:p>
            <a:endParaRPr lang="hr-H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4FE07C-B58C-4F1D-ABFE-6510B8AEE547}"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46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b="0" i="1" u="none" strike="noStrike" kern="1200" baseline="0" dirty="0">
                <a:solidFill>
                  <a:schemeClr val="tx1"/>
                </a:solidFill>
                <a:latin typeface="+mn-lt"/>
                <a:ea typeface="+mn-ea"/>
                <a:cs typeface="+mn-cs"/>
              </a:rPr>
              <a:t>Izvor: </a:t>
            </a:r>
            <a:r>
              <a:rPr lang="en-US" sz="1200" b="0" i="1" u="none" strike="noStrike" kern="1200" baseline="0" dirty="0">
                <a:solidFill>
                  <a:schemeClr val="tx1"/>
                </a:solidFill>
                <a:latin typeface="+mn-lt"/>
                <a:ea typeface="+mn-ea"/>
                <a:cs typeface="+mn-cs"/>
              </a:rPr>
              <a:t>PwC’s 2016 Global Industry 4.0 Survey of industrial</a:t>
            </a:r>
            <a:r>
              <a:rPr lang="hr-HR" sz="1200" b="0" i="1" u="none" strike="noStrike" kern="1200" baseline="0" dirty="0">
                <a:solidFill>
                  <a:schemeClr val="tx1"/>
                </a:solidFill>
                <a:latin typeface="+mn-lt"/>
                <a:ea typeface="+mn-ea"/>
                <a:cs typeface="+mn-cs"/>
              </a:rPr>
              <a:t> </a:t>
            </a:r>
            <a:r>
              <a:rPr lang="hr-HR" sz="1200" b="0" i="1" u="none" strike="noStrike" kern="1200" baseline="0" dirty="0" err="1">
                <a:solidFill>
                  <a:schemeClr val="tx1"/>
                </a:solidFill>
                <a:latin typeface="+mn-lt"/>
                <a:ea typeface="+mn-ea"/>
                <a:cs typeface="+mn-cs"/>
              </a:rPr>
              <a:t>companies</a:t>
            </a:r>
            <a:endParaRPr lang="hr-HR" dirty="0"/>
          </a:p>
          <a:p>
            <a:endParaRPr lang="hr-H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4FE07C-B58C-4F1D-ABFE-6510B8AEE547}"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3546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014FE07C-B58C-4F1D-ABFE-6510B8AEE547}" type="slidenum">
              <a:rPr lang="hr-HR" smtClean="0"/>
              <a:t>31</a:t>
            </a:fld>
            <a:endParaRPr lang="hr-HR"/>
          </a:p>
        </p:txBody>
      </p:sp>
    </p:spTree>
    <p:extLst>
      <p:ext uri="{BB962C8B-B14F-4D97-AF65-F5344CB8AC3E}">
        <p14:creationId xmlns:p14="http://schemas.microsoft.com/office/powerpoint/2010/main" val="3124552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014FE07C-B58C-4F1D-ABFE-6510B8AEE547}" type="slidenum">
              <a:rPr lang="hr-HR" smtClean="0"/>
              <a:t>32</a:t>
            </a:fld>
            <a:endParaRPr lang="hr-HR"/>
          </a:p>
        </p:txBody>
      </p:sp>
    </p:spTree>
    <p:extLst>
      <p:ext uri="{BB962C8B-B14F-4D97-AF65-F5344CB8AC3E}">
        <p14:creationId xmlns:p14="http://schemas.microsoft.com/office/powerpoint/2010/main" val="3673308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014FE07C-B58C-4F1D-ABFE-6510B8AEE547}" type="slidenum">
              <a:rPr lang="hr-HR" smtClean="0"/>
              <a:t>34</a:t>
            </a:fld>
            <a:endParaRPr lang="hr-HR"/>
          </a:p>
        </p:txBody>
      </p:sp>
    </p:spTree>
    <p:extLst>
      <p:ext uri="{BB962C8B-B14F-4D97-AF65-F5344CB8AC3E}">
        <p14:creationId xmlns:p14="http://schemas.microsoft.com/office/powerpoint/2010/main" val="1865628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014FE07C-B58C-4F1D-ABFE-6510B8AEE547}" type="slidenum">
              <a:rPr lang="hr-HR" smtClean="0"/>
              <a:t>35</a:t>
            </a:fld>
            <a:endParaRPr lang="hr-HR"/>
          </a:p>
        </p:txBody>
      </p:sp>
    </p:spTree>
    <p:extLst>
      <p:ext uri="{BB962C8B-B14F-4D97-AF65-F5344CB8AC3E}">
        <p14:creationId xmlns:p14="http://schemas.microsoft.com/office/powerpoint/2010/main" val="2893925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014FE07C-B58C-4F1D-ABFE-6510B8AEE547}" type="slidenum">
              <a:rPr lang="hr-HR" smtClean="0"/>
              <a:t>36</a:t>
            </a:fld>
            <a:endParaRPr lang="hr-HR"/>
          </a:p>
        </p:txBody>
      </p:sp>
    </p:spTree>
    <p:extLst>
      <p:ext uri="{BB962C8B-B14F-4D97-AF65-F5344CB8AC3E}">
        <p14:creationId xmlns:p14="http://schemas.microsoft.com/office/powerpoint/2010/main" val="25644475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014FE07C-B58C-4F1D-ABFE-6510B8AEE547}" type="slidenum">
              <a:rPr lang="hr-HR" smtClean="0"/>
              <a:t>37</a:t>
            </a:fld>
            <a:endParaRPr lang="hr-HR"/>
          </a:p>
        </p:txBody>
      </p:sp>
    </p:spTree>
    <p:extLst>
      <p:ext uri="{BB962C8B-B14F-4D97-AF65-F5344CB8AC3E}">
        <p14:creationId xmlns:p14="http://schemas.microsoft.com/office/powerpoint/2010/main" val="3440562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hr-HR" sz="1200" b="0" i="0" kern="1200" dirty="0">
                <a:solidFill>
                  <a:schemeClr val="tx1"/>
                </a:solidFill>
                <a:effectLst/>
                <a:latin typeface="+mn-lt"/>
                <a:ea typeface="+mn-ea"/>
                <a:cs typeface="+mn-cs"/>
              </a:rPr>
              <a:t>https://www.wired.com/2012/12/ff-robots-will-take-our-jobs/</a:t>
            </a:r>
          </a:p>
          <a:p>
            <a:pPr fontAlgn="base"/>
            <a:endParaRPr lang="hr-HR"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rows indicate whether robots will take over existing jobs or make new ones, and the columns indicate whether these jobs seem (at first) like jobs for humans or for machines.</a:t>
            </a:r>
          </a:p>
          <a:p>
            <a:pPr fontAlgn="base"/>
            <a:r>
              <a:rPr lang="en-US" sz="1200" b="1" i="0" kern="1200" dirty="0">
                <a:solidFill>
                  <a:schemeClr val="tx1"/>
                </a:solidFill>
                <a:effectLst/>
                <a:latin typeface="+mn-lt"/>
                <a:ea typeface="+mn-ea"/>
                <a:cs typeface="+mn-cs"/>
              </a:rPr>
              <a:t>Let’s begin with quadrant A: </a:t>
            </a:r>
            <a:r>
              <a:rPr lang="en-US" sz="1200" b="0" i="0" kern="1200" dirty="0">
                <a:solidFill>
                  <a:schemeClr val="tx1"/>
                </a:solidFill>
                <a:effectLst/>
                <a:latin typeface="+mn-lt"/>
                <a:ea typeface="+mn-ea"/>
                <a:cs typeface="+mn-cs"/>
              </a:rPr>
              <a:t>jobs humans can do but robots can do even better. Humans can weave cotton cloth with great effort, but automated looms make perfect cloth, by the mile, for a few cents. The only reason to buy handmade cloth today is because you want the imperfections humans introduce. We no longer value irregularities while traveling 70 miles per hour, though—so the fewer humans who touch our car as it is being made, the better.</a:t>
            </a:r>
          </a:p>
          <a:p>
            <a:pPr fontAlgn="base"/>
            <a:r>
              <a:rPr lang="en-US" sz="1200" b="0" i="0" kern="1200" dirty="0">
                <a:solidFill>
                  <a:schemeClr val="tx1"/>
                </a:solidFill>
                <a:effectLst/>
                <a:latin typeface="+mn-lt"/>
                <a:ea typeface="+mn-ea"/>
                <a:cs typeface="+mn-cs"/>
              </a:rPr>
              <a:t>And yet for more complicated chores, we still tend to believe computers and robots can’t be trusted. That’s why we’ve been slow to acknowledge how they’ve mastered some conceptual routines, in some cases even surpassing their mastery of physical routines. A computerized brain known as the autopilot can fly a 787 jet unaided, but irrationally we place human pilots in the cockpit to babysit the autopilot “just in case.” In the 1990s, computerized mortgage appraisals replaced human appraisers wholesale. Much tax preparation has gone to computers, as well as routine x-ray analysis and pretrial evidence-gathering—all once done by highly paid smart people. We’ve accepted utter reliability in robot manufacturing; soon we’ll accept it in robotic intelligence and service.</a:t>
            </a:r>
          </a:p>
          <a:p>
            <a:pPr fontAlgn="base"/>
            <a:r>
              <a:rPr lang="en-US" sz="1200" b="1" i="0" kern="1200" dirty="0">
                <a:solidFill>
                  <a:schemeClr val="tx1"/>
                </a:solidFill>
                <a:effectLst/>
                <a:latin typeface="+mn-lt"/>
                <a:ea typeface="+mn-ea"/>
                <a:cs typeface="+mn-cs"/>
              </a:rPr>
              <a:t>Next is quadrant B: </a:t>
            </a:r>
            <a:r>
              <a:rPr lang="en-US" sz="1200" b="0" i="0" kern="1200" dirty="0">
                <a:solidFill>
                  <a:schemeClr val="tx1"/>
                </a:solidFill>
                <a:effectLst/>
                <a:latin typeface="+mn-lt"/>
                <a:ea typeface="+mn-ea"/>
                <a:cs typeface="+mn-cs"/>
              </a:rPr>
              <a:t>jobs that humans can’t do but robots can. A trivial example: Humans have trouble making a single brass screw unassisted, but automation can produce a thousand exact ones per hour. Without automation, we could not make a single computer chip—a job that requires degrees of precision, control, and unwavering attention that our animal bodies don’t possess. Likewise no human, indeed no group of humans, no matter their education, can quickly search through all the web pages in the world to uncover the one page revealing the price of eggs in Katmandu yesterday. Every time you click on the search button you are employing a robot to do something we as a species are unable to do alone.</a:t>
            </a:r>
          </a:p>
          <a:p>
            <a:pPr fontAlgn="base"/>
            <a:r>
              <a:rPr lang="en-US" sz="1200" b="0" i="0" kern="1200" dirty="0">
                <a:solidFill>
                  <a:schemeClr val="tx1"/>
                </a:solidFill>
                <a:effectLst/>
                <a:latin typeface="+mn-lt"/>
                <a:ea typeface="+mn-ea"/>
                <a:cs typeface="+mn-cs"/>
              </a:rPr>
              <a:t>While the displacement of formerly human jobs gets all the headlines, the greatest benefits bestowed by robots and automation come from their occupation of jobs we are unable to do. We don’t have the attention span to inspect every square millimeter of every CAT scan looking for cancer cells. We don’t have the millisecond reflexes needed to inflate molten glass into the shape of a bottle. We don’t have an infallible memory to keep track of every pitch in Major League Baseball and calculate the probability of the next pitch in real time.</a:t>
            </a:r>
          </a:p>
          <a:p>
            <a:pPr fontAlgn="base"/>
            <a:r>
              <a:rPr lang="en-US" sz="1200" b="0" i="0" kern="1200" dirty="0">
                <a:solidFill>
                  <a:schemeClr val="tx1"/>
                </a:solidFill>
                <a:effectLst/>
                <a:latin typeface="+mn-lt"/>
                <a:ea typeface="+mn-ea"/>
                <a:cs typeface="+mn-cs"/>
              </a:rPr>
              <a:t>We aren’t giving “good jobs” to robots. Most of the time we are giving them jobs we could never do. Without them, these jobs would remain undone.</a:t>
            </a:r>
          </a:p>
          <a:p>
            <a:pPr fontAlgn="base"/>
            <a:r>
              <a:rPr lang="en-US" sz="1200" b="1" i="0" kern="1200" dirty="0">
                <a:solidFill>
                  <a:schemeClr val="tx1"/>
                </a:solidFill>
                <a:effectLst/>
                <a:latin typeface="+mn-lt"/>
                <a:ea typeface="+mn-ea"/>
                <a:cs typeface="+mn-cs"/>
              </a:rPr>
              <a:t>Now let’s consider quadrant C, the new jobs created by automation</a:t>
            </a:r>
            <a:r>
              <a:rPr lang="en-US" sz="1200" b="0" i="0" kern="1200" dirty="0">
                <a:solidFill>
                  <a:schemeClr val="tx1"/>
                </a:solidFill>
                <a:effectLst/>
                <a:latin typeface="+mn-lt"/>
                <a:ea typeface="+mn-ea"/>
                <a:cs typeface="+mn-cs"/>
              </a:rPr>
              <a:t>—including the jobs that we did not know we wanted done. This is the greatest genius of the robot takeover: With the assistance of robots and computerized intelligence, we already can do things we never imagined doing 150 years ago. We can remove a tumor in our gut through our navel, make a talking-picture video of our wedding, drive a cart on Mars, print a pattern on fabric that a friend mailed to us through the air. We are doing, and are sometimes paid for doing, a million new activities that would have dazzled and shocked the farmers of 1850. These new accomplishments are not merely chores that were difficult before. Rather they are dreams that are created chiefly by the capabilities of the machines that can do them. They are jobs the machines make up.</a:t>
            </a:r>
          </a:p>
          <a:p>
            <a:pPr fontAlgn="base"/>
            <a:r>
              <a:rPr lang="en-US" sz="1200" b="0" i="0" kern="1200" dirty="0">
                <a:solidFill>
                  <a:schemeClr val="tx1"/>
                </a:solidFill>
                <a:effectLst/>
                <a:latin typeface="+mn-lt"/>
                <a:ea typeface="+mn-ea"/>
                <a:cs typeface="+mn-cs"/>
              </a:rPr>
              <a:t>Before we invented automobiles, air-conditioning, </a:t>
            </a:r>
            <a:r>
              <a:rPr lang="en-US" sz="1200" b="0" i="0" kern="1200" dirty="0" err="1">
                <a:solidFill>
                  <a:schemeClr val="tx1"/>
                </a:solidFill>
                <a:effectLst/>
                <a:latin typeface="+mn-lt"/>
                <a:ea typeface="+mn-ea"/>
                <a:cs typeface="+mn-cs"/>
              </a:rPr>
              <a:t>flatscreen</a:t>
            </a:r>
            <a:r>
              <a:rPr lang="en-US" sz="1200" b="0" i="0" kern="1200" dirty="0">
                <a:solidFill>
                  <a:schemeClr val="tx1"/>
                </a:solidFill>
                <a:effectLst/>
                <a:latin typeface="+mn-lt"/>
                <a:ea typeface="+mn-ea"/>
                <a:cs typeface="+mn-cs"/>
              </a:rPr>
              <a:t> video displays, and animated cartoons, no one living in ancient Rome wished they could watch cartoons while riding to Athens in climate-controlled comfort. Two hundred years ago not a single citizen of Shanghai would have told you that they would buy a tiny slab that allowed them to talk to faraway friends before they would buy indoor plumbing. Crafty AIs embedded in first-person-shooter games have given millions of teenage boys the urge, the need, to become professional game designers—a dream that no boy in Victorian times ever had. In a very real way our inventions assign us our jobs. Each successful bit of automation generates new occupations—occupations we would not have fantasized about without the prompting of the automation.</a:t>
            </a:r>
          </a:p>
          <a:p>
            <a:pPr fontAlgn="base"/>
            <a:r>
              <a:rPr lang="en-US" sz="1200" b="0" i="0" kern="1200" dirty="0">
                <a:solidFill>
                  <a:schemeClr val="tx1"/>
                </a:solidFill>
                <a:effectLst/>
                <a:latin typeface="+mn-lt"/>
                <a:ea typeface="+mn-ea"/>
                <a:cs typeface="+mn-cs"/>
              </a:rPr>
              <a:t>To reiterate, the bulk of new tasks created by automation are tasks only other automation can handle. Now that we have search engines like Google, we set the servant upon a thousand new errands. Google, can you tell me where my phone is? Google, can you match the people suffering depression with the doctors selling pills? Google, can you predict when the next viral epidemic will erupt? Technology is indiscriminate this way, piling up possibilities and options for both humans and machines.</a:t>
            </a:r>
          </a:p>
          <a:p>
            <a:pPr fontAlgn="base"/>
            <a:r>
              <a:rPr lang="en-US" sz="1200" b="0" i="0" kern="1200" dirty="0">
                <a:solidFill>
                  <a:schemeClr val="tx1"/>
                </a:solidFill>
                <a:effectLst/>
                <a:latin typeface="+mn-lt"/>
                <a:ea typeface="+mn-ea"/>
                <a:cs typeface="+mn-cs"/>
              </a:rPr>
              <a:t>It is a safe bet that the highest-earning professions in the year 2050 will depend on automations and machines that have not been invented yet. That is, we can’t see these jobs from here, because we can’t yet see the machines and technologies that will make them possible. Robots create jobs that we did not even know we wanted done.</a:t>
            </a:r>
          </a:p>
          <a:p>
            <a:pPr fontAlgn="base"/>
            <a:r>
              <a:rPr lang="en-US" sz="1200" b="1" i="0" kern="1200" dirty="0">
                <a:solidFill>
                  <a:schemeClr val="tx1"/>
                </a:solidFill>
                <a:effectLst/>
                <a:latin typeface="+mn-lt"/>
                <a:ea typeface="+mn-ea"/>
                <a:cs typeface="+mn-cs"/>
              </a:rPr>
              <a:t>Finally, that leaves us with quadrant D</a:t>
            </a:r>
            <a:r>
              <a:rPr lang="en-US" sz="1200" b="0" i="0" kern="1200" dirty="0">
                <a:solidFill>
                  <a:schemeClr val="tx1"/>
                </a:solidFill>
                <a:effectLst/>
                <a:latin typeface="+mn-lt"/>
                <a:ea typeface="+mn-ea"/>
                <a:cs typeface="+mn-cs"/>
              </a:rPr>
              <a:t>, the jobs that only humans can do—at first. The one thing humans can do that robots can’t (at least for a long while) is to decide what it is that humans want to do. This is not a trivial trick; our desires are inspired by our previous inventions, making this a circular question.</a:t>
            </a:r>
          </a:p>
          <a:p>
            <a:pPr fontAlgn="base"/>
            <a:r>
              <a:rPr lang="en-US" sz="1200" b="0" i="0" kern="1200" dirty="0">
                <a:solidFill>
                  <a:schemeClr val="tx1"/>
                </a:solidFill>
                <a:effectLst/>
                <a:latin typeface="+mn-lt"/>
                <a:ea typeface="+mn-ea"/>
                <a:cs typeface="+mn-cs"/>
              </a:rPr>
              <a:t>When robots and automation do our most basic work, making it relatively easy for us to be fed, clothed, and sheltered, then we are free to ask, “What are humans for?” Industrialization did more than just extend the average human lifespan. It led a greater percentage of the population to decide that humans were meant to be ballerinas, full-time musicians, mathematicians, athletes, fashion designers, yoga masters, fan-fiction authors, and folks with one-of-a kind titles on their business cards. With the help of our machines, we could take up these roles; but of course, over time, the machines will do these as well. We’ll then be empowered to dream up yet more answers to the question “What should we do?” It will be many generations before a robot can answer that.</a:t>
            </a:r>
          </a:p>
          <a:p>
            <a:pPr fontAlgn="base"/>
            <a:r>
              <a:rPr lang="en-US" sz="1200" b="0" i="0" kern="1200" dirty="0">
                <a:solidFill>
                  <a:schemeClr val="tx1"/>
                </a:solidFill>
                <a:effectLst/>
                <a:latin typeface="+mn-lt"/>
                <a:ea typeface="+mn-ea"/>
                <a:cs typeface="+mn-cs"/>
              </a:rPr>
              <a:t>This postindustrial economy will keep expanding, even though most of the work is done by bots, because part of your task tomorrow will be to find, make, and complete new things to do, new things that will later become repetitive jobs for the robots. In the coming years robot-driven cars and trucks will become ubiquitous; this automation will spawn the new human occupation of trip optimizer, a person who tweaks the traffic system for optimal energy and time usage. Routine </a:t>
            </a:r>
            <a:r>
              <a:rPr lang="en-US" sz="1200" b="0" i="0" kern="1200" dirty="0" err="1">
                <a:solidFill>
                  <a:schemeClr val="tx1"/>
                </a:solidFill>
                <a:effectLst/>
                <a:latin typeface="+mn-lt"/>
                <a:ea typeface="+mn-ea"/>
                <a:cs typeface="+mn-cs"/>
              </a:rPr>
              <a:t>robo</a:t>
            </a:r>
            <a:r>
              <a:rPr lang="en-US" sz="1200" b="0" i="0" kern="1200" dirty="0">
                <a:solidFill>
                  <a:schemeClr val="tx1"/>
                </a:solidFill>
                <a:effectLst/>
                <a:latin typeface="+mn-lt"/>
                <a:ea typeface="+mn-ea"/>
                <a:cs typeface="+mn-cs"/>
              </a:rPr>
              <a:t>-surgery will necessitate the new skills of keeping machines sterile. When automatic self-tracking of all your activities becomes the normal thing to do, a new breed of professional analysts will arise to help you make sense of the data. And of course we will need a whole army of robot nannies, dedicated to keeping your personal bots up and running. Each of these new vocations will in turn be taken over by robots later.</a:t>
            </a:r>
          </a:p>
          <a:p>
            <a:pPr fontAlgn="base"/>
            <a:r>
              <a:rPr lang="en-US" sz="1200" b="0" i="0" kern="1200" dirty="0">
                <a:solidFill>
                  <a:schemeClr val="tx1"/>
                </a:solidFill>
                <a:effectLst/>
                <a:latin typeface="+mn-lt"/>
                <a:ea typeface="+mn-ea"/>
                <a:cs typeface="+mn-cs"/>
              </a:rPr>
              <a:t>The real revolution erupts when everyone has personal </a:t>
            </a:r>
            <a:r>
              <a:rPr lang="en-US" sz="1200" b="0" i="0" kern="1200" dirty="0" err="1">
                <a:solidFill>
                  <a:schemeClr val="tx1"/>
                </a:solidFill>
                <a:effectLst/>
                <a:latin typeface="+mn-lt"/>
                <a:ea typeface="+mn-ea"/>
                <a:cs typeface="+mn-cs"/>
              </a:rPr>
              <a:t>workbots</a:t>
            </a:r>
            <a:r>
              <a:rPr lang="en-US" sz="1200" b="0" i="0" kern="1200" dirty="0">
                <a:solidFill>
                  <a:schemeClr val="tx1"/>
                </a:solidFill>
                <a:effectLst/>
                <a:latin typeface="+mn-lt"/>
                <a:ea typeface="+mn-ea"/>
                <a:cs typeface="+mn-cs"/>
              </a:rPr>
              <a:t>, the descendants of Baxter, at their beck and call. Imagine you run a small organic farm. Your fleet of worker bots do all the weeding, pest control, and harvesting of produce, as directed by an overseer bot, embodied by a mesh of probes in the soil. One day your task might be to research which variety of heirloom tomato to plant; the next day it might be to update your custom labels. The bots perform everything else that can be measured.</a:t>
            </a:r>
          </a:p>
          <a:p>
            <a:pPr fontAlgn="base"/>
            <a:r>
              <a:rPr lang="en-US" sz="1200" b="0" i="0" kern="1200" dirty="0">
                <a:solidFill>
                  <a:schemeClr val="tx1"/>
                </a:solidFill>
                <a:effectLst/>
                <a:latin typeface="+mn-lt"/>
                <a:ea typeface="+mn-ea"/>
                <a:cs typeface="+mn-cs"/>
              </a:rPr>
              <a:t>Right now it seems unthinkable: We can’t imagine a bot that can assemble a stack of ingredients into a gift or manufacture spare parts for our lawn mower or fabricate materials for our new kitchen. We can’t imagine our nephews and nieces running a dozen </a:t>
            </a:r>
            <a:r>
              <a:rPr lang="en-US" sz="1200" b="0" i="0" kern="1200" dirty="0" err="1">
                <a:solidFill>
                  <a:schemeClr val="tx1"/>
                </a:solidFill>
                <a:effectLst/>
                <a:latin typeface="+mn-lt"/>
                <a:ea typeface="+mn-ea"/>
                <a:cs typeface="+mn-cs"/>
              </a:rPr>
              <a:t>workbots</a:t>
            </a:r>
            <a:r>
              <a:rPr lang="en-US" sz="1200" b="0" i="0" kern="1200" dirty="0">
                <a:solidFill>
                  <a:schemeClr val="tx1"/>
                </a:solidFill>
                <a:effectLst/>
                <a:latin typeface="+mn-lt"/>
                <a:ea typeface="+mn-ea"/>
                <a:cs typeface="+mn-cs"/>
              </a:rPr>
              <a:t> in their garage, churning out inverters for their friend’s electric-vehicle startup. We can’t imagine our children becoming appliance designers, making custom batches of liquid-nitrogen dessert machines to sell to the millionaires in China. But that’s what personal robot automation will enable.</a:t>
            </a:r>
          </a:p>
          <a:p>
            <a:pPr fontAlgn="base"/>
            <a:r>
              <a:rPr lang="en-US" sz="1200" b="0" i="0" kern="1200" dirty="0">
                <a:solidFill>
                  <a:schemeClr val="tx1"/>
                </a:solidFill>
                <a:effectLst/>
                <a:latin typeface="+mn-lt"/>
                <a:ea typeface="+mn-ea"/>
                <a:cs typeface="+mn-cs"/>
              </a:rPr>
              <a:t>Everyone will have access to a personal robot, but simply owning one will not guarantee success. Rather, success will go to those who innovate in the organization, optimization, and customization of the process of getting work done with bots and machines. Geographical clusters of production will matter, not for any differential in labor costs but because of the differential in human expertise. It’s human-robot symbiosis. Our human assignment will be to keep making jobs for robots—and that is a task that will never be finished. So we will always have at least that one “job.”</a:t>
            </a:r>
          </a:p>
          <a:p>
            <a:endParaRPr lang="hr-HR" dirty="0"/>
          </a:p>
        </p:txBody>
      </p:sp>
      <p:sp>
        <p:nvSpPr>
          <p:cNvPr id="4" name="Slide Number Placeholder 3"/>
          <p:cNvSpPr>
            <a:spLocks noGrp="1"/>
          </p:cNvSpPr>
          <p:nvPr>
            <p:ph type="sldNum" sz="quarter" idx="10"/>
          </p:nvPr>
        </p:nvSpPr>
        <p:spPr/>
        <p:txBody>
          <a:bodyPr/>
          <a:lstStyle/>
          <a:p>
            <a:fld id="{014FE07C-B58C-4F1D-ABFE-6510B8AEE547}" type="slidenum">
              <a:rPr lang="hr-HR" smtClean="0"/>
              <a:t>38</a:t>
            </a:fld>
            <a:endParaRPr lang="hr-HR"/>
          </a:p>
        </p:txBody>
      </p:sp>
    </p:spTree>
    <p:extLst>
      <p:ext uri="{BB962C8B-B14F-4D97-AF65-F5344CB8AC3E}">
        <p14:creationId xmlns:p14="http://schemas.microsoft.com/office/powerpoint/2010/main" val="875029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78612" cy="3757612"/>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 </a:t>
            </a:r>
            <a:endParaRPr lang="en-US" dirty="0"/>
          </a:p>
        </p:txBody>
      </p:sp>
      <p:sp>
        <p:nvSpPr>
          <p:cNvPr id="5" name="Slide Number Placeholder 4"/>
          <p:cNvSpPr>
            <a:spLocks noGrp="1"/>
          </p:cNvSpPr>
          <p:nvPr>
            <p:ph type="sldNum" sz="quarter" idx="11"/>
          </p:nvPr>
        </p:nvSpPr>
        <p:spPr/>
        <p:txBody>
          <a:bodyPr/>
          <a:lstStyle/>
          <a:p>
            <a:fld id="{63DBA621-3EBC-4EAE-AE3F-4BB8664417DA}" type="slidenum">
              <a:rPr lang="en-US" smtClean="0"/>
              <a:t>40</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a:t>
            </a:r>
            <a:endParaRPr lang="en-US" dirty="0"/>
          </a:p>
        </p:txBody>
      </p:sp>
    </p:spTree>
    <p:extLst>
      <p:ext uri="{BB962C8B-B14F-4D97-AF65-F5344CB8AC3E}">
        <p14:creationId xmlns:p14="http://schemas.microsoft.com/office/powerpoint/2010/main" val="1578760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xfrm>
            <a:off x="701931" y="4509435"/>
            <a:ext cx="5610598" cy="474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225">
              <a:spcBef>
                <a:spcPts val="1222"/>
              </a:spcBef>
              <a:spcAft>
                <a:spcPts val="0"/>
              </a:spcAft>
              <a:tabLst>
                <a:tab pos="1888964" algn="l"/>
                <a:tab pos="465612" algn="l"/>
              </a:tabLst>
              <a:defRPr/>
            </a:pPr>
            <a:r>
              <a:rPr lang="en-US" sz="800" i="1" dirty="0">
                <a:latin typeface="Arial" panose="020B0604020202020204" pitchFamily="34" charset="0"/>
                <a:ea typeface="Times New Roman"/>
                <a:cs typeface="Arial" panose="020B0604020202020204" pitchFamily="34" charset="0"/>
              </a:rPr>
              <a:t>SLIDE STORY: Details about the driving forces of the technological revolution</a:t>
            </a:r>
            <a:r>
              <a:rPr lang="en-US" sz="800" i="1" baseline="0" dirty="0">
                <a:latin typeface="Arial" panose="020B0604020202020204" pitchFamily="34" charset="0"/>
                <a:ea typeface="Times New Roman"/>
                <a:cs typeface="Arial" panose="020B0604020202020204" pitchFamily="34" charset="0"/>
              </a:rPr>
              <a:t> underway</a:t>
            </a:r>
            <a:r>
              <a:rPr lang="en-US" sz="800" i="1" dirty="0">
                <a:latin typeface="Arial" panose="020B0604020202020204" pitchFamily="34" charset="0"/>
                <a:ea typeface="Times New Roman"/>
                <a:cs typeface="Arial" panose="020B0604020202020204" pitchFamily="34" charset="0"/>
              </a:rPr>
              <a:t>, the benefits it brings and Ericsson’s role.</a:t>
            </a:r>
          </a:p>
          <a:p>
            <a:pPr>
              <a:spcBef>
                <a:spcPts val="1222"/>
              </a:spcBef>
              <a:spcAft>
                <a:spcPts val="0"/>
              </a:spcAft>
              <a:tabLst>
                <a:tab pos="1888964" algn="l"/>
                <a:tab pos="465612" algn="l"/>
              </a:tabLst>
            </a:pPr>
            <a:endParaRPr lang="en-US" sz="800" dirty="0">
              <a:latin typeface="Arial" panose="020B0604020202020204" pitchFamily="34" charset="0"/>
              <a:ea typeface="Times New Roman"/>
              <a:cs typeface="Arial" panose="020B0604020202020204" pitchFamily="34" charset="0"/>
            </a:endParaRPr>
          </a:p>
          <a:p>
            <a:pPr marL="349209" indent="-349209">
              <a:spcBef>
                <a:spcPts val="1222"/>
              </a:spcBef>
              <a:spcAft>
                <a:spcPts val="0"/>
              </a:spcAft>
              <a:buFont typeface="Symbol"/>
              <a:buChar char=""/>
              <a:tabLst>
                <a:tab pos="1888964" algn="l"/>
                <a:tab pos="465612" algn="l"/>
              </a:tabLst>
            </a:pPr>
            <a:r>
              <a:rPr lang="en-US" sz="800" dirty="0">
                <a:latin typeface="Arial" panose="020B0604020202020204" pitchFamily="34" charset="0"/>
                <a:ea typeface="Times New Roman"/>
                <a:cs typeface="Arial" panose="020B0604020202020204" pitchFamily="34" charset="0"/>
              </a:rPr>
              <a:t>While the past decades of ICT progress have been promising, they have only laid the foundation for what is to come. </a:t>
            </a:r>
          </a:p>
          <a:p>
            <a:pPr marL="349209" indent="-349209">
              <a:spcBef>
                <a:spcPts val="1222"/>
              </a:spcBef>
              <a:spcAft>
                <a:spcPts val="0"/>
              </a:spcAft>
              <a:buFont typeface="Symbol"/>
              <a:buChar char=""/>
              <a:tabLst>
                <a:tab pos="1888964" algn="l"/>
                <a:tab pos="465612" algn="l"/>
              </a:tabLst>
            </a:pPr>
            <a:endParaRPr sz="800" dirty="0">
              <a:latin typeface="Arial" panose="020B0604020202020204" pitchFamily="34" charset="0"/>
              <a:ea typeface="Times New Roman"/>
              <a:cs typeface="Arial" panose="020B0604020202020204" pitchFamily="34" charset="0"/>
            </a:endParaRPr>
          </a:p>
          <a:p>
            <a:pPr marL="349209" indent="-349209">
              <a:spcBef>
                <a:spcPts val="1222"/>
              </a:spcBef>
              <a:spcAft>
                <a:spcPts val="0"/>
              </a:spcAft>
              <a:buFont typeface="Symbol"/>
              <a:buChar char=""/>
              <a:tabLst>
                <a:tab pos="1888964" algn="l"/>
                <a:tab pos="465612" algn="l"/>
              </a:tabLst>
            </a:pPr>
            <a:r>
              <a:rPr lang="en-US" sz="800" dirty="0">
                <a:latin typeface="Arial" panose="020B0604020202020204" pitchFamily="34" charset="0"/>
                <a:ea typeface="Times New Roman"/>
                <a:cs typeface="Arial" panose="020B0604020202020204" pitchFamily="34" charset="0"/>
              </a:rPr>
              <a:t>Through history large changes have been brought about by something we call ‘general purpose’ technologies: Iron, Steam, coal, and railways were general-purpose technologies in the Industrial Age. The importance of these technologies increase as they stretched into other industries and started to bring about society wide transformation. </a:t>
            </a:r>
          </a:p>
          <a:p>
            <a:pPr marL="349209" indent="-349209">
              <a:spcBef>
                <a:spcPts val="1222"/>
              </a:spcBef>
              <a:spcAft>
                <a:spcPts val="0"/>
              </a:spcAft>
              <a:buFont typeface="Symbol"/>
              <a:buChar char=""/>
              <a:tabLst>
                <a:tab pos="1888964" algn="l"/>
                <a:tab pos="465612" algn="l"/>
              </a:tabLst>
            </a:pPr>
            <a:endParaRPr sz="800" dirty="0">
              <a:latin typeface="Arial" panose="020B0604020202020204" pitchFamily="34" charset="0"/>
              <a:ea typeface="Times New Roman"/>
              <a:cs typeface="Arial" panose="020B0604020202020204" pitchFamily="34" charset="0"/>
            </a:endParaRPr>
          </a:p>
          <a:p>
            <a:pPr marL="349209" indent="-349209">
              <a:spcBef>
                <a:spcPts val="1222"/>
              </a:spcBef>
              <a:spcAft>
                <a:spcPts val="0"/>
              </a:spcAft>
              <a:buFont typeface="Symbol"/>
              <a:buChar char=""/>
              <a:tabLst>
                <a:tab pos="1888964" algn="l"/>
                <a:tab pos="465612" algn="l"/>
              </a:tabLst>
            </a:pPr>
            <a:r>
              <a:rPr lang="en-US" sz="800" dirty="0">
                <a:latin typeface="Arial" panose="020B0604020202020204" pitchFamily="34" charset="0"/>
                <a:ea typeface="Times New Roman"/>
                <a:cs typeface="Arial" panose="020B0604020202020204" pitchFamily="34" charset="0"/>
              </a:rPr>
              <a:t>In the ICT world today, these general-purpose technologies are </a:t>
            </a:r>
            <a:r>
              <a:rPr lang="en-US" sz="800" b="1" dirty="0">
                <a:latin typeface="Arial" panose="020B0604020202020204" pitchFamily="34" charset="0"/>
                <a:ea typeface="Times New Roman"/>
                <a:cs typeface="Arial" panose="020B0604020202020204" pitchFamily="34" charset="0"/>
              </a:rPr>
              <a:t>5G</a:t>
            </a:r>
            <a:r>
              <a:rPr lang="en-US" sz="800" dirty="0">
                <a:latin typeface="Arial" panose="020B0604020202020204" pitchFamily="34" charset="0"/>
                <a:ea typeface="Times New Roman"/>
                <a:cs typeface="Arial" panose="020B0604020202020204" pitchFamily="34" charset="0"/>
              </a:rPr>
              <a:t>, </a:t>
            </a:r>
            <a:r>
              <a:rPr lang="en-US" sz="800" b="1" dirty="0">
                <a:latin typeface="Arial" panose="020B0604020202020204" pitchFamily="34" charset="0"/>
                <a:ea typeface="Times New Roman"/>
                <a:cs typeface="Arial" panose="020B0604020202020204" pitchFamily="34" charset="0"/>
              </a:rPr>
              <a:t>Internet of Things (IoT)</a:t>
            </a:r>
            <a:r>
              <a:rPr lang="en-US" sz="800" dirty="0">
                <a:latin typeface="Arial" panose="020B0604020202020204" pitchFamily="34" charset="0"/>
                <a:ea typeface="Times New Roman"/>
                <a:cs typeface="Arial" panose="020B0604020202020204" pitchFamily="34" charset="0"/>
              </a:rPr>
              <a:t> and </a:t>
            </a:r>
            <a:r>
              <a:rPr lang="en-US" sz="800" b="1" dirty="0">
                <a:latin typeface="Arial" panose="020B0604020202020204" pitchFamily="34" charset="0"/>
                <a:ea typeface="Times New Roman"/>
                <a:cs typeface="Arial" panose="020B0604020202020204" pitchFamily="34" charset="0"/>
              </a:rPr>
              <a:t>Cloud</a:t>
            </a:r>
            <a:r>
              <a:rPr lang="en-US" sz="800" dirty="0">
                <a:latin typeface="Arial" panose="020B0604020202020204" pitchFamily="34" charset="0"/>
                <a:ea typeface="Times New Roman"/>
                <a:cs typeface="Arial" panose="020B0604020202020204" pitchFamily="34" charset="0"/>
              </a:rPr>
              <a:t>. But ICT is different from other originating industries for general purpose technologies in the sense of the rapid capability development it is undergoing. </a:t>
            </a:r>
          </a:p>
          <a:p>
            <a:pPr marL="349209" indent="-349209">
              <a:spcBef>
                <a:spcPts val="1222"/>
              </a:spcBef>
              <a:spcAft>
                <a:spcPts val="0"/>
              </a:spcAft>
              <a:buFont typeface="Symbol"/>
              <a:buChar char=""/>
              <a:tabLst>
                <a:tab pos="1888964" algn="l"/>
                <a:tab pos="465612" algn="l"/>
              </a:tabLst>
            </a:pPr>
            <a:endParaRPr sz="800" dirty="0">
              <a:latin typeface="Arial" panose="020B0604020202020204" pitchFamily="34" charset="0"/>
              <a:ea typeface="Times New Roman"/>
              <a:cs typeface="Arial" panose="020B0604020202020204" pitchFamily="34" charset="0"/>
            </a:endParaRPr>
          </a:p>
          <a:p>
            <a:pPr marL="349209" indent="-349209" defTabSz="931225">
              <a:spcBef>
                <a:spcPts val="1222"/>
              </a:spcBef>
              <a:spcAft>
                <a:spcPts val="0"/>
              </a:spcAft>
              <a:buFont typeface="Symbol"/>
              <a:buChar char=""/>
              <a:tabLst>
                <a:tab pos="1888964" algn="l"/>
                <a:tab pos="465612" algn="l"/>
              </a:tabLst>
              <a:defRPr/>
            </a:pPr>
            <a:r>
              <a:rPr lang="en-US" sz="800" dirty="0">
                <a:latin typeface="Arial" panose="020B0604020202020204" pitchFamily="34" charset="0"/>
                <a:ea typeface="Times New Roman"/>
                <a:cs typeface="Arial" panose="020B0604020202020204" pitchFamily="34" charset="0"/>
              </a:rPr>
              <a:t>We today see signs of exponential innovation as a result of 5G, IoT and Cloud reaching the transformational stage. </a:t>
            </a:r>
            <a:r>
              <a:rPr lang="en-US" sz="800" dirty="0">
                <a:latin typeface="Arial" panose="020B0604020202020204" pitchFamily="34" charset="0"/>
                <a:cs typeface="Arial" panose="020B0604020202020204" pitchFamily="34" charset="0"/>
              </a:rPr>
              <a:t>These technologies, as enabling platforms, share common characteristics critical to the success of any industry in the Networked Society: They facilitate new growth, enable business agility,  foster innovation, create efficiencies and they are fertile grounds for ecosystems to thrive and prosper</a:t>
            </a:r>
          </a:p>
          <a:p>
            <a:pPr marL="349209" indent="-349209" defTabSz="931225">
              <a:spcBef>
                <a:spcPts val="1222"/>
              </a:spcBef>
              <a:spcAft>
                <a:spcPts val="0"/>
              </a:spcAft>
              <a:buFont typeface="Symbol"/>
              <a:buChar char=""/>
              <a:tabLst>
                <a:tab pos="1888964" algn="l"/>
                <a:tab pos="465612" algn="l"/>
              </a:tabLst>
              <a:defRPr/>
            </a:pPr>
            <a:endParaRPr lang="en-US" sz="800" dirty="0">
              <a:latin typeface="Arial" panose="020B0604020202020204" pitchFamily="34" charset="0"/>
              <a:cs typeface="Arial" panose="020B0604020202020204" pitchFamily="34" charset="0"/>
            </a:endParaRPr>
          </a:p>
          <a:p>
            <a:pPr marL="174581" indent="-174581">
              <a:buFont typeface="Arial" panose="020B0604020202020204" pitchFamily="34" charset="0"/>
              <a:buChar char="•"/>
            </a:pPr>
            <a:r>
              <a:rPr lang="en-US" sz="800" b="1" dirty="0">
                <a:latin typeface="Arial" panose="020B0604020202020204" pitchFamily="34" charset="0"/>
                <a:cs typeface="Arial" panose="020B0604020202020204" pitchFamily="34" charset="0"/>
              </a:rPr>
              <a:t>5G </a:t>
            </a:r>
            <a:r>
              <a:rPr lang="en-US" sz="800" dirty="0">
                <a:latin typeface="Arial" panose="020B0604020202020204" pitchFamily="34" charset="0"/>
                <a:cs typeface="Arial" panose="020B0604020202020204" pitchFamily="34" charset="0"/>
              </a:rPr>
              <a:t>is heralding a new era of mobility. It will be an innovation platform for both consumers and businesses, helping to turn ideas into a reality, from autonomous vehicles to critical control of remote devices like heavy machinery and even remote surgery to immersive augmented reality. </a:t>
            </a:r>
          </a:p>
          <a:p>
            <a:pPr marL="174581" indent="-174581">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74581" indent="-174581">
              <a:buFont typeface="Arial" panose="020B0604020202020204" pitchFamily="34" charset="0"/>
              <a:buChar char="•"/>
            </a:pPr>
            <a:r>
              <a:rPr lang="en-US" sz="800" dirty="0">
                <a:latin typeface="Arial" panose="020B0604020202020204" pitchFamily="34" charset="0"/>
                <a:cs typeface="Arial" panose="020B0604020202020204" pitchFamily="34" charset="0"/>
              </a:rPr>
              <a:t>With things around us increasingly connected, </a:t>
            </a:r>
            <a:r>
              <a:rPr lang="en-US" sz="800" b="1" dirty="0">
                <a:latin typeface="Arial" panose="020B0604020202020204" pitchFamily="34" charset="0"/>
                <a:cs typeface="Arial" panose="020B0604020202020204" pitchFamily="34" charset="0"/>
              </a:rPr>
              <a:t>IoT </a:t>
            </a:r>
            <a:r>
              <a:rPr lang="en-US" sz="800" dirty="0">
                <a:latin typeface="Arial" panose="020B0604020202020204" pitchFamily="34" charset="0"/>
                <a:cs typeface="Arial" panose="020B0604020202020204" pitchFamily="34" charset="0"/>
              </a:rPr>
              <a:t>has quickly emerged as a major agent of transformation for all industries as it blends the physical and digital worlds, linking industries and creating true value in the Networked Society.</a:t>
            </a:r>
          </a:p>
          <a:p>
            <a:pPr marL="174581" indent="-174581">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74581" indent="-174581">
              <a:buFont typeface="Arial" panose="020B0604020202020204" pitchFamily="34" charset="0"/>
              <a:buChar char="•"/>
            </a:pPr>
            <a:r>
              <a:rPr lang="en-US" sz="800" b="1" dirty="0">
                <a:latin typeface="Arial" panose="020B0604020202020204" pitchFamily="34" charset="0"/>
                <a:cs typeface="Arial" panose="020B0604020202020204" pitchFamily="34" charset="0"/>
              </a:rPr>
              <a:t>Cloud </a:t>
            </a:r>
            <a:r>
              <a:rPr lang="en-US" sz="800" dirty="0">
                <a:latin typeface="Arial" panose="020B0604020202020204" pitchFamily="34" charset="0"/>
                <a:cs typeface="Arial" panose="020B0604020202020204" pitchFamily="34" charset="0"/>
              </a:rPr>
              <a:t>is </a:t>
            </a:r>
            <a:r>
              <a:rPr lang="en-US" sz="800" dirty="0">
                <a:solidFill>
                  <a:srgbClr val="58585A"/>
                </a:solidFill>
                <a:latin typeface="Arial" panose="020B0604020202020204" pitchFamily="34" charset="0"/>
                <a:cs typeface="Arial" panose="020B0604020202020204" pitchFamily="34" charset="0"/>
              </a:rPr>
              <a:t>bringing unprecedented agility, efficiency and accessibility to every industry, reshaping ecosystems and enabling new business models.</a:t>
            </a:r>
            <a:endParaRPr lang="en-US" sz="800" b="1" dirty="0">
              <a:latin typeface="Arial" panose="020B0604020202020204" pitchFamily="34" charset="0"/>
              <a:cs typeface="Arial" panose="020B0604020202020204" pitchFamily="34" charset="0"/>
            </a:endParaRPr>
          </a:p>
          <a:p>
            <a:endParaRPr lang="en-US" sz="800" dirty="0">
              <a:latin typeface="Arial" panose="020B0604020202020204" pitchFamily="34" charset="0"/>
              <a:ea typeface="Times New Roman"/>
              <a:cs typeface="Arial" panose="020B0604020202020204" pitchFamily="34" charset="0"/>
            </a:endParaRPr>
          </a:p>
          <a:p>
            <a:pPr marL="174581" indent="-174581">
              <a:spcBef>
                <a:spcPts val="1222"/>
              </a:spcBef>
              <a:spcAft>
                <a:spcPts val="0"/>
              </a:spcAft>
              <a:buFont typeface="Arial" panose="020B0604020202020204" pitchFamily="34" charset="0"/>
              <a:buChar char="•"/>
              <a:tabLst>
                <a:tab pos="1888709" algn="l"/>
                <a:tab pos="465549" algn="l"/>
              </a:tabLst>
            </a:pPr>
            <a:r>
              <a:rPr lang="en-US" sz="800" dirty="0">
                <a:latin typeface="Arial" panose="020B0604020202020204" pitchFamily="34" charset="0"/>
                <a:cs typeface="Arial" panose="020B0604020202020204" pitchFamily="34" charset="0"/>
              </a:rPr>
              <a:t>Through our technology and services leadership as well as our industry commitments and innovations, we are spear hearing accelerating developments through 5G, IoT and Cloud to the benefit of all. </a:t>
            </a:r>
          </a:p>
          <a:p>
            <a:pPr>
              <a:spcBef>
                <a:spcPts val="1222"/>
              </a:spcBef>
              <a:spcAft>
                <a:spcPts val="0"/>
              </a:spcAft>
              <a:tabLst>
                <a:tab pos="1888964" algn="l"/>
                <a:tab pos="465612" algn="l"/>
              </a:tabLst>
            </a:pPr>
            <a:endParaRPr sz="800" dirty="0">
              <a:latin typeface="Arial" panose="020B0604020202020204" pitchFamily="34" charset="0"/>
              <a:ea typeface="Times New Roman"/>
              <a:cs typeface="Arial" panose="020B0604020202020204" pitchFamily="34" charset="0"/>
            </a:endParaRPr>
          </a:p>
          <a:p>
            <a:pPr marL="349209" indent="-349209">
              <a:spcBef>
                <a:spcPts val="1222"/>
              </a:spcBef>
              <a:spcAft>
                <a:spcPts val="0"/>
              </a:spcAft>
              <a:buFont typeface="Symbol"/>
              <a:buChar char=""/>
              <a:tabLst>
                <a:tab pos="1888964" algn="l"/>
                <a:tab pos="465612" algn="l"/>
              </a:tabLst>
            </a:pPr>
            <a:r>
              <a:rPr lang="en-US" sz="800" dirty="0">
                <a:latin typeface="Arial" panose="020B0604020202020204" pitchFamily="34" charset="0"/>
                <a:ea typeface="Times New Roman"/>
                <a:cs typeface="Arial" panose="020B0604020202020204" pitchFamily="34" charset="0"/>
              </a:rPr>
              <a:t>In our view, the exponential innovation that we will see and which will change the world as we know it can largely be explained through the following factors:</a:t>
            </a:r>
            <a:endParaRPr sz="800" dirty="0">
              <a:latin typeface="Arial" panose="020B0604020202020204" pitchFamily="34" charset="0"/>
              <a:ea typeface="Times New Roman"/>
              <a:cs typeface="Arial" panose="020B0604020202020204" pitchFamily="34" charset="0"/>
            </a:endParaRPr>
          </a:p>
          <a:p>
            <a:pPr marL="814822" lvl="1" indent="-349209">
              <a:spcBef>
                <a:spcPts val="1222"/>
              </a:spcBef>
              <a:spcAft>
                <a:spcPts val="0"/>
              </a:spcAft>
              <a:buFont typeface="+mj-lt"/>
              <a:buAutoNum type="alphaLcParenR"/>
              <a:tabLst>
                <a:tab pos="1888964" algn="l"/>
                <a:tab pos="465612" algn="l"/>
              </a:tabLst>
            </a:pPr>
            <a:r>
              <a:rPr lang="en-US" sz="800" i="1" dirty="0">
                <a:latin typeface="Arial" panose="020B0604020202020204" pitchFamily="34" charset="0"/>
                <a:ea typeface="Times New Roman"/>
                <a:cs typeface="Arial" panose="020B0604020202020204" pitchFamily="34" charset="0"/>
              </a:rPr>
              <a:t>Exponential performance; doubling processing power… </a:t>
            </a:r>
            <a:endParaRPr sz="800" dirty="0">
              <a:latin typeface="Arial" panose="020B0604020202020204" pitchFamily="34" charset="0"/>
              <a:ea typeface="Times New Roman"/>
              <a:cs typeface="Arial" panose="020B0604020202020204" pitchFamily="34" charset="0"/>
            </a:endParaRPr>
          </a:p>
          <a:p>
            <a:pPr marL="814822" lvl="1" indent="-349209">
              <a:spcBef>
                <a:spcPts val="1222"/>
              </a:spcBef>
              <a:spcAft>
                <a:spcPts val="0"/>
              </a:spcAft>
              <a:buFont typeface="+mj-lt"/>
              <a:buAutoNum type="alphaLcParenR"/>
              <a:tabLst>
                <a:tab pos="1888964" algn="l"/>
                <a:tab pos="465612" algn="l"/>
              </a:tabLst>
            </a:pPr>
            <a:r>
              <a:rPr lang="en-US" sz="800" i="1" dirty="0">
                <a:latin typeface="Arial" panose="020B0604020202020204" pitchFamily="34" charset="0"/>
                <a:ea typeface="Times New Roman"/>
                <a:cs typeface="Arial" panose="020B0604020202020204" pitchFamily="34" charset="0"/>
              </a:rPr>
              <a:t>Universal reach: global uptake of mobile technology on individual level</a:t>
            </a:r>
            <a:endParaRPr sz="800" dirty="0">
              <a:latin typeface="Arial" panose="020B0604020202020204" pitchFamily="34" charset="0"/>
              <a:ea typeface="Times New Roman"/>
              <a:cs typeface="Arial" panose="020B0604020202020204" pitchFamily="34" charset="0"/>
            </a:endParaRPr>
          </a:p>
          <a:p>
            <a:pPr marL="814822" lvl="1" indent="-349209">
              <a:spcBef>
                <a:spcPts val="1222"/>
              </a:spcBef>
              <a:spcAft>
                <a:spcPts val="0"/>
              </a:spcAft>
              <a:buFont typeface="+mj-lt"/>
              <a:buAutoNum type="alphaLcParenR"/>
              <a:tabLst>
                <a:tab pos="1888964" algn="l"/>
                <a:tab pos="465612" algn="l"/>
              </a:tabLst>
            </a:pPr>
            <a:r>
              <a:rPr lang="en-US" sz="800" i="1" dirty="0">
                <a:latin typeface="Arial" panose="020B0604020202020204" pitchFamily="34" charset="0"/>
                <a:ea typeface="Times New Roman"/>
                <a:cs typeface="Arial" panose="020B0604020202020204" pitchFamily="34" charset="0"/>
              </a:rPr>
              <a:t>New scale in economics: digital distribution </a:t>
            </a:r>
            <a:endParaRPr sz="800" dirty="0">
              <a:latin typeface="Arial" panose="020B0604020202020204" pitchFamily="34" charset="0"/>
              <a:ea typeface="Times New Roman"/>
              <a:cs typeface="Arial" panose="020B0604020202020204" pitchFamily="34" charset="0"/>
            </a:endParaRPr>
          </a:p>
          <a:p>
            <a:endParaRPr lang="sv-SE" sz="700" dirty="0"/>
          </a:p>
        </p:txBody>
      </p:sp>
      <p:sp>
        <p:nvSpPr>
          <p:cNvPr id="4" name="Date Placeholder 3"/>
          <p:cNvSpPr>
            <a:spLocks noGrp="1"/>
          </p:cNvSpPr>
          <p:nvPr>
            <p:ph type="dt" sz="quarter" idx="1"/>
          </p:nvPr>
        </p:nvSpPr>
        <p:spPr/>
        <p:txBody>
          <a:bodyPr/>
          <a:lstStyle/>
          <a:p>
            <a:pPr>
              <a:defRPr/>
            </a:pPr>
            <a:r>
              <a:rPr lang="en-US">
                <a:solidFill>
                  <a:prstClr val="black"/>
                </a:solidFill>
              </a:rPr>
              <a:t> </a:t>
            </a:r>
            <a:endParaRPr lang="en-US" dirty="0">
              <a:solidFill>
                <a:prstClr val="black"/>
              </a:solidFill>
            </a:endParaRPr>
          </a:p>
        </p:txBody>
      </p:sp>
      <p:sp>
        <p:nvSpPr>
          <p:cNvPr id="5" name="Slide Number Placeholder 4"/>
          <p:cNvSpPr>
            <a:spLocks noGrp="1"/>
          </p:cNvSpPr>
          <p:nvPr>
            <p:ph type="sldNum" sz="quarter" idx="5"/>
          </p:nvPr>
        </p:nvSpPr>
        <p:spPr/>
        <p:txBody>
          <a:bodyPr/>
          <a:lstStyle/>
          <a:p>
            <a:pPr>
              <a:defRPr/>
            </a:pPr>
            <a:fld id="{1026137F-7460-4CFA-A36C-AFDC96336DA3}" type="slidenum">
              <a:rPr lang="en-US" smtClean="0">
                <a:solidFill>
                  <a:prstClr val="black"/>
                </a:solidFill>
              </a:rPr>
              <a:t>3</a:t>
            </a:fld>
            <a:endParaRPr lang="en-US" dirty="0">
              <a:solidFill>
                <a:prstClr val="black"/>
              </a:solidFill>
            </a:endParaRPr>
          </a:p>
        </p:txBody>
      </p:sp>
      <p:sp>
        <p:nvSpPr>
          <p:cNvPr id="6" name="Header Placeholder 5"/>
          <p:cNvSpPr>
            <a:spLocks noGrp="1"/>
          </p:cNvSpPr>
          <p:nvPr>
            <p:ph type="hdr" sz="quarter"/>
          </p:nvPr>
        </p:nvSpPr>
        <p:spPr/>
        <p:txBody>
          <a:bodyPr/>
          <a:lstStyle/>
          <a:p>
            <a:pPr>
              <a:defRPr/>
            </a:pPr>
            <a:r>
              <a:rPr lang="en-US">
                <a:solidFill>
                  <a:prstClr val="black"/>
                </a:solidFill>
              </a:rPr>
              <a:t> </a:t>
            </a:r>
            <a:endParaRPr lang="en-US" dirty="0">
              <a:solidFill>
                <a:prstClr val="black"/>
              </a:solidFill>
            </a:endParaRPr>
          </a:p>
        </p:txBody>
      </p:sp>
      <p:sp>
        <p:nvSpPr>
          <p:cNvPr id="7" name="Footer Placeholder 6"/>
          <p:cNvSpPr>
            <a:spLocks noGrp="1"/>
          </p:cNvSpPr>
          <p:nvPr>
            <p:ph type="ftr" sz="quarter" idx="4"/>
          </p:nvPr>
        </p:nvSpPr>
        <p:spPr/>
        <p:txBody>
          <a:bodyPr/>
          <a:lstStyle/>
          <a:p>
            <a:pPr>
              <a:defRPr/>
            </a:pPr>
            <a:r>
              <a:rPr lang="en-US">
                <a:solidFill>
                  <a:prstClr val="black"/>
                </a:solidFill>
              </a:rPr>
              <a:t> </a:t>
            </a:r>
            <a:endParaRPr lang="en-US" dirty="0">
              <a:solidFill>
                <a:prstClr val="black"/>
              </a:solidFill>
            </a:endParaRPr>
          </a:p>
        </p:txBody>
      </p:sp>
    </p:spTree>
    <p:extLst>
      <p:ext uri="{BB962C8B-B14F-4D97-AF65-F5344CB8AC3E}">
        <p14:creationId xmlns:p14="http://schemas.microsoft.com/office/powerpoint/2010/main" val="379358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bwMode="auto">
          <a:xfrm>
            <a:off x="-350838" y="808038"/>
            <a:ext cx="7185026" cy="4041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2623" indent="-28177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27112" indent="-225422">
              <a:spcBef>
                <a:spcPct val="30000"/>
              </a:spcBef>
              <a:defRPr sz="1200">
                <a:solidFill>
                  <a:schemeClr val="tx1"/>
                </a:solidFill>
                <a:latin typeface="Arial" panose="020B0604020202020204" pitchFamily="34" charset="0"/>
                <a:ea typeface="ＭＳ Ｐゴシック" panose="020B0600070205080204" pitchFamily="34" charset="-128"/>
              </a:defRPr>
            </a:lvl3pPr>
            <a:lvl4pPr marL="1577957" indent="-225422">
              <a:spcBef>
                <a:spcPct val="30000"/>
              </a:spcBef>
              <a:defRPr sz="1200">
                <a:solidFill>
                  <a:schemeClr val="tx1"/>
                </a:solidFill>
                <a:latin typeface="Arial" panose="020B0604020202020204" pitchFamily="34" charset="0"/>
                <a:ea typeface="ＭＳ Ｐゴシック" panose="020B0600070205080204" pitchFamily="34" charset="-128"/>
              </a:defRPr>
            </a:lvl4pPr>
            <a:lvl5pPr marL="2028802" indent="-225422">
              <a:spcBef>
                <a:spcPct val="30000"/>
              </a:spcBef>
              <a:defRPr sz="1200">
                <a:solidFill>
                  <a:schemeClr val="tx1"/>
                </a:solidFill>
                <a:latin typeface="Arial" panose="020B0604020202020204" pitchFamily="34" charset="0"/>
                <a:ea typeface="ＭＳ Ｐゴシック" panose="020B0600070205080204" pitchFamily="34" charset="-128"/>
              </a:defRPr>
            </a:lvl5pPr>
            <a:lvl6pPr marL="2479647" indent="-225422"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30492" indent="-225422"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381337" indent="-225422"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32182" indent="-225422"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fontAlgn="auto">
              <a:spcBef>
                <a:spcPct val="0"/>
              </a:spcBef>
              <a:spcAft>
                <a:spcPts val="0"/>
              </a:spcAft>
              <a:defRPr/>
            </a:pPr>
            <a:r>
              <a:rPr lang="en-US" altLang="en-US" kern="0">
                <a:solidFill>
                  <a:srgbClr val="000000"/>
                </a:solidFill>
              </a:rPr>
              <a:t>2017-08-28 </a:t>
            </a:r>
          </a:p>
        </p:txBody>
      </p:sp>
      <p:sp>
        <p:nvSpPr>
          <p:cNvPr id="25606" name="Slide Number Placeholder 7"/>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2623" indent="-28177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27112" indent="-225422">
              <a:spcBef>
                <a:spcPct val="30000"/>
              </a:spcBef>
              <a:defRPr sz="1200">
                <a:solidFill>
                  <a:schemeClr val="tx1"/>
                </a:solidFill>
                <a:latin typeface="Arial" panose="020B0604020202020204" pitchFamily="34" charset="0"/>
                <a:ea typeface="ＭＳ Ｐゴシック" panose="020B0600070205080204" pitchFamily="34" charset="-128"/>
              </a:defRPr>
            </a:lvl3pPr>
            <a:lvl4pPr marL="1577957" indent="-225422">
              <a:spcBef>
                <a:spcPct val="30000"/>
              </a:spcBef>
              <a:defRPr sz="1200">
                <a:solidFill>
                  <a:schemeClr val="tx1"/>
                </a:solidFill>
                <a:latin typeface="Arial" panose="020B0604020202020204" pitchFamily="34" charset="0"/>
                <a:ea typeface="ＭＳ Ｐゴシック" panose="020B0600070205080204" pitchFamily="34" charset="-128"/>
              </a:defRPr>
            </a:lvl4pPr>
            <a:lvl5pPr marL="2028802" indent="-225422">
              <a:spcBef>
                <a:spcPct val="30000"/>
              </a:spcBef>
              <a:defRPr sz="1200">
                <a:solidFill>
                  <a:schemeClr val="tx1"/>
                </a:solidFill>
                <a:latin typeface="Arial" panose="020B0604020202020204" pitchFamily="34" charset="0"/>
                <a:ea typeface="ＭＳ Ｐゴシック" panose="020B0600070205080204" pitchFamily="34" charset="-128"/>
              </a:defRPr>
            </a:lvl5pPr>
            <a:lvl6pPr marL="2479647" indent="-225422"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30492" indent="-225422"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381337" indent="-225422"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32182" indent="-225422"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fontAlgn="auto">
              <a:spcBef>
                <a:spcPct val="0"/>
              </a:spcBef>
              <a:spcAft>
                <a:spcPts val="0"/>
              </a:spcAft>
              <a:defRPr/>
            </a:pPr>
            <a:fld id="{A11EC406-C6AE-4356-8E7D-68BC61E2CE47}" type="slidenum">
              <a:rPr lang="en-US" altLang="en-US" kern="0" smtClean="0">
                <a:solidFill>
                  <a:srgbClr val="000000"/>
                </a:solidFill>
              </a:rPr>
              <a:pPr fontAlgn="auto">
                <a:spcBef>
                  <a:spcPct val="0"/>
                </a:spcBef>
                <a:spcAft>
                  <a:spcPts val="0"/>
                </a:spcAft>
                <a:defRPr/>
              </a:pPr>
              <a:t>4</a:t>
            </a:fld>
            <a:endParaRPr lang="en-US" altLang="en-US" kern="0">
              <a:solidFill>
                <a:srgbClr val="000000"/>
              </a:solidFill>
            </a:endParaRPr>
          </a:p>
        </p:txBody>
      </p:sp>
      <p:sp>
        <p:nvSpPr>
          <p:cNvPr id="25607" name="Header Placeholder 8"/>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32623" indent="-28177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27112" indent="-225422">
              <a:spcBef>
                <a:spcPct val="30000"/>
              </a:spcBef>
              <a:defRPr sz="1200">
                <a:solidFill>
                  <a:schemeClr val="tx1"/>
                </a:solidFill>
                <a:latin typeface="Arial" panose="020B0604020202020204" pitchFamily="34" charset="0"/>
                <a:ea typeface="ＭＳ Ｐゴシック" panose="020B0600070205080204" pitchFamily="34" charset="-128"/>
              </a:defRPr>
            </a:lvl3pPr>
            <a:lvl4pPr marL="1577957" indent="-225422">
              <a:spcBef>
                <a:spcPct val="30000"/>
              </a:spcBef>
              <a:defRPr sz="1200">
                <a:solidFill>
                  <a:schemeClr val="tx1"/>
                </a:solidFill>
                <a:latin typeface="Arial" panose="020B0604020202020204" pitchFamily="34" charset="0"/>
                <a:ea typeface="ＭＳ Ｐゴシック" panose="020B0600070205080204" pitchFamily="34" charset="-128"/>
              </a:defRPr>
            </a:lvl4pPr>
            <a:lvl5pPr marL="2028802" indent="-225422">
              <a:spcBef>
                <a:spcPct val="30000"/>
              </a:spcBef>
              <a:defRPr sz="1200">
                <a:solidFill>
                  <a:schemeClr val="tx1"/>
                </a:solidFill>
                <a:latin typeface="Arial" panose="020B0604020202020204" pitchFamily="34" charset="0"/>
                <a:ea typeface="ＭＳ Ｐゴシック" panose="020B0600070205080204" pitchFamily="34" charset="-128"/>
              </a:defRPr>
            </a:lvl5pPr>
            <a:lvl6pPr marL="2479647" indent="-225422"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30492" indent="-225422"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381337" indent="-225422"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32182" indent="-225422"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fontAlgn="auto">
              <a:spcBef>
                <a:spcPct val="0"/>
              </a:spcBef>
              <a:spcAft>
                <a:spcPts val="0"/>
              </a:spcAft>
              <a:defRPr/>
            </a:pPr>
            <a:r>
              <a:rPr lang="en-US" altLang="en-US" kern="0">
                <a:solidFill>
                  <a:srgbClr val="000000"/>
                </a:solidFill>
              </a:rPr>
              <a:t>ETK_EN </a:t>
            </a:r>
          </a:p>
        </p:txBody>
      </p:sp>
      <p:sp>
        <p:nvSpPr>
          <p:cNvPr id="2" name="Footer Placeholder 1"/>
          <p:cNvSpPr>
            <a:spLocks noGrp="1"/>
          </p:cNvSpPr>
          <p:nvPr>
            <p:ph type="ftr" sz="quarter" idx="4"/>
          </p:nvPr>
        </p:nvSpPr>
        <p:spPr/>
        <p:txBody>
          <a:bodyPr/>
          <a:lstStyle/>
          <a:p>
            <a:pPr fontAlgn="auto">
              <a:spcBef>
                <a:spcPts val="0"/>
              </a:spcBef>
              <a:spcAft>
                <a:spcPts val="0"/>
              </a:spcAft>
              <a:defRPr/>
            </a:pPr>
            <a:r>
              <a:rPr lang="en-US" sz="1800" kern="0">
                <a:solidFill>
                  <a:sysClr val="windowText" lastClr="000000"/>
                </a:solidFill>
              </a:rPr>
              <a:t>, Rev   </a:t>
            </a:r>
          </a:p>
        </p:txBody>
      </p:sp>
    </p:spTree>
    <p:extLst>
      <p:ext uri="{BB962C8B-B14F-4D97-AF65-F5344CB8AC3E}">
        <p14:creationId xmlns:p14="http://schemas.microsoft.com/office/powerpoint/2010/main" val="2084734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55000" lnSpcReduction="20000"/>
          </a:bodyPr>
          <a:lstStyle/>
          <a:p>
            <a:pPr defTabSz="931225">
              <a:spcBef>
                <a:spcPts val="1222"/>
              </a:spcBef>
              <a:spcAft>
                <a:spcPts val="0"/>
              </a:spcAft>
              <a:tabLst>
                <a:tab pos="1888964" algn="l"/>
                <a:tab pos="465612" algn="l"/>
              </a:tabLst>
              <a:defRPr/>
            </a:pPr>
            <a:r>
              <a:rPr lang="en-US" sz="800" i="1" dirty="0">
                <a:latin typeface="Arial" panose="020B0604020202020204" pitchFamily="34" charset="0"/>
                <a:ea typeface="Times New Roman"/>
                <a:cs typeface="Arial" panose="020B0604020202020204" pitchFamily="34" charset="0"/>
              </a:rPr>
              <a:t>SLIDE STORY: Showing new behaviors among users, using some large numbers for a day which most people can understand and relate to, aimed at creating some level of “wow”</a:t>
            </a:r>
          </a:p>
          <a:p>
            <a:pPr>
              <a:spcBef>
                <a:spcPts val="1222"/>
              </a:spcBef>
              <a:spcAft>
                <a:spcPts val="0"/>
              </a:spcAft>
              <a:tabLst>
                <a:tab pos="1888964" algn="l"/>
                <a:tab pos="465612" algn="l"/>
              </a:tabLst>
            </a:pPr>
            <a:endParaRPr lang="en-US" sz="800" dirty="0">
              <a:latin typeface="Arial" panose="020B0604020202020204" pitchFamily="34" charset="0"/>
              <a:ea typeface="Times New Roman"/>
              <a:cs typeface="Arial" panose="020B0604020202020204" pitchFamily="34" charset="0"/>
            </a:endParaRPr>
          </a:p>
          <a:p>
            <a:pPr marL="349209" indent="-349209">
              <a:spcBef>
                <a:spcPts val="1222"/>
              </a:spcBef>
              <a:spcAft>
                <a:spcPts val="0"/>
              </a:spcAft>
              <a:buFont typeface="Symbol"/>
              <a:buChar char=""/>
              <a:tabLst>
                <a:tab pos="1888964" algn="l"/>
                <a:tab pos="465612" algn="l"/>
              </a:tabLst>
            </a:pPr>
            <a:r>
              <a:rPr lang="en-US" sz="800" dirty="0">
                <a:latin typeface="Arial" panose="020B0604020202020204" pitchFamily="34" charset="0"/>
                <a:ea typeface="Times New Roman"/>
                <a:cs typeface="Arial" panose="020B0604020202020204" pitchFamily="34" charset="0"/>
              </a:rPr>
              <a:t>We have 1.6 million new Smartphone subscriptions added per day, everyone is becoming connected </a:t>
            </a:r>
            <a:endParaRPr sz="800" dirty="0">
              <a:latin typeface="Arial" panose="020B0604020202020204" pitchFamily="34" charset="0"/>
              <a:ea typeface="Times New Roman"/>
              <a:cs typeface="Arial" panose="020B0604020202020204" pitchFamily="34" charset="0"/>
            </a:endParaRPr>
          </a:p>
          <a:p>
            <a:pPr marL="349209" indent="-349209">
              <a:spcBef>
                <a:spcPts val="1222"/>
              </a:spcBef>
              <a:spcAft>
                <a:spcPts val="0"/>
              </a:spcAft>
              <a:buFont typeface="Symbol"/>
              <a:buChar char=""/>
              <a:tabLst>
                <a:tab pos="1888964" algn="l"/>
                <a:tab pos="465612" algn="l"/>
              </a:tabLst>
            </a:pPr>
            <a:r>
              <a:rPr lang="en-US" sz="800" dirty="0">
                <a:latin typeface="Arial" panose="020B0604020202020204" pitchFamily="34" charset="0"/>
                <a:ea typeface="Times New Roman"/>
                <a:cs typeface="Arial" panose="020B0604020202020204" pitchFamily="34" charset="0"/>
              </a:rPr>
              <a:t>And going through a usual day, we see that people are doing things that would have been very out of the ordinary just some ten years ago</a:t>
            </a:r>
            <a:endParaRPr sz="800" dirty="0">
              <a:latin typeface="Arial" panose="020B0604020202020204" pitchFamily="34" charset="0"/>
              <a:ea typeface="Times New Roman"/>
              <a:cs typeface="Arial" panose="020B0604020202020204" pitchFamily="34" charset="0"/>
            </a:endParaRPr>
          </a:p>
          <a:p>
            <a:pPr marL="349209" indent="-349209">
              <a:spcBef>
                <a:spcPts val="1222"/>
              </a:spcBef>
              <a:spcAft>
                <a:spcPts val="0"/>
              </a:spcAft>
              <a:buFont typeface="Symbol"/>
              <a:buChar char=""/>
              <a:tabLst>
                <a:tab pos="1888964" algn="l"/>
                <a:tab pos="465612" algn="l"/>
              </a:tabLst>
            </a:pPr>
            <a:r>
              <a:rPr lang="en-US" sz="800" dirty="0">
                <a:latin typeface="Arial" panose="020B0604020202020204" pitchFamily="34" charset="0"/>
                <a:ea typeface="Times New Roman"/>
                <a:cs typeface="Arial" panose="020B0604020202020204" pitchFamily="34" charset="0"/>
              </a:rPr>
              <a:t>You may wake up with your smartphone under the pillow and start the day by liking something on Facebook</a:t>
            </a:r>
            <a:endParaRPr sz="800" dirty="0">
              <a:latin typeface="Arial" panose="020B0604020202020204" pitchFamily="34" charset="0"/>
              <a:ea typeface="Times New Roman"/>
              <a:cs typeface="Arial" panose="020B0604020202020204" pitchFamily="34" charset="0"/>
            </a:endParaRPr>
          </a:p>
          <a:p>
            <a:pPr marL="349209" indent="-349209">
              <a:spcBef>
                <a:spcPts val="1222"/>
              </a:spcBef>
              <a:spcAft>
                <a:spcPts val="0"/>
              </a:spcAft>
              <a:buFont typeface="Symbol"/>
              <a:buChar char=""/>
              <a:tabLst>
                <a:tab pos="1888964" algn="l"/>
                <a:tab pos="465612" algn="l"/>
              </a:tabLst>
            </a:pPr>
            <a:r>
              <a:rPr lang="en-US" sz="800" dirty="0">
                <a:latin typeface="Arial" panose="020B0604020202020204" pitchFamily="34" charset="0"/>
                <a:ea typeface="Times New Roman"/>
                <a:cs typeface="Arial" panose="020B0604020202020204" pitchFamily="34" charset="0"/>
              </a:rPr>
              <a:t>Then you may spend some money on crowdfunding or e-commerce, both growing immensely</a:t>
            </a:r>
            <a:endParaRPr sz="800" dirty="0">
              <a:latin typeface="Arial" panose="020B0604020202020204" pitchFamily="34" charset="0"/>
              <a:ea typeface="Times New Roman"/>
              <a:cs typeface="Arial" panose="020B0604020202020204" pitchFamily="34" charset="0"/>
            </a:endParaRPr>
          </a:p>
          <a:p>
            <a:pPr marL="349209" indent="-349209">
              <a:spcBef>
                <a:spcPts val="1222"/>
              </a:spcBef>
              <a:spcAft>
                <a:spcPts val="0"/>
              </a:spcAft>
              <a:buFont typeface="Symbol"/>
              <a:buChar char=""/>
              <a:tabLst>
                <a:tab pos="1888964" algn="l"/>
                <a:tab pos="465612" algn="l"/>
              </a:tabLst>
            </a:pPr>
            <a:r>
              <a:rPr lang="en-US" sz="800" dirty="0">
                <a:latin typeface="Arial" panose="020B0604020202020204" pitchFamily="34" charset="0"/>
                <a:ea typeface="Times New Roman"/>
                <a:cs typeface="Arial" panose="020B0604020202020204" pitchFamily="34" charset="0"/>
              </a:rPr>
              <a:t>Kick back watching Youtube, or some other film streaming service</a:t>
            </a:r>
            <a:endParaRPr sz="800" dirty="0">
              <a:latin typeface="Arial" panose="020B0604020202020204" pitchFamily="34" charset="0"/>
              <a:ea typeface="Times New Roman"/>
              <a:cs typeface="Arial" panose="020B0604020202020204" pitchFamily="34" charset="0"/>
            </a:endParaRPr>
          </a:p>
          <a:p>
            <a:pPr marL="349209" indent="-349209">
              <a:spcBef>
                <a:spcPts val="1222"/>
              </a:spcBef>
              <a:spcAft>
                <a:spcPts val="0"/>
              </a:spcAft>
              <a:buFont typeface="Symbol"/>
              <a:buChar char=""/>
              <a:tabLst>
                <a:tab pos="1888964" algn="l"/>
                <a:tab pos="465612" algn="l"/>
              </a:tabLst>
            </a:pPr>
            <a:r>
              <a:rPr lang="en-US" sz="800" dirty="0">
                <a:latin typeface="Arial" panose="020B0604020202020204" pitchFamily="34" charset="0"/>
                <a:ea typeface="Times New Roman"/>
                <a:cs typeface="Arial" panose="020B0604020202020204" pitchFamily="34" charset="0"/>
              </a:rPr>
              <a:t>Leave work with an Uber taxi, a company which today has three times the revenue of the San Francisco taxi market (likely reason is adding peer-to-peer services and other services not included in a taxi market size estimation, e.g. food delivery) </a:t>
            </a:r>
            <a:endParaRPr sz="800" dirty="0">
              <a:latin typeface="Arial" panose="020B0604020202020204" pitchFamily="34" charset="0"/>
              <a:ea typeface="Times New Roman"/>
              <a:cs typeface="Arial" panose="020B0604020202020204" pitchFamily="34" charset="0"/>
            </a:endParaRPr>
          </a:p>
          <a:p>
            <a:pPr marL="349209" indent="-349209">
              <a:spcBef>
                <a:spcPts val="1222"/>
              </a:spcBef>
              <a:spcAft>
                <a:spcPts val="0"/>
              </a:spcAft>
              <a:buFont typeface="Symbol"/>
              <a:buChar char=""/>
              <a:tabLst>
                <a:tab pos="1888964" algn="l"/>
                <a:tab pos="465612" algn="l"/>
              </a:tabLst>
            </a:pPr>
            <a:r>
              <a:rPr lang="en-US" sz="800" dirty="0">
                <a:latin typeface="Arial" panose="020B0604020202020204" pitchFamily="34" charset="0"/>
                <a:ea typeface="Times New Roman"/>
                <a:cs typeface="Arial" panose="020B0604020202020204" pitchFamily="34" charset="0"/>
              </a:rPr>
              <a:t>To go to rest in someone else’s house which you rent via AIRBNB</a:t>
            </a:r>
          </a:p>
          <a:p>
            <a:pPr marL="349209" indent="-349209">
              <a:spcBef>
                <a:spcPts val="1222"/>
              </a:spcBef>
              <a:spcAft>
                <a:spcPts val="0"/>
              </a:spcAft>
              <a:tabLst>
                <a:tab pos="1888964" algn="l"/>
                <a:tab pos="465612" algn="l"/>
              </a:tabLst>
            </a:pPr>
            <a:endParaRPr sz="800" dirty="0">
              <a:latin typeface="Arial" panose="020B0604020202020204" pitchFamily="34" charset="0"/>
              <a:ea typeface="Times New Roman"/>
              <a:cs typeface="Arial" panose="020B0604020202020204" pitchFamily="34" charset="0"/>
            </a:endParaRPr>
          </a:p>
          <a:p>
            <a:pPr marL="349209" indent="-349209">
              <a:spcBef>
                <a:spcPts val="1222"/>
              </a:spcBef>
              <a:spcAft>
                <a:spcPts val="0"/>
              </a:spcAft>
              <a:buFont typeface="Symbol"/>
              <a:buChar char=""/>
              <a:tabLst>
                <a:tab pos="1888964" algn="l"/>
                <a:tab pos="465612" algn="l"/>
              </a:tabLst>
            </a:pPr>
            <a:r>
              <a:rPr lang="en-US" sz="800" dirty="0">
                <a:latin typeface="Arial" panose="020B0604020202020204" pitchFamily="34" charset="0"/>
                <a:ea typeface="Times New Roman"/>
                <a:cs typeface="Arial" panose="020B0604020202020204" pitchFamily="34" charset="0"/>
              </a:rPr>
              <a:t>(add question to audience if desirable) –” Would you voluntarily switch off mobile data from your mobile phone for one week?”</a:t>
            </a:r>
          </a:p>
          <a:p>
            <a:pPr marL="349209" indent="-349209">
              <a:spcBef>
                <a:spcPts val="1222"/>
              </a:spcBef>
              <a:spcAft>
                <a:spcPts val="0"/>
              </a:spcAft>
              <a:buFont typeface="Symbol"/>
              <a:buChar char=""/>
              <a:tabLst>
                <a:tab pos="1888964" algn="l"/>
                <a:tab pos="465612" algn="l"/>
              </a:tabLst>
            </a:pPr>
            <a:r>
              <a:rPr lang="en-US" sz="800" dirty="0">
                <a:latin typeface="Arial" panose="020B0604020202020204" pitchFamily="34" charset="0"/>
                <a:ea typeface="Times New Roman"/>
                <a:cs typeface="Arial" panose="020B0604020202020204" pitchFamily="34" charset="0"/>
              </a:rPr>
              <a:t>NOTE: all figures are per day, except Uber figure which is a market size to revenue comparison. </a:t>
            </a:r>
          </a:p>
          <a:p>
            <a:pPr marL="349209" indent="-349209">
              <a:spcBef>
                <a:spcPts val="1222"/>
              </a:spcBef>
              <a:spcAft>
                <a:spcPts val="0"/>
              </a:spcAft>
              <a:buFont typeface="Symbol"/>
              <a:buChar char=""/>
              <a:tabLst>
                <a:tab pos="1888964" algn="l"/>
                <a:tab pos="465612" algn="l"/>
              </a:tabLst>
            </a:pPr>
            <a:endParaRPr lang="en-US" sz="800" dirty="0">
              <a:latin typeface="Arial" panose="020B0604020202020204" pitchFamily="34" charset="0"/>
              <a:ea typeface="Times New Roman"/>
              <a:cs typeface="Arial" panose="020B0604020202020204" pitchFamily="34" charset="0"/>
            </a:endParaRPr>
          </a:p>
          <a:p>
            <a:pPr marL="349209" indent="-349209">
              <a:spcBef>
                <a:spcPts val="1222"/>
              </a:spcBef>
              <a:spcAft>
                <a:spcPts val="0"/>
              </a:spcAft>
              <a:buFont typeface="Symbol"/>
              <a:buNone/>
              <a:tabLst>
                <a:tab pos="1888964" algn="l"/>
                <a:tab pos="465612" algn="l"/>
              </a:tabLst>
            </a:pPr>
            <a:r>
              <a:rPr lang="en-US" sz="800" u="sng" dirty="0">
                <a:latin typeface="Arial" panose="020B0604020202020204" pitchFamily="34" charset="0"/>
                <a:ea typeface="Times New Roman"/>
                <a:cs typeface="Arial" panose="020B0604020202020204" pitchFamily="34" charset="0"/>
              </a:rPr>
              <a:t>Sources below. </a:t>
            </a:r>
            <a:r>
              <a:rPr lang="en-US" sz="800" dirty="0">
                <a:latin typeface="Arial" panose="020B0604020202020204" pitchFamily="34" charset="0"/>
                <a:ea typeface="Times New Roman"/>
                <a:cs typeface="Arial" panose="020B0604020202020204" pitchFamily="34" charset="0"/>
              </a:rPr>
              <a:t>Some figures</a:t>
            </a:r>
            <a:r>
              <a:rPr lang="en-US" sz="800" baseline="0" dirty="0">
                <a:latin typeface="Arial" panose="020B0604020202020204" pitchFamily="34" charset="0"/>
                <a:ea typeface="Times New Roman"/>
                <a:cs typeface="Arial" panose="020B0604020202020204" pitchFamily="34" charset="0"/>
              </a:rPr>
              <a:t> are lagging since new data is not accessible, hence, use for illustrational purposes only. </a:t>
            </a:r>
            <a:r>
              <a:rPr lang="en-US" sz="800" dirty="0">
                <a:latin typeface="Arial" panose="020B0604020202020204" pitchFamily="34" charset="0"/>
                <a:ea typeface="Times New Roman"/>
                <a:cs typeface="Arial" panose="020B0604020202020204" pitchFamily="34" charset="0"/>
              </a:rPr>
              <a:t>For data sources and more info see below.</a:t>
            </a:r>
            <a:endParaRPr sz="800" dirty="0">
              <a:latin typeface="Arial" panose="020B0604020202020204" pitchFamily="34" charset="0"/>
              <a:ea typeface="Times New Roman"/>
              <a:cs typeface="Arial" panose="020B0604020202020204" pitchFamily="34" charset="0"/>
            </a:endParaRPr>
          </a:p>
          <a:p>
            <a:pPr eaLnBrk="1" hangingPunct="1">
              <a:lnSpc>
                <a:spcPct val="80000"/>
              </a:lnSpc>
            </a:pPr>
            <a:endParaRPr lang="sv-SE" sz="800" dirty="0">
              <a:latin typeface="Arial" panose="020B0604020202020204" pitchFamily="34" charset="0"/>
              <a:cs typeface="Arial" panose="020B0604020202020204" pitchFamily="34" charset="0"/>
            </a:endParaRPr>
          </a:p>
          <a:p>
            <a:pPr eaLnBrk="1" hangingPunct="1">
              <a:lnSpc>
                <a:spcPct val="80000"/>
              </a:lnSpc>
            </a:pPr>
            <a:r>
              <a:rPr lang="en-US" sz="800" u="sng" noProof="0" dirty="0">
                <a:latin typeface="Arial" panose="020B0604020202020204" pitchFamily="34" charset="0"/>
                <a:cs typeface="Arial" panose="020B0604020202020204" pitchFamily="34" charset="0"/>
              </a:rPr>
              <a:t>Smartphone subscriptions</a:t>
            </a:r>
          </a:p>
          <a:p>
            <a:pPr defTabSz="931225">
              <a:lnSpc>
                <a:spcPct val="80000"/>
              </a:lnSpc>
              <a:defRPr/>
            </a:pPr>
            <a:r>
              <a:rPr lang="en-US" sz="800" noProof="0" dirty="0">
                <a:latin typeface="Arial" panose="020B0604020202020204" pitchFamily="34" charset="0"/>
                <a:ea typeface="Times New Roman"/>
                <a:cs typeface="Arial" panose="020B0604020202020204" pitchFamily="34" charset="0"/>
              </a:rPr>
              <a:t>1.6 million new Smartphone subscriptions added per day (Mobility Report June 2017, 2016 figure subtracted by 2015 figure and divided by 365 days)</a:t>
            </a:r>
            <a:endParaRPr lang="en-US" sz="800" noProof="0" dirty="0">
              <a:latin typeface="Arial" panose="020B0604020202020204" pitchFamily="34" charset="0"/>
              <a:cs typeface="Arial" panose="020B0604020202020204" pitchFamily="34" charset="0"/>
            </a:endParaRPr>
          </a:p>
          <a:p>
            <a:pPr eaLnBrk="1" hangingPunct="1">
              <a:lnSpc>
                <a:spcPct val="80000"/>
              </a:lnSpc>
            </a:pPr>
            <a:endParaRPr lang="en-US" sz="800" u="sng" noProof="0" dirty="0">
              <a:latin typeface="Arial" panose="020B0604020202020204" pitchFamily="34" charset="0"/>
              <a:cs typeface="Arial" panose="020B0604020202020204" pitchFamily="34" charset="0"/>
            </a:endParaRPr>
          </a:p>
          <a:p>
            <a:pPr eaLnBrk="1" hangingPunct="1">
              <a:lnSpc>
                <a:spcPct val="80000"/>
              </a:lnSpc>
            </a:pPr>
            <a:r>
              <a:rPr lang="en-US" sz="800" u="sng" noProof="0" dirty="0" err="1">
                <a:latin typeface="Arial" panose="020B0604020202020204" pitchFamily="34" charset="0"/>
                <a:cs typeface="Arial" panose="020B0604020202020204" pitchFamily="34" charset="0"/>
              </a:rPr>
              <a:t>Facebook</a:t>
            </a:r>
            <a:r>
              <a:rPr lang="en-US" sz="800" u="sng" noProof="0" dirty="0">
                <a:latin typeface="Arial" panose="020B0604020202020204" pitchFamily="34" charset="0"/>
                <a:cs typeface="Arial" panose="020B0604020202020204" pitchFamily="34" charset="0"/>
              </a:rPr>
              <a:t> </a:t>
            </a:r>
            <a:r>
              <a:rPr lang="en-US" sz="800" u="none" noProof="0" dirty="0">
                <a:latin typeface="Arial" panose="020B0604020202020204" pitchFamily="34" charset="0"/>
                <a:cs typeface="Arial" panose="020B0604020202020204" pitchFamily="34" charset="0"/>
              </a:rPr>
              <a:t>(latest update 2016)</a:t>
            </a:r>
          </a:p>
          <a:p>
            <a:pPr eaLnBrk="1" hangingPunct="1">
              <a:lnSpc>
                <a:spcPct val="80000"/>
              </a:lnSpc>
            </a:pPr>
            <a:r>
              <a:rPr lang="en-US" sz="800" u="none" noProof="0" dirty="0">
                <a:latin typeface="Arial" panose="020B0604020202020204" pitchFamily="34" charset="0"/>
                <a:cs typeface="Arial" panose="020B0604020202020204" pitchFamily="34" charset="0"/>
              </a:rPr>
              <a:t>Users spend an average of 20 minutes per day on the site.</a:t>
            </a:r>
          </a:p>
          <a:p>
            <a:pPr eaLnBrk="1" hangingPunct="1">
              <a:lnSpc>
                <a:spcPct val="80000"/>
              </a:lnSpc>
            </a:pPr>
            <a:r>
              <a:rPr lang="en-US" sz="800" u="none" noProof="0" dirty="0">
                <a:latin typeface="Arial" panose="020B0604020202020204" pitchFamily="34" charset="0"/>
                <a:cs typeface="Arial" panose="020B0604020202020204" pitchFamily="34" charset="0"/>
              </a:rPr>
              <a:t>https://www.brandwatch.com/blog/47-facebook-statistics-2016/</a:t>
            </a:r>
          </a:p>
          <a:p>
            <a:pPr eaLnBrk="1" hangingPunct="1">
              <a:lnSpc>
                <a:spcPct val="80000"/>
              </a:lnSpc>
            </a:pPr>
            <a:endParaRPr lang="en-US" sz="800" u="sng" noProof="0" dirty="0">
              <a:latin typeface="Arial" panose="020B0604020202020204" pitchFamily="34" charset="0"/>
              <a:cs typeface="Arial" panose="020B0604020202020204" pitchFamily="34" charset="0"/>
            </a:endParaRPr>
          </a:p>
          <a:p>
            <a:pPr eaLnBrk="1" hangingPunct="1">
              <a:lnSpc>
                <a:spcPct val="80000"/>
              </a:lnSpc>
            </a:pPr>
            <a:r>
              <a:rPr lang="en-US" sz="800" u="sng" noProof="0" dirty="0" err="1">
                <a:latin typeface="Arial" panose="020B0604020202020204" pitchFamily="34" charset="0"/>
                <a:cs typeface="Arial" panose="020B0604020202020204" pitchFamily="34" charset="0"/>
              </a:rPr>
              <a:t>Crowdfunding</a:t>
            </a:r>
            <a:r>
              <a:rPr lang="en-US" sz="800" u="sng" noProof="0" dirty="0">
                <a:latin typeface="Arial" panose="020B0604020202020204" pitchFamily="34" charset="0"/>
                <a:cs typeface="Arial" panose="020B0604020202020204" pitchFamily="34" charset="0"/>
              </a:rPr>
              <a:t> </a:t>
            </a:r>
            <a:r>
              <a:rPr lang="en-US" sz="800" u="none" noProof="0" dirty="0">
                <a:latin typeface="Arial" panose="020B0604020202020204" pitchFamily="34" charset="0"/>
                <a:cs typeface="Arial" panose="020B0604020202020204" pitchFamily="34" charset="0"/>
              </a:rPr>
              <a:t>(latest updated 2015)</a:t>
            </a:r>
          </a:p>
          <a:p>
            <a:pPr eaLnBrk="1" hangingPunct="1">
              <a:lnSpc>
                <a:spcPct val="80000"/>
              </a:lnSpc>
            </a:pPr>
            <a:r>
              <a:rPr lang="en-US" sz="800" u="none" noProof="0" dirty="0">
                <a:latin typeface="Arial" panose="020B0604020202020204" pitchFamily="34" charset="0"/>
                <a:cs typeface="Arial" panose="020B0604020202020204" pitchFamily="34" charset="0"/>
              </a:rPr>
              <a:t>Total global </a:t>
            </a:r>
            <a:r>
              <a:rPr lang="en-US" sz="800" u="none" noProof="0" dirty="0" err="1">
                <a:latin typeface="Arial" panose="020B0604020202020204" pitchFamily="34" charset="0"/>
                <a:cs typeface="Arial" panose="020B0604020202020204" pitchFamily="34" charset="0"/>
              </a:rPr>
              <a:t>crowdfunding</a:t>
            </a:r>
            <a:r>
              <a:rPr lang="en-US" sz="800" u="none" noProof="0" dirty="0">
                <a:latin typeface="Arial" panose="020B0604020202020204" pitchFamily="34" charset="0"/>
                <a:cs typeface="Arial" panose="020B0604020202020204" pitchFamily="34" charset="0"/>
              </a:rPr>
              <a:t> industry estimated</a:t>
            </a:r>
            <a:r>
              <a:rPr lang="en-US" sz="800" u="none" baseline="0" noProof="0" dirty="0">
                <a:latin typeface="Arial" panose="020B0604020202020204" pitchFamily="34" charset="0"/>
                <a:cs typeface="Arial" panose="020B0604020202020204" pitchFamily="34" charset="0"/>
              </a:rPr>
              <a:t> fundraising volume in 2015: 34 billion </a:t>
            </a:r>
            <a:r>
              <a:rPr lang="en-US" sz="800" u="none" baseline="0" noProof="0" dirty="0" err="1">
                <a:latin typeface="Arial" panose="020B0604020202020204" pitchFamily="34" charset="0"/>
                <a:cs typeface="Arial" panose="020B0604020202020204" pitchFamily="34" charset="0"/>
              </a:rPr>
              <a:t>usd</a:t>
            </a:r>
            <a:r>
              <a:rPr lang="en-US" sz="800" u="none" baseline="0" noProof="0" dirty="0">
                <a:latin typeface="Arial" panose="020B0604020202020204" pitchFamily="34" charset="0"/>
                <a:cs typeface="Arial" panose="020B0604020202020204" pitchFamily="34" charset="0"/>
              </a:rPr>
              <a:t>. Divided by 365 days gives 93MUSD.</a:t>
            </a:r>
          </a:p>
          <a:p>
            <a:pPr eaLnBrk="1" hangingPunct="1">
              <a:lnSpc>
                <a:spcPct val="80000"/>
              </a:lnSpc>
            </a:pPr>
            <a:r>
              <a:rPr lang="en-US" sz="800" u="none" noProof="0" dirty="0">
                <a:latin typeface="Arial" panose="020B0604020202020204" pitchFamily="34" charset="0"/>
                <a:cs typeface="Arial" panose="020B0604020202020204" pitchFamily="34" charset="0"/>
              </a:rPr>
              <a:t>http://</a:t>
            </a:r>
            <a:r>
              <a:rPr lang="en-US" sz="800" u="none" noProof="0" dirty="0" err="1">
                <a:latin typeface="Arial" panose="020B0604020202020204" pitchFamily="34" charset="0"/>
                <a:cs typeface="Arial" panose="020B0604020202020204" pitchFamily="34" charset="0"/>
              </a:rPr>
              <a:t>crowdexpert.com/crowdfunding</a:t>
            </a:r>
            <a:r>
              <a:rPr lang="en-US" sz="800" u="none" noProof="0" dirty="0">
                <a:latin typeface="Arial" panose="020B0604020202020204" pitchFamily="34" charset="0"/>
                <a:cs typeface="Arial" panose="020B0604020202020204" pitchFamily="34" charset="0"/>
              </a:rPr>
              <a:t>-industry-statistics/</a:t>
            </a:r>
          </a:p>
          <a:p>
            <a:pPr eaLnBrk="1" hangingPunct="1">
              <a:lnSpc>
                <a:spcPct val="80000"/>
              </a:lnSpc>
            </a:pPr>
            <a:endParaRPr lang="en-US" sz="800" u="sng" noProof="0" dirty="0">
              <a:latin typeface="Arial" panose="020B0604020202020204" pitchFamily="34" charset="0"/>
              <a:cs typeface="Arial" panose="020B0604020202020204" pitchFamily="34" charset="0"/>
            </a:endParaRPr>
          </a:p>
          <a:p>
            <a:pPr eaLnBrk="1" hangingPunct="1">
              <a:lnSpc>
                <a:spcPct val="80000"/>
              </a:lnSpc>
            </a:pPr>
            <a:r>
              <a:rPr lang="en-US" sz="800" u="sng" noProof="0" dirty="0">
                <a:latin typeface="Arial" panose="020B0604020202020204" pitchFamily="34" charset="0"/>
                <a:cs typeface="Arial" panose="020B0604020202020204" pitchFamily="34" charset="0"/>
              </a:rPr>
              <a:t>E-commerce (est. 2017)</a:t>
            </a:r>
          </a:p>
          <a:p>
            <a:pPr eaLnBrk="1" hangingPunct="1">
              <a:lnSpc>
                <a:spcPct val="80000"/>
              </a:lnSpc>
            </a:pPr>
            <a:r>
              <a:rPr lang="en-US" sz="800" u="none" noProof="0" dirty="0">
                <a:latin typeface="Arial" panose="020B0604020202020204" pitchFamily="34" charset="0"/>
                <a:cs typeface="Arial" panose="020B0604020202020204" pitchFamily="34" charset="0"/>
              </a:rPr>
              <a:t>XX billion </a:t>
            </a:r>
            <a:r>
              <a:rPr lang="en-US" sz="800" u="none" noProof="0" dirty="0" err="1">
                <a:latin typeface="Arial" panose="020B0604020202020204" pitchFamily="34" charset="0"/>
                <a:cs typeface="Arial" panose="020B0604020202020204" pitchFamily="34" charset="0"/>
              </a:rPr>
              <a:t>usd</a:t>
            </a:r>
            <a:r>
              <a:rPr lang="en-US" sz="800" u="none" noProof="0" dirty="0">
                <a:latin typeface="Arial" panose="020B0604020202020204" pitchFamily="34" charset="0"/>
                <a:cs typeface="Arial" panose="020B0604020202020204" pitchFamily="34" charset="0"/>
              </a:rPr>
              <a:t> in global</a:t>
            </a:r>
            <a:r>
              <a:rPr lang="en-US" sz="800" u="none" baseline="0" noProof="0" dirty="0">
                <a:latin typeface="Arial" panose="020B0604020202020204" pitchFamily="34" charset="0"/>
                <a:cs typeface="Arial" panose="020B0604020202020204" pitchFamily="34" charset="0"/>
              </a:rPr>
              <a:t> value. Based on estimated 2.3 trillion USD value for 2017 divided by 365.</a:t>
            </a:r>
          </a:p>
          <a:p>
            <a:pPr eaLnBrk="1" hangingPunct="1">
              <a:lnSpc>
                <a:spcPct val="80000"/>
              </a:lnSpc>
            </a:pPr>
            <a:r>
              <a:rPr lang="en-US" sz="800" u="none" baseline="0" noProof="0" dirty="0">
                <a:latin typeface="Arial" panose="020B0604020202020204" pitchFamily="34" charset="0"/>
                <a:cs typeface="Arial" panose="020B0604020202020204" pitchFamily="34" charset="0"/>
              </a:rPr>
              <a:t>https://www.ipc.be/en/knowledge-centre/e-commerce/articles/global-ecommerce-figures-2017 </a:t>
            </a:r>
            <a:endParaRPr lang="en-US" sz="800" u="none" noProof="0" dirty="0">
              <a:latin typeface="Arial" panose="020B0604020202020204" pitchFamily="34" charset="0"/>
              <a:cs typeface="Arial" panose="020B0604020202020204" pitchFamily="34" charset="0"/>
            </a:endParaRPr>
          </a:p>
          <a:p>
            <a:pPr eaLnBrk="1" hangingPunct="1">
              <a:lnSpc>
                <a:spcPct val="80000"/>
              </a:lnSpc>
            </a:pPr>
            <a:endParaRPr lang="en-US" sz="800" noProof="0" dirty="0">
              <a:latin typeface="Arial" panose="020B0604020202020204" pitchFamily="34" charset="0"/>
              <a:cs typeface="Arial" panose="020B0604020202020204" pitchFamily="34" charset="0"/>
            </a:endParaRPr>
          </a:p>
          <a:p>
            <a:pPr eaLnBrk="1" hangingPunct="1">
              <a:lnSpc>
                <a:spcPct val="80000"/>
              </a:lnSpc>
            </a:pPr>
            <a:r>
              <a:rPr lang="en-US" sz="800" u="sng" noProof="0" dirty="0" err="1">
                <a:latin typeface="Arial" panose="020B0604020202020204" pitchFamily="34" charset="0"/>
                <a:cs typeface="Arial" panose="020B0604020202020204" pitchFamily="34" charset="0"/>
              </a:rPr>
              <a:t>Uber</a:t>
            </a:r>
            <a:r>
              <a:rPr lang="en-US" sz="800" u="sng" noProof="0" dirty="0">
                <a:latin typeface="Arial" panose="020B0604020202020204" pitchFamily="34" charset="0"/>
                <a:cs typeface="Arial" panose="020B0604020202020204" pitchFamily="34" charset="0"/>
              </a:rPr>
              <a:t> stats </a:t>
            </a:r>
            <a:r>
              <a:rPr lang="en-US" sz="800" u="none" noProof="0" dirty="0">
                <a:latin typeface="Arial" panose="020B0604020202020204" pitchFamily="34" charset="0"/>
                <a:cs typeface="Arial" panose="020B0604020202020204" pitchFamily="34" charset="0"/>
              </a:rPr>
              <a:t>(last updated 2015)</a:t>
            </a:r>
          </a:p>
          <a:p>
            <a:pPr eaLnBrk="1" hangingPunct="1">
              <a:lnSpc>
                <a:spcPct val="80000"/>
              </a:lnSpc>
            </a:pPr>
            <a:r>
              <a:rPr lang="en-US" sz="800" noProof="0" dirty="0">
                <a:latin typeface="Arial" panose="020B0604020202020204" pitchFamily="34" charset="0"/>
                <a:cs typeface="Arial" panose="020B0604020202020204" pitchFamily="34" charset="0"/>
              </a:rPr>
              <a:t>According to </a:t>
            </a:r>
            <a:r>
              <a:rPr lang="en-US" sz="800" noProof="0" dirty="0" err="1">
                <a:latin typeface="Arial" panose="020B0604020202020204" pitchFamily="34" charset="0"/>
                <a:cs typeface="Arial" panose="020B0604020202020204" pitchFamily="34" charset="0"/>
              </a:rPr>
              <a:t>Uber</a:t>
            </a:r>
            <a:r>
              <a:rPr lang="en-US" sz="800" noProof="0" dirty="0">
                <a:latin typeface="Arial" panose="020B0604020202020204" pitchFamily="34" charset="0"/>
                <a:cs typeface="Arial" panose="020B0604020202020204" pitchFamily="34" charset="0"/>
              </a:rPr>
              <a:t> CEO Travis </a:t>
            </a:r>
            <a:r>
              <a:rPr lang="en-US" sz="800" noProof="0" dirty="0" err="1">
                <a:latin typeface="Arial" panose="020B0604020202020204" pitchFamily="34" charset="0"/>
                <a:cs typeface="Arial" panose="020B0604020202020204" pitchFamily="34" charset="0"/>
              </a:rPr>
              <a:t>Kalanick</a:t>
            </a:r>
            <a:r>
              <a:rPr lang="en-US" sz="800" noProof="0" dirty="0">
                <a:latin typeface="Arial" panose="020B0604020202020204" pitchFamily="34" charset="0"/>
                <a:cs typeface="Arial" panose="020B0604020202020204" pitchFamily="34" charset="0"/>
              </a:rPr>
              <a:t>, who spoke at the DLD Conference in Munich on Sunday, the taxi market in San Francisco is about $140 million per </a:t>
            </a:r>
            <a:r>
              <a:rPr lang="en-US" sz="800" noProof="0" dirty="0" err="1">
                <a:latin typeface="Arial" panose="020B0604020202020204" pitchFamily="34" charset="0"/>
                <a:cs typeface="Arial" panose="020B0604020202020204" pitchFamily="34" charset="0"/>
              </a:rPr>
              <a:t>year.Uber's</a:t>
            </a:r>
            <a:r>
              <a:rPr lang="en-US" sz="800" noProof="0" dirty="0">
                <a:latin typeface="Arial" panose="020B0604020202020204" pitchFamily="34" charset="0"/>
                <a:cs typeface="Arial" panose="020B0604020202020204" pitchFamily="34" charset="0"/>
              </a:rPr>
              <a:t> revenues in San Francisco, meanwhile, are running at $500 million per year. Read more: </a:t>
            </a:r>
            <a:r>
              <a:rPr lang="en-US" sz="800" noProof="0" dirty="0">
                <a:latin typeface="Arial" panose="020B0604020202020204" pitchFamily="34" charset="0"/>
                <a:cs typeface="Arial" panose="020B0604020202020204" pitchFamily="34" charset="0"/>
                <a:hlinkClick r:id="rId3"/>
              </a:rPr>
              <a:t>http://uk.businessinsider.com/uber-revenue-san-francisco-2015-1?r=US&amp;IR=T#ixzz3kO071s9p</a:t>
            </a:r>
            <a:endParaRPr lang="en-US" sz="800" noProof="0" dirty="0">
              <a:latin typeface="Arial" panose="020B0604020202020204" pitchFamily="34" charset="0"/>
              <a:cs typeface="Arial" panose="020B0604020202020204" pitchFamily="34" charset="0"/>
            </a:endParaRPr>
          </a:p>
          <a:p>
            <a:pPr eaLnBrk="1" hangingPunct="1">
              <a:lnSpc>
                <a:spcPct val="80000"/>
              </a:lnSpc>
            </a:pPr>
            <a:endParaRPr lang="en-US" altLang="en-US" sz="800" noProof="0" dirty="0">
              <a:latin typeface="Arial" panose="020B0604020202020204" pitchFamily="34" charset="0"/>
              <a:cs typeface="Arial" panose="020B0604020202020204" pitchFamily="34" charset="0"/>
            </a:endParaRPr>
          </a:p>
          <a:p>
            <a:pPr eaLnBrk="1" hangingPunct="1">
              <a:lnSpc>
                <a:spcPct val="80000"/>
              </a:lnSpc>
            </a:pPr>
            <a:r>
              <a:rPr lang="en-US" altLang="en-US" sz="800" u="sng" noProof="0" dirty="0" err="1">
                <a:latin typeface="Arial" pitchFamily="34" charset="0"/>
                <a:cs typeface="Arial" panose="020B0604020202020204" pitchFamily="34" charset="0"/>
              </a:rPr>
              <a:t>YouTube</a:t>
            </a:r>
            <a:r>
              <a:rPr lang="en-US" altLang="en-US" sz="800" u="sng" noProof="0" dirty="0">
                <a:latin typeface="Arial" pitchFamily="34" charset="0"/>
                <a:cs typeface="Arial" panose="020B0604020202020204" pitchFamily="34" charset="0"/>
              </a:rPr>
              <a:t> </a:t>
            </a:r>
            <a:r>
              <a:rPr lang="en-US" altLang="en-US" sz="800" u="none" noProof="0" dirty="0">
                <a:latin typeface="Arial" pitchFamily="34" charset="0"/>
                <a:cs typeface="Arial" panose="020B0604020202020204" pitchFamily="34" charset="0"/>
              </a:rPr>
              <a:t>(latest update 2017)</a:t>
            </a:r>
          </a:p>
          <a:p>
            <a:pPr eaLnBrk="1" hangingPunct="1">
              <a:lnSpc>
                <a:spcPct val="80000"/>
              </a:lnSpc>
            </a:pPr>
            <a:r>
              <a:rPr lang="en-US" altLang="en-US" sz="800" u="none" noProof="0" dirty="0">
                <a:latin typeface="Arial" pitchFamily="34" charset="0"/>
                <a:cs typeface="Arial" panose="020B0604020202020204" pitchFamily="34" charset="0"/>
              </a:rPr>
              <a:t>Almost 5 billion videos are watched on </a:t>
            </a:r>
            <a:r>
              <a:rPr lang="en-US" altLang="en-US" sz="800" u="none" noProof="0" dirty="0" err="1">
                <a:latin typeface="Arial" pitchFamily="34" charset="0"/>
                <a:cs typeface="Arial" panose="020B0604020202020204" pitchFamily="34" charset="0"/>
              </a:rPr>
              <a:t>YouTube</a:t>
            </a:r>
            <a:r>
              <a:rPr lang="en-US" altLang="en-US" sz="800" u="none" noProof="0" dirty="0">
                <a:latin typeface="Arial" pitchFamily="34" charset="0"/>
                <a:cs typeface="Arial" panose="020B0604020202020204" pitchFamily="34" charset="0"/>
              </a:rPr>
              <a:t> every single</a:t>
            </a:r>
            <a:r>
              <a:rPr lang="en-US" altLang="en-US" sz="800" u="none" baseline="0" noProof="0" dirty="0">
                <a:latin typeface="Arial" pitchFamily="34" charset="0"/>
                <a:cs typeface="Arial" panose="020B0604020202020204" pitchFamily="34" charset="0"/>
              </a:rPr>
              <a:t> day (</a:t>
            </a:r>
            <a:r>
              <a:rPr lang="en-US" altLang="en-US" sz="800" u="none" baseline="0" noProof="0" dirty="0" err="1">
                <a:latin typeface="Arial" pitchFamily="34" charset="0"/>
                <a:cs typeface="Arial" panose="020B0604020202020204" pitchFamily="34" charset="0"/>
              </a:rPr>
              <a:t>YouTube</a:t>
            </a:r>
            <a:r>
              <a:rPr lang="en-US" altLang="en-US" sz="800" u="none" baseline="0" noProof="0" dirty="0">
                <a:latin typeface="Arial" pitchFamily="34" charset="0"/>
                <a:cs typeface="Arial" panose="020B0604020202020204" pitchFamily="34" charset="0"/>
              </a:rPr>
              <a:t> Statistics - 2017)</a:t>
            </a:r>
          </a:p>
          <a:p>
            <a:pPr eaLnBrk="1" hangingPunct="1">
              <a:lnSpc>
                <a:spcPct val="80000"/>
              </a:lnSpc>
            </a:pPr>
            <a:r>
              <a:rPr lang="en-US" altLang="en-US" sz="800" u="none" noProof="0" dirty="0">
                <a:latin typeface="Arial" pitchFamily="34" charset="0"/>
                <a:cs typeface="Arial" panose="020B0604020202020204" pitchFamily="34" charset="0"/>
              </a:rPr>
              <a:t>https://</a:t>
            </a:r>
            <a:r>
              <a:rPr lang="en-US" altLang="en-US" sz="800" u="none" noProof="0" dirty="0" err="1">
                <a:latin typeface="Arial" pitchFamily="34" charset="0"/>
                <a:cs typeface="Arial" panose="020B0604020202020204" pitchFamily="34" charset="0"/>
              </a:rPr>
              <a:t>fortunelords.com/youtube</a:t>
            </a:r>
            <a:r>
              <a:rPr lang="en-US" altLang="en-US" sz="800" u="none" noProof="0" dirty="0">
                <a:latin typeface="Arial" pitchFamily="34" charset="0"/>
                <a:cs typeface="Arial" panose="020B0604020202020204" pitchFamily="34" charset="0"/>
              </a:rPr>
              <a:t>-statistics/</a:t>
            </a:r>
          </a:p>
          <a:p>
            <a:pPr eaLnBrk="1" hangingPunct="1">
              <a:lnSpc>
                <a:spcPct val="80000"/>
              </a:lnSpc>
            </a:pPr>
            <a:endParaRPr lang="en-US" altLang="en-US" sz="800" u="sng" noProof="0" dirty="0">
              <a:latin typeface="Arial" pitchFamily="34" charset="0"/>
              <a:cs typeface="Arial" panose="020B0604020202020204" pitchFamily="34" charset="0"/>
            </a:endParaRPr>
          </a:p>
          <a:p>
            <a:pPr eaLnBrk="1" hangingPunct="1">
              <a:lnSpc>
                <a:spcPct val="80000"/>
              </a:lnSpc>
            </a:pPr>
            <a:r>
              <a:rPr lang="en-US" altLang="en-US" sz="800" u="sng" noProof="0" dirty="0" err="1">
                <a:latin typeface="Arial" pitchFamily="34" charset="0"/>
                <a:cs typeface="Arial" panose="020B0604020202020204" pitchFamily="34" charset="0"/>
              </a:rPr>
              <a:t>Airbnb</a:t>
            </a:r>
            <a:r>
              <a:rPr lang="en-US" altLang="en-US" sz="800" u="sng" noProof="0" dirty="0">
                <a:latin typeface="Arial" pitchFamily="34" charset="0"/>
                <a:cs typeface="Arial" panose="020B0604020202020204" pitchFamily="34" charset="0"/>
              </a:rPr>
              <a:t> stats </a:t>
            </a:r>
            <a:r>
              <a:rPr lang="en-US" altLang="en-US" sz="800" u="none" noProof="0" dirty="0">
                <a:latin typeface="Arial" pitchFamily="34" charset="0"/>
                <a:cs typeface="Arial" panose="020B0604020202020204" pitchFamily="34" charset="0"/>
              </a:rPr>
              <a:t>(last updated 5/27/15)</a:t>
            </a:r>
          </a:p>
          <a:p>
            <a:pPr eaLnBrk="1" hangingPunct="1">
              <a:lnSpc>
                <a:spcPct val="80000"/>
              </a:lnSpc>
            </a:pPr>
            <a:r>
              <a:rPr lang="en-US" altLang="en-US" sz="800" noProof="0" dirty="0">
                <a:latin typeface="Arial" pitchFamily="34" charset="0"/>
                <a:cs typeface="Arial" panose="020B0604020202020204" pitchFamily="34" charset="0"/>
              </a:rPr>
              <a:t>http://</a:t>
            </a:r>
            <a:r>
              <a:rPr lang="en-US" altLang="en-US" sz="800" noProof="0" dirty="0" err="1">
                <a:latin typeface="Arial" pitchFamily="34" charset="0"/>
                <a:cs typeface="Arial" panose="020B0604020202020204" pitchFamily="34" charset="0"/>
              </a:rPr>
              <a:t>expandedramblings.com/index.php/airbnb</a:t>
            </a:r>
            <a:r>
              <a:rPr lang="en-US" altLang="en-US" sz="800" noProof="0" dirty="0">
                <a:latin typeface="Arial" pitchFamily="34" charset="0"/>
                <a:cs typeface="Arial" panose="020B0604020202020204" pitchFamily="34" charset="0"/>
              </a:rPr>
              <a:t>-statistics/</a:t>
            </a:r>
          </a:p>
          <a:p>
            <a:endParaRPr lang="en-US" sz="800" noProof="0" dirty="0">
              <a:latin typeface="Arial" panose="020B0604020202020204" pitchFamily="34" charset="0"/>
              <a:cs typeface="Arial" panose="020B0604020202020204" pitchFamily="34" charset="0"/>
            </a:endParaRPr>
          </a:p>
        </p:txBody>
      </p:sp>
      <p:sp>
        <p:nvSpPr>
          <p:cNvPr id="4" name="Platshållare för datum 3"/>
          <p:cNvSpPr>
            <a:spLocks noGrp="1"/>
          </p:cNvSpPr>
          <p:nvPr>
            <p:ph type="dt" idx="10"/>
          </p:nvPr>
        </p:nvSpPr>
        <p:spPr/>
        <p:txBody>
          <a:bodyPr/>
          <a:lstStyle/>
          <a:p>
            <a:r>
              <a:rPr lang="en-US"/>
              <a:t> </a:t>
            </a:r>
            <a:endParaRPr lang="en-US" dirty="0"/>
          </a:p>
        </p:txBody>
      </p:sp>
      <p:sp>
        <p:nvSpPr>
          <p:cNvPr id="5" name="Platshållare för bildnummer 4"/>
          <p:cNvSpPr>
            <a:spLocks noGrp="1"/>
          </p:cNvSpPr>
          <p:nvPr>
            <p:ph type="sldNum" sz="quarter" idx="11"/>
          </p:nvPr>
        </p:nvSpPr>
        <p:spPr/>
        <p:txBody>
          <a:bodyPr/>
          <a:lstStyle/>
          <a:p>
            <a:fld id="{8660D46A-7C56-4B1E-879B-524DA8BC3D6A}" type="slidenum">
              <a:rPr lang="en-US" smtClean="0"/>
              <a:t>5</a:t>
            </a:fld>
            <a:endParaRPr lang="en-US" dirty="0"/>
          </a:p>
        </p:txBody>
      </p:sp>
      <p:sp>
        <p:nvSpPr>
          <p:cNvPr id="6" name="Platshållare för sidhuvud 5"/>
          <p:cNvSpPr>
            <a:spLocks noGrp="1"/>
          </p:cNvSpPr>
          <p:nvPr>
            <p:ph type="hdr" sz="quarter" idx="12"/>
          </p:nvPr>
        </p:nvSpPr>
        <p:spPr/>
        <p:txBody>
          <a:bodyPr/>
          <a:lstStyle/>
          <a:p>
            <a:r>
              <a:rPr lang="en-US"/>
              <a:t> </a:t>
            </a:r>
            <a:endParaRPr lang="en-US" dirty="0"/>
          </a:p>
        </p:txBody>
      </p:sp>
      <p:sp>
        <p:nvSpPr>
          <p:cNvPr id="7" name="Platshållare för sidfot 6"/>
          <p:cNvSpPr>
            <a:spLocks noGrp="1"/>
          </p:cNvSpPr>
          <p:nvPr>
            <p:ph type="ftr" sz="quarter" idx="13"/>
          </p:nvPr>
        </p:nvSpPr>
        <p:spPr/>
        <p:txBody>
          <a:bodyPr/>
          <a:lstStyle/>
          <a:p>
            <a:r>
              <a:rPr lang="en-US"/>
              <a:t> </a:t>
            </a:r>
            <a:endParaRPr lang="en-US" dirty="0"/>
          </a:p>
        </p:txBody>
      </p:sp>
    </p:spTree>
    <p:extLst>
      <p:ext uri="{BB962C8B-B14F-4D97-AF65-F5344CB8AC3E}">
        <p14:creationId xmlns:p14="http://schemas.microsoft.com/office/powerpoint/2010/main" val="3335770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ts val="0"/>
              </a:spcAft>
              <a:buClrTx/>
              <a:buSzTx/>
              <a:buFont typeface="Symbol"/>
              <a:buNone/>
              <a:tabLst>
                <a:tab pos="1854835" algn="l"/>
                <a:tab pos="457200" algn="l"/>
              </a:tabLst>
              <a:defRPr/>
            </a:pPr>
            <a:r>
              <a:rPr lang="en-US" sz="800" i="1" dirty="0">
                <a:latin typeface="Arial" panose="020B0604020202020204" pitchFamily="34" charset="0"/>
                <a:ea typeface="Times New Roman"/>
                <a:cs typeface="Arial" panose="020B0604020202020204" pitchFamily="34" charset="0"/>
              </a:rPr>
              <a:t>SLIDE STORY: Just as with consumers and changes in behaviors we also see a shift in industries, business models and business </a:t>
            </a:r>
            <a:r>
              <a:rPr lang="en-US" sz="800" b="0" i="1" dirty="0">
                <a:latin typeface="Arial" panose="020B0604020202020204" pitchFamily="34" charset="0"/>
                <a:ea typeface="Times New Roman"/>
                <a:cs typeface="Arial" panose="020B0604020202020204" pitchFamily="34" charset="0"/>
              </a:rPr>
              <a:t>logics</a:t>
            </a:r>
          </a:p>
          <a:p>
            <a:pPr marL="342900" lvl="0" indent="-342900">
              <a:spcBef>
                <a:spcPts val="1200"/>
              </a:spcBef>
              <a:spcAft>
                <a:spcPts val="0"/>
              </a:spcAft>
              <a:buFont typeface="Symbol"/>
              <a:buChar char=""/>
              <a:tabLst>
                <a:tab pos="1854835" algn="l"/>
                <a:tab pos="457200" algn="l"/>
              </a:tabLst>
            </a:pPr>
            <a:endParaRPr lang="en-US" sz="800" dirty="0">
              <a:latin typeface="Arial" panose="020B0604020202020204" pitchFamily="34" charset="0"/>
              <a:ea typeface="Times New Roman"/>
              <a:cs typeface="Arial" panose="020B0604020202020204" pitchFamily="34" charset="0"/>
            </a:endParaRPr>
          </a:p>
          <a:p>
            <a:pPr marL="342900" lvl="0" indent="-342900">
              <a:spcBef>
                <a:spcPts val="1200"/>
              </a:spcBef>
              <a:spcAft>
                <a:spcPts val="0"/>
              </a:spcAft>
              <a:buFont typeface="Symbol"/>
              <a:buChar char=""/>
              <a:tabLst>
                <a:tab pos="1854835" algn="l"/>
                <a:tab pos="457200" algn="l"/>
              </a:tabLst>
            </a:pPr>
            <a:r>
              <a:rPr lang="en-US" sz="800" dirty="0">
                <a:latin typeface="Arial" panose="020B0604020202020204" pitchFamily="34" charset="0"/>
                <a:ea typeface="Times New Roman"/>
                <a:cs typeface="Arial" panose="020B0604020202020204" pitchFamily="34" charset="0"/>
              </a:rPr>
              <a:t>Just as we see our behaviors change there is also a change in the companies and industries providing the goods and services</a:t>
            </a:r>
            <a:endParaRPr sz="800" dirty="0">
              <a:latin typeface="Arial" panose="020B0604020202020204" pitchFamily="34" charset="0"/>
              <a:ea typeface="Times New Roman"/>
              <a:cs typeface="Arial" panose="020B0604020202020204" pitchFamily="34" charset="0"/>
            </a:endParaRPr>
          </a:p>
          <a:p>
            <a:pPr marL="342900" lvl="0" indent="-342900">
              <a:spcBef>
                <a:spcPts val="1200"/>
              </a:spcBef>
              <a:spcAft>
                <a:spcPts val="0"/>
              </a:spcAft>
              <a:buFont typeface="Symbol"/>
              <a:buChar char=""/>
              <a:tabLst>
                <a:tab pos="1854835" algn="l"/>
                <a:tab pos="457200" algn="l"/>
              </a:tabLst>
            </a:pPr>
            <a:r>
              <a:rPr lang="en-US" sz="800" dirty="0">
                <a:latin typeface="Arial" panose="020B0604020202020204" pitchFamily="34" charset="0"/>
                <a:ea typeface="Times New Roman"/>
                <a:cs typeface="Arial" panose="020B0604020202020204" pitchFamily="34" charset="0"/>
              </a:rPr>
              <a:t>There is a </a:t>
            </a:r>
            <a:r>
              <a:rPr lang="en-US" sz="800" b="1" dirty="0">
                <a:latin typeface="Arial" panose="020B0604020202020204" pitchFamily="34" charset="0"/>
                <a:ea typeface="Times New Roman"/>
                <a:cs typeface="Arial" panose="020B0604020202020204" pitchFamily="34" charset="0"/>
              </a:rPr>
              <a:t>New Logic </a:t>
            </a:r>
            <a:r>
              <a:rPr lang="en-US" sz="800" dirty="0">
                <a:latin typeface="Arial" panose="020B0604020202020204" pitchFamily="34" charset="0"/>
                <a:ea typeface="Times New Roman"/>
                <a:cs typeface="Arial" panose="020B0604020202020204" pitchFamily="34" charset="0"/>
              </a:rPr>
              <a:t>being applied across industries. Music was one of the first to completely change – from a physical goods delivery industry to a digitally connected one. Other industries are now set to follow. </a:t>
            </a:r>
            <a:endParaRPr sz="800" dirty="0">
              <a:latin typeface="Arial" panose="020B0604020202020204" pitchFamily="34" charset="0"/>
              <a:ea typeface="Times New Roman"/>
              <a:cs typeface="Arial" panose="020B0604020202020204" pitchFamily="34" charset="0"/>
            </a:endParaRPr>
          </a:p>
          <a:p>
            <a:pPr marL="342900" lvl="0" indent="-342900">
              <a:spcBef>
                <a:spcPts val="1200"/>
              </a:spcBef>
              <a:spcAft>
                <a:spcPts val="0"/>
              </a:spcAft>
              <a:buFont typeface="Symbol"/>
              <a:buChar char=""/>
              <a:tabLst>
                <a:tab pos="1854835" algn="l"/>
                <a:tab pos="457200" algn="l"/>
              </a:tabLst>
            </a:pPr>
            <a:r>
              <a:rPr lang="en-US" sz="800" dirty="0">
                <a:latin typeface="Arial" panose="020B0604020202020204" pitchFamily="34" charset="0"/>
                <a:ea typeface="Times New Roman"/>
                <a:cs typeface="Arial" panose="020B0604020202020204" pitchFamily="34" charset="0"/>
              </a:rPr>
              <a:t>The New Logic will allow new capabilities that are part of the ICT revolution to gradually evolve or disruptively change industries. Examples of these capabilities are: </a:t>
            </a:r>
            <a:endParaRPr sz="800" dirty="0">
              <a:latin typeface="Arial" panose="020B0604020202020204" pitchFamily="34" charset="0"/>
              <a:ea typeface="Times New Roman"/>
              <a:cs typeface="Arial" panose="020B0604020202020204" pitchFamily="34" charset="0"/>
            </a:endParaRPr>
          </a:p>
          <a:p>
            <a:pPr marL="1600200" lvl="3" indent="-228600">
              <a:spcBef>
                <a:spcPts val="1200"/>
              </a:spcBef>
              <a:spcAft>
                <a:spcPts val="0"/>
              </a:spcAft>
              <a:buFont typeface="+mj-lt"/>
              <a:buAutoNum type="alphaLcParenR"/>
              <a:tabLst>
                <a:tab pos="1854835" algn="l"/>
                <a:tab pos="2743200" algn="l"/>
              </a:tabLst>
            </a:pPr>
            <a:r>
              <a:rPr lang="en-US" sz="800" dirty="0">
                <a:latin typeface="Arial" panose="020B0604020202020204" pitchFamily="34" charset="0"/>
                <a:ea typeface="Times New Roman"/>
                <a:cs typeface="Arial" panose="020B0604020202020204" pitchFamily="34" charset="0"/>
              </a:rPr>
              <a:t>The shift from physical products to service delivery (think of Netflix or Spotify); </a:t>
            </a:r>
            <a:endParaRPr sz="800" dirty="0">
              <a:latin typeface="Arial" panose="020B0604020202020204" pitchFamily="34" charset="0"/>
              <a:ea typeface="Times New Roman"/>
              <a:cs typeface="Arial" panose="020B0604020202020204" pitchFamily="34" charset="0"/>
            </a:endParaRPr>
          </a:p>
          <a:p>
            <a:pPr marL="1600200" lvl="3" indent="-228600">
              <a:spcBef>
                <a:spcPts val="1200"/>
              </a:spcBef>
              <a:spcAft>
                <a:spcPts val="0"/>
              </a:spcAft>
              <a:buFont typeface="+mj-lt"/>
              <a:buAutoNum type="alphaLcParenR"/>
              <a:tabLst>
                <a:tab pos="1854835" algn="l"/>
                <a:tab pos="2743200" algn="l"/>
              </a:tabLst>
            </a:pPr>
            <a:r>
              <a:rPr lang="en-US" sz="800" dirty="0">
                <a:latin typeface="Arial" panose="020B0604020202020204" pitchFamily="34" charset="0"/>
                <a:ea typeface="Times New Roman"/>
                <a:cs typeface="Arial" panose="020B0604020202020204" pitchFamily="34" charset="0"/>
              </a:rPr>
              <a:t>The major influence from consumers before, during and after purchase (think of crowdsourcing, instant customer feedback etc.); </a:t>
            </a:r>
            <a:endParaRPr sz="800" dirty="0">
              <a:latin typeface="Arial" panose="020B0604020202020204" pitchFamily="34" charset="0"/>
              <a:ea typeface="Times New Roman"/>
              <a:cs typeface="Arial" panose="020B0604020202020204" pitchFamily="34" charset="0"/>
            </a:endParaRPr>
          </a:p>
          <a:p>
            <a:pPr marL="1600200" lvl="3" indent="-228600">
              <a:spcBef>
                <a:spcPts val="1200"/>
              </a:spcBef>
              <a:spcAft>
                <a:spcPts val="0"/>
              </a:spcAft>
              <a:buFont typeface="+mj-lt"/>
              <a:buAutoNum type="alphaLcParenR"/>
              <a:tabLst>
                <a:tab pos="1854835" algn="l"/>
                <a:tab pos="2743200" algn="l"/>
              </a:tabLst>
            </a:pPr>
            <a:r>
              <a:rPr lang="en-US" sz="800" dirty="0">
                <a:latin typeface="Arial" panose="020B0604020202020204" pitchFamily="34" charset="0"/>
                <a:ea typeface="Times New Roman"/>
                <a:cs typeface="Arial" panose="020B0604020202020204" pitchFamily="34" charset="0"/>
              </a:rPr>
              <a:t>Connected things with the possibility for everything in and around a value chain to be communicating (think of connected transport packages). </a:t>
            </a:r>
            <a:endParaRPr sz="800" dirty="0">
              <a:latin typeface="Arial" panose="020B0604020202020204" pitchFamily="34" charset="0"/>
              <a:ea typeface="Times New Roman"/>
              <a:cs typeface="Arial" panose="020B0604020202020204" pitchFamily="34" charset="0"/>
            </a:endParaRPr>
          </a:p>
          <a:p>
            <a:pPr marL="342900" lvl="0" indent="-342900">
              <a:spcBef>
                <a:spcPts val="1200"/>
              </a:spcBef>
              <a:spcAft>
                <a:spcPts val="0"/>
              </a:spcAft>
              <a:buFont typeface="Symbol"/>
              <a:buChar char=""/>
              <a:tabLst>
                <a:tab pos="1854835" algn="l"/>
                <a:tab pos="457200" algn="l"/>
              </a:tabLst>
            </a:pPr>
            <a:r>
              <a:rPr lang="en-US" sz="800" dirty="0">
                <a:latin typeface="Arial" panose="020B0604020202020204" pitchFamily="34" charset="0"/>
                <a:ea typeface="Times New Roman"/>
                <a:cs typeface="Arial" panose="020B0604020202020204" pitchFamily="34" charset="0"/>
              </a:rPr>
              <a:t>In fact, the very concept of these industries can be transformed. Think of Transportation becoming Mobility, Retail to Exchange and Education to Learning, Healthcare moves from being perceived as a reactive treatment of illness to a proactive securement of wellness. </a:t>
            </a:r>
            <a:endParaRPr sz="800" dirty="0">
              <a:latin typeface="Arial" panose="020B0604020202020204" pitchFamily="34" charset="0"/>
              <a:ea typeface="Times New Roman"/>
              <a:cs typeface="Arial" panose="020B0604020202020204" pitchFamily="34" charset="0"/>
            </a:endParaRPr>
          </a:p>
          <a:p>
            <a:endParaRPr lang="en-AU" sz="800" dirty="0">
              <a:latin typeface="Arial" pitchFamily="34" charset="0"/>
              <a:cs typeface="Arial" panose="020B0604020202020204" pitchFamily="34" charset="0"/>
            </a:endParaRPr>
          </a:p>
        </p:txBody>
      </p:sp>
      <p:sp>
        <p:nvSpPr>
          <p:cNvPr id="4" name="Platshållare för datum 3"/>
          <p:cNvSpPr>
            <a:spLocks noGrp="1"/>
          </p:cNvSpPr>
          <p:nvPr>
            <p:ph type="dt" sz="quarter" idx="1"/>
          </p:nvPr>
        </p:nvSpPr>
        <p:spPr/>
        <p:txBody>
          <a:bodyPr/>
          <a:lstStyle/>
          <a:p>
            <a:pPr>
              <a:defRPr/>
            </a:pPr>
            <a:r>
              <a:rPr lang="en-US"/>
              <a:t> </a:t>
            </a:r>
            <a:endParaRPr lang="en-US" dirty="0"/>
          </a:p>
        </p:txBody>
      </p:sp>
      <p:sp>
        <p:nvSpPr>
          <p:cNvPr id="40965" name="Platshållare för bildnumm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ＭＳ Ｐゴシック" pitchFamily="34" charset="-128"/>
              </a:defRPr>
            </a:lvl1pPr>
            <a:lvl2pPr marL="729428" indent="-280549" eaLnBrk="0" hangingPunct="0">
              <a:defRPr sz="2000">
                <a:solidFill>
                  <a:schemeClr val="tx1"/>
                </a:solidFill>
                <a:latin typeface="Arial" pitchFamily="34" charset="0"/>
                <a:ea typeface="ＭＳ Ｐゴシック" pitchFamily="34" charset="-128"/>
              </a:defRPr>
            </a:lvl2pPr>
            <a:lvl3pPr marL="1122197" indent="-224439" eaLnBrk="0" hangingPunct="0">
              <a:defRPr sz="2000">
                <a:solidFill>
                  <a:schemeClr val="tx1"/>
                </a:solidFill>
                <a:latin typeface="Arial" pitchFamily="34" charset="0"/>
                <a:ea typeface="ＭＳ Ｐゴシック" pitchFamily="34" charset="-128"/>
              </a:defRPr>
            </a:lvl3pPr>
            <a:lvl4pPr marL="1571076" indent="-224439" eaLnBrk="0" hangingPunct="0">
              <a:defRPr sz="2000">
                <a:solidFill>
                  <a:schemeClr val="tx1"/>
                </a:solidFill>
                <a:latin typeface="Arial" pitchFamily="34" charset="0"/>
                <a:ea typeface="ＭＳ Ｐゴシック" pitchFamily="34" charset="-128"/>
              </a:defRPr>
            </a:lvl4pPr>
            <a:lvl5pPr marL="2019955" indent="-224439" eaLnBrk="0" hangingPunct="0">
              <a:defRPr sz="2000">
                <a:solidFill>
                  <a:schemeClr val="tx1"/>
                </a:solidFill>
                <a:latin typeface="Arial" pitchFamily="34" charset="0"/>
                <a:ea typeface="ＭＳ Ｐゴシック" pitchFamily="34" charset="-128"/>
              </a:defRPr>
            </a:lvl5pPr>
            <a:lvl6pPr marL="2468834" indent="-224439" eaLnBrk="0" fontAlgn="base" hangingPunct="0">
              <a:spcBef>
                <a:spcPct val="0"/>
              </a:spcBef>
              <a:spcAft>
                <a:spcPct val="0"/>
              </a:spcAft>
              <a:defRPr sz="2000">
                <a:solidFill>
                  <a:schemeClr val="tx1"/>
                </a:solidFill>
                <a:latin typeface="Arial" pitchFamily="34" charset="0"/>
                <a:ea typeface="ＭＳ Ｐゴシック" pitchFamily="34" charset="-128"/>
              </a:defRPr>
            </a:lvl6pPr>
            <a:lvl7pPr marL="2917713" indent="-224439" eaLnBrk="0" fontAlgn="base" hangingPunct="0">
              <a:spcBef>
                <a:spcPct val="0"/>
              </a:spcBef>
              <a:spcAft>
                <a:spcPct val="0"/>
              </a:spcAft>
              <a:defRPr sz="2000">
                <a:solidFill>
                  <a:schemeClr val="tx1"/>
                </a:solidFill>
                <a:latin typeface="Arial" pitchFamily="34" charset="0"/>
                <a:ea typeface="ＭＳ Ｐゴシック" pitchFamily="34" charset="-128"/>
              </a:defRPr>
            </a:lvl7pPr>
            <a:lvl8pPr marL="3366592" indent="-224439" eaLnBrk="0" fontAlgn="base" hangingPunct="0">
              <a:spcBef>
                <a:spcPct val="0"/>
              </a:spcBef>
              <a:spcAft>
                <a:spcPct val="0"/>
              </a:spcAft>
              <a:defRPr sz="2000">
                <a:solidFill>
                  <a:schemeClr val="tx1"/>
                </a:solidFill>
                <a:latin typeface="Arial" pitchFamily="34" charset="0"/>
                <a:ea typeface="ＭＳ Ｐゴシック" pitchFamily="34" charset="-128"/>
              </a:defRPr>
            </a:lvl8pPr>
            <a:lvl9pPr marL="3815471" indent="-224439" eaLnBrk="0" fontAlgn="base" hangingPunct="0">
              <a:spcBef>
                <a:spcPct val="0"/>
              </a:spcBef>
              <a:spcAft>
                <a:spcPct val="0"/>
              </a:spcAft>
              <a:defRPr sz="2000">
                <a:solidFill>
                  <a:schemeClr val="tx1"/>
                </a:solidFill>
                <a:latin typeface="Arial" pitchFamily="34" charset="0"/>
                <a:ea typeface="ＭＳ Ｐゴシック" pitchFamily="34" charset="-128"/>
              </a:defRPr>
            </a:lvl9pPr>
          </a:lstStyle>
          <a:p>
            <a:pPr eaLnBrk="1" hangingPunct="1"/>
            <a:fld id="{1D76A87D-081C-43AF-8D98-E77AA748310F}" type="slidenum">
              <a:rPr lang="en-US" sz="1200" smtClean="0">
                <a:ea typeface="Arial"/>
                <a:cs typeface="Arial" pitchFamily="34" charset="0"/>
              </a:rPr>
              <a:t>6</a:t>
            </a:fld>
            <a:endParaRPr lang="en-US" sz="1200" dirty="0">
              <a:ea typeface="Arial"/>
              <a:cs typeface="Arial" pitchFamily="34" charset="0"/>
            </a:endParaRPr>
          </a:p>
        </p:txBody>
      </p:sp>
      <p:sp>
        <p:nvSpPr>
          <p:cNvPr id="6" name="Platshållare för sidhuvud 5"/>
          <p:cNvSpPr>
            <a:spLocks noGrp="1"/>
          </p:cNvSpPr>
          <p:nvPr>
            <p:ph type="hdr" sz="quarter"/>
          </p:nvPr>
        </p:nvSpPr>
        <p:spPr/>
        <p:txBody>
          <a:bodyPr/>
          <a:lstStyle/>
          <a:p>
            <a:pPr>
              <a:defRPr/>
            </a:pPr>
            <a:r>
              <a:rPr lang="en-US"/>
              <a:t> </a:t>
            </a:r>
            <a:endParaRPr lang="en-US" dirty="0"/>
          </a:p>
        </p:txBody>
      </p:sp>
      <p:sp>
        <p:nvSpPr>
          <p:cNvPr id="7" name="Platshållare för sidfot 6"/>
          <p:cNvSpPr>
            <a:spLocks noGrp="1"/>
          </p:cNvSpPr>
          <p:nvPr>
            <p:ph type="ftr" sz="quarter" idx="4"/>
          </p:nvPr>
        </p:nvSpPr>
        <p:spPr/>
        <p:txBody>
          <a:bodyPr/>
          <a:lstStyle/>
          <a:p>
            <a:pPr>
              <a:defRPr/>
            </a:pPr>
            <a:r>
              <a:rPr lang="en-US"/>
              <a:t> </a:t>
            </a:r>
            <a:endParaRPr lang="en-US" dirty="0"/>
          </a:p>
        </p:txBody>
      </p:sp>
    </p:spTree>
    <p:extLst>
      <p:ext uri="{BB962C8B-B14F-4D97-AF65-F5344CB8AC3E}">
        <p14:creationId xmlns:p14="http://schemas.microsoft.com/office/powerpoint/2010/main" val="2266113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2015-12-01 </a:t>
            </a:r>
            <a:endParaRPr lang="en-US" dirty="0"/>
          </a:p>
        </p:txBody>
      </p:sp>
      <p:sp>
        <p:nvSpPr>
          <p:cNvPr id="5" name="Slide Number Placeholder 4"/>
          <p:cNvSpPr>
            <a:spLocks noGrp="1"/>
          </p:cNvSpPr>
          <p:nvPr>
            <p:ph type="sldNum" sz="quarter" idx="11"/>
          </p:nvPr>
        </p:nvSpPr>
        <p:spPr/>
        <p:txBody>
          <a:bodyPr/>
          <a:lstStyle/>
          <a:p>
            <a:fld id="{5852353D-F306-481A-B3D0-C36CE0BF9563}" type="slidenum">
              <a:rPr lang="en-US" smtClean="0"/>
              <a:pPr/>
              <a:t>7</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a:t>
            </a:r>
            <a:endParaRPr lang="en-US" dirty="0"/>
          </a:p>
        </p:txBody>
      </p:sp>
    </p:spTree>
    <p:extLst>
      <p:ext uri="{BB962C8B-B14F-4D97-AF65-F5344CB8AC3E}">
        <p14:creationId xmlns:p14="http://schemas.microsoft.com/office/powerpoint/2010/main" val="3706876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t>2017-03-20 </a:t>
            </a:r>
            <a:endParaRPr lang="en-US" dirty="0"/>
          </a:p>
        </p:txBody>
      </p:sp>
      <p:sp>
        <p:nvSpPr>
          <p:cNvPr id="5" name="Slide Number Placeholder 4"/>
          <p:cNvSpPr>
            <a:spLocks noGrp="1"/>
          </p:cNvSpPr>
          <p:nvPr>
            <p:ph type="sldNum" sz="quarter" idx="11"/>
          </p:nvPr>
        </p:nvSpPr>
        <p:spPr/>
        <p:txBody>
          <a:bodyPr/>
          <a:lstStyle/>
          <a:p>
            <a:fld id="{5852353D-F306-481A-B3D0-C36CE0BF9563}" type="slidenum">
              <a:rPr lang="en-US" smtClean="0"/>
              <a:pPr/>
              <a:t>8</a:t>
            </a:fld>
            <a:endParaRPr lang="en-US" dirty="0"/>
          </a:p>
        </p:txBody>
      </p:sp>
      <p:sp>
        <p:nvSpPr>
          <p:cNvPr id="6" name="Header Placeholder 5"/>
          <p:cNvSpPr>
            <a:spLocks noGrp="1"/>
          </p:cNvSpPr>
          <p:nvPr>
            <p:ph type="hdr" sz="quarter" idx="12"/>
          </p:nvPr>
        </p:nvSpPr>
        <p:spPr/>
        <p:txBody>
          <a:bodyPr/>
          <a:lstStyle/>
          <a:p>
            <a:r>
              <a:rPr lang="en-US"/>
              <a:t> </a:t>
            </a:r>
            <a:endParaRPr lang="en-US" dirty="0"/>
          </a:p>
        </p:txBody>
      </p:sp>
      <p:sp>
        <p:nvSpPr>
          <p:cNvPr id="7" name="Footer Placeholder 6"/>
          <p:cNvSpPr>
            <a:spLocks noGrp="1"/>
          </p:cNvSpPr>
          <p:nvPr>
            <p:ph type="ftr" sz="quarter" idx="13"/>
          </p:nvPr>
        </p:nvSpPr>
        <p:spPr/>
        <p:txBody>
          <a:bodyPr/>
          <a:lstStyle/>
          <a:p>
            <a:r>
              <a:rPr lang="en-US"/>
              <a:t> </a:t>
            </a:r>
            <a:endParaRPr lang="en-US" dirty="0"/>
          </a:p>
        </p:txBody>
      </p:sp>
    </p:spTree>
    <p:extLst>
      <p:ext uri="{BB962C8B-B14F-4D97-AF65-F5344CB8AC3E}">
        <p14:creationId xmlns:p14="http://schemas.microsoft.com/office/powerpoint/2010/main" val="1967327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103188" y="752475"/>
            <a:ext cx="6678612" cy="3756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sv-SE" dirty="0">
              <a:latin typeface="Arial" pitchFamily="34" charset="0"/>
            </a:endParaRPr>
          </a:p>
        </p:txBody>
      </p:sp>
      <p:sp>
        <p:nvSpPr>
          <p:cNvPr id="4" name="Date Placeholder 3"/>
          <p:cNvSpPr>
            <a:spLocks noGrp="1"/>
          </p:cNvSpPr>
          <p:nvPr>
            <p:ph type="dt" sz="quarter"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2016-06-16 </a:t>
            </a:r>
            <a:endParaRPr kumimoji="0" lang="en-US" sz="1800" b="0" i="0" u="none" strike="noStrike" kern="0" cap="none" spc="0" normalizeH="0" baseline="0" noProof="0" dirty="0">
              <a:ln>
                <a:noFill/>
              </a:ln>
              <a:solidFill>
                <a:prstClr val="black"/>
              </a:solidFill>
              <a:effectLst/>
              <a:uLnTx/>
              <a:uFillTx/>
            </a:endParaRPr>
          </a:p>
        </p:txBody>
      </p:sp>
      <p:sp>
        <p:nvSpPr>
          <p:cNvPr id="5" name="Slide Number Placeholder 4"/>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C8D4B77-CF77-4937-BA28-EC558380289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prstClr val="black"/>
              </a:solidFill>
              <a:effectLst/>
              <a:uLnTx/>
              <a:uFillTx/>
            </a:endParaRPr>
          </a:p>
        </p:txBody>
      </p:sp>
      <p:sp>
        <p:nvSpPr>
          <p:cNvPr id="6" name="Header Placeholder 5"/>
          <p:cNvSpPr>
            <a:spLocks noGrp="1"/>
          </p:cNvSpPr>
          <p:nvPr>
            <p:ph type="hdr" sz="quarter"/>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5G Use Cases 20160531 Final </a:t>
            </a:r>
            <a:endParaRPr kumimoji="0" lang="en-US" sz="1800" b="0" i="0" u="none" strike="noStrike" kern="0" cap="none" spc="0" normalizeH="0" baseline="0" noProof="0" dirty="0">
              <a:ln>
                <a:noFill/>
              </a:ln>
              <a:solidFill>
                <a:prstClr val="black"/>
              </a:solidFill>
              <a:effectLst/>
              <a:uLnTx/>
              <a:uFillTx/>
            </a:endParaRPr>
          </a:p>
        </p:txBody>
      </p:sp>
      <p:sp>
        <p:nvSpPr>
          <p:cNvPr id="7" name="Footer Placeholder 6"/>
          <p:cNvSpPr>
            <a:spLocks noGrp="1"/>
          </p:cNvSpPr>
          <p:nvPr>
            <p:ph type="ftr" sz="quarter" idx="4"/>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BURA-16:010979 Uen, Rev A </a:t>
            </a:r>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699894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age">
    <p:spTree>
      <p:nvGrpSpPr>
        <p:cNvPr id="1" name=""/>
        <p:cNvGrpSpPr/>
        <p:nvPr/>
      </p:nvGrpSpPr>
      <p:grpSpPr>
        <a:xfrm>
          <a:off x="0" y="0"/>
          <a:ext cx="0" cy="0"/>
          <a:chOff x="0" y="0"/>
          <a:chExt cx="0" cy="0"/>
        </a:xfrm>
      </p:grpSpPr>
      <p:sp>
        <p:nvSpPr>
          <p:cNvPr id="22532" name="LeftInfo"/>
          <p:cNvSpPr txBox="1">
            <a:spLocks noChangeArrowheads="1"/>
          </p:cNvSpPr>
          <p:nvPr/>
        </p:nvSpPr>
        <p:spPr bwMode="auto">
          <a:xfrm>
            <a:off x="-2019299" y="2828876"/>
            <a:ext cx="1968500" cy="3416320"/>
          </a:xfrm>
          <a:prstGeom prst="rect">
            <a:avLst/>
          </a:prstGeom>
          <a:noFill/>
          <a:ln w="9525">
            <a:noFill/>
            <a:miter lim="800000"/>
            <a:headEnd/>
            <a:tailEnd/>
          </a:ln>
          <a:effectLst/>
        </p:spPr>
        <p:txBody>
          <a:bodyPr>
            <a:spAutoFit/>
          </a:bodyPr>
          <a:lstStyle/>
          <a:p>
            <a:pPr algn="r">
              <a:spcBef>
                <a:spcPct val="0"/>
              </a:spcBef>
            </a:pPr>
            <a:r>
              <a:rPr lang="en-US" sz="1200" dirty="0">
                <a:solidFill>
                  <a:srgbClr val="FFFFFF"/>
                </a:solidFill>
              </a:rPr>
              <a:t>Slide title</a:t>
            </a:r>
          </a:p>
          <a:p>
            <a:pPr algn="r">
              <a:spcBef>
                <a:spcPct val="0"/>
              </a:spcBef>
            </a:pPr>
            <a:r>
              <a:rPr lang="en-US" sz="1200" dirty="0">
                <a:solidFill>
                  <a:srgbClr val="FFFFFF"/>
                </a:solidFill>
              </a:rPr>
              <a:t>70 pt</a:t>
            </a: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r>
              <a:rPr lang="en-US" sz="1200" dirty="0">
                <a:solidFill>
                  <a:srgbClr val="9FB7D3"/>
                </a:solidFill>
              </a:rPr>
              <a:t>CAPITALS</a:t>
            </a: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r>
              <a:rPr lang="en-US" sz="1200" dirty="0">
                <a:solidFill>
                  <a:srgbClr val="FFFFFF"/>
                </a:solidFill>
              </a:rPr>
              <a:t>Slide subtitle </a:t>
            </a:r>
          </a:p>
          <a:p>
            <a:pPr algn="r">
              <a:spcBef>
                <a:spcPct val="0"/>
              </a:spcBef>
            </a:pPr>
            <a:r>
              <a:rPr lang="en-US" sz="1200" dirty="0">
                <a:solidFill>
                  <a:srgbClr val="FFFFFF"/>
                </a:solidFill>
              </a:rPr>
              <a:t>minimum 30 pt</a:t>
            </a:r>
          </a:p>
          <a:p>
            <a:pPr algn="r">
              <a:spcBef>
                <a:spcPct val="0"/>
              </a:spcBef>
            </a:pPr>
            <a:endParaRPr lang="en-GB" sz="1200" dirty="0">
              <a:solidFill>
                <a:schemeClr val="bg1"/>
              </a:solidFill>
            </a:endParaRPr>
          </a:p>
        </p:txBody>
      </p:sp>
      <p:pic>
        <p:nvPicPr>
          <p:cNvPr id="6" name="Logo2011" descr="ERI_UF_rgb"/>
          <p:cNvPicPr>
            <a:picLocks noChangeArrowheads="1"/>
          </p:cNvPicPr>
          <p:nvPr/>
        </p:nvPicPr>
        <p:blipFill>
          <a:blip r:embed="rId2" cstate="print"/>
          <a:srcRect/>
          <a:stretch>
            <a:fillRect/>
          </a:stretch>
        </p:blipFill>
        <p:spPr bwMode="auto">
          <a:xfrm>
            <a:off x="10628483" y="432000"/>
            <a:ext cx="1027112" cy="900113"/>
          </a:xfrm>
          <a:prstGeom prst="rect">
            <a:avLst/>
          </a:prstGeom>
          <a:noFill/>
        </p:spPr>
      </p:pic>
      <p:sp>
        <p:nvSpPr>
          <p:cNvPr id="22530" name="SubTitle_TM"/>
          <p:cNvSpPr>
            <a:spLocks noGrp="1" noChangeArrowheads="1"/>
          </p:cNvSpPr>
          <p:nvPr>
            <p:ph type="subTitle" idx="1" hasCustomPrompt="1"/>
          </p:nvPr>
        </p:nvSpPr>
        <p:spPr>
          <a:xfrm>
            <a:off x="524932" y="5137201"/>
            <a:ext cx="11140019" cy="1386001"/>
          </a:xfrm>
        </p:spPr>
        <p:txBody>
          <a:bodyPr anchor="b" anchorCtr="0"/>
          <a:lstStyle>
            <a:lvl1pPr marL="0" indent="0">
              <a:lnSpc>
                <a:spcPct val="75000"/>
              </a:lnSpc>
              <a:spcBef>
                <a:spcPts val="0"/>
              </a:spcBef>
              <a:buFont typeface="Arial" charset="0"/>
              <a:buNone/>
              <a:defRPr sz="3000" baseline="0">
                <a:latin typeface="+mn-lt"/>
              </a:defRPr>
            </a:lvl1pPr>
          </a:lstStyle>
          <a:p>
            <a:r>
              <a:rPr lang="en-US" dirty="0"/>
              <a:t>Click to Add subtitle</a:t>
            </a:r>
          </a:p>
        </p:txBody>
      </p:sp>
      <p:sp>
        <p:nvSpPr>
          <p:cNvPr id="22531" name="Title_TM"/>
          <p:cNvSpPr>
            <a:spLocks noGrp="1" noChangeArrowheads="1"/>
          </p:cNvSpPr>
          <p:nvPr>
            <p:ph type="ctrTitle" hasCustomPrompt="1"/>
          </p:nvPr>
        </p:nvSpPr>
        <p:spPr>
          <a:xfrm>
            <a:off x="524934" y="1808709"/>
            <a:ext cx="11135785" cy="2839491"/>
          </a:xfrm>
        </p:spPr>
        <p:txBody>
          <a:bodyPr anchor="ctr">
            <a:normAutofit/>
          </a:bodyPr>
          <a:lstStyle>
            <a:lvl1pPr>
              <a:lnSpc>
                <a:spcPct val="75000"/>
              </a:lnSpc>
              <a:defRPr sz="7000">
                <a:latin typeface="Ericsson Capital TT"/>
              </a:defRPr>
            </a:lvl1pPr>
          </a:lstStyle>
          <a:p>
            <a:r>
              <a:rPr lang="en-US" dirty="0"/>
              <a:t>Click to add title</a:t>
            </a: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er, two horizontal contents">
    <p:spTree>
      <p:nvGrpSpPr>
        <p:cNvPr id="1" name=""/>
        <p:cNvGrpSpPr/>
        <p:nvPr/>
      </p:nvGrpSpPr>
      <p:grpSpPr>
        <a:xfrm>
          <a:off x="0" y="0"/>
          <a:ext cx="0" cy="0"/>
          <a:chOff x="0" y="0"/>
          <a:chExt cx="0" cy="0"/>
        </a:xfrm>
      </p:grpSpPr>
      <p:sp>
        <p:nvSpPr>
          <p:cNvPr id="7" name="Content Placeholder 2"/>
          <p:cNvSpPr>
            <a:spLocks noGrp="1"/>
          </p:cNvSpPr>
          <p:nvPr>
            <p:ph sz="quarter" idx="11" hasCustomPrompt="1"/>
          </p:nvPr>
        </p:nvSpPr>
        <p:spPr>
          <a:xfrm>
            <a:off x="524934" y="4010025"/>
            <a:ext cx="11140017"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1"/>
          <p:cNvSpPr>
            <a:spLocks noGrp="1"/>
          </p:cNvSpPr>
          <p:nvPr>
            <p:ph sz="quarter" idx="10" hasCustomPrompt="1"/>
          </p:nvPr>
        </p:nvSpPr>
        <p:spPr>
          <a:xfrm>
            <a:off x="524935" y="1795463"/>
            <a:ext cx="11140016"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24935" y="239714"/>
            <a:ext cx="9992784" cy="1085371"/>
          </a:xfrm>
        </p:spPr>
        <p:txBody>
          <a:bodyPr/>
          <a:lstStyle/>
          <a:p>
            <a:r>
              <a:rPr lang="en-US" dirty="0"/>
              <a:t>Click to ADD title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ader, Content over two content parts">
    <p:spTree>
      <p:nvGrpSpPr>
        <p:cNvPr id="1" name=""/>
        <p:cNvGrpSpPr/>
        <p:nvPr/>
      </p:nvGrpSpPr>
      <p:grpSpPr>
        <a:xfrm>
          <a:off x="0" y="0"/>
          <a:ext cx="0" cy="0"/>
          <a:chOff x="0" y="0"/>
          <a:chExt cx="0" cy="0"/>
        </a:xfrm>
      </p:grpSpPr>
      <p:sp>
        <p:nvSpPr>
          <p:cNvPr id="7" name="Content Placeholder 3"/>
          <p:cNvSpPr>
            <a:spLocks noGrp="1"/>
          </p:cNvSpPr>
          <p:nvPr>
            <p:ph sz="quarter" idx="11" hasCustomPrompt="1"/>
          </p:nvPr>
        </p:nvSpPr>
        <p:spPr>
          <a:xfrm>
            <a:off x="6193367" y="4010025"/>
            <a:ext cx="5471584"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2" hasCustomPrompt="1"/>
          </p:nvPr>
        </p:nvSpPr>
        <p:spPr>
          <a:xfrm>
            <a:off x="524934" y="4010025"/>
            <a:ext cx="5473700"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idx="1" hasCustomPrompt="1"/>
          </p:nvPr>
        </p:nvSpPr>
        <p:spPr>
          <a:xfrm>
            <a:off x="529167" y="1795463"/>
            <a:ext cx="11135784"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524935" y="239714"/>
            <a:ext cx="9992784" cy="1085371"/>
          </a:xfrm>
        </p:spPr>
        <p:txBody>
          <a:bodyPr/>
          <a:lstStyle/>
          <a:p>
            <a:r>
              <a:rPr lang="en-US" dirty="0"/>
              <a:t>Click to ADD title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ader, two content parts over content.">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524934" y="4010025"/>
            <a:ext cx="11140017"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quarter" idx="10" hasCustomPrompt="1"/>
          </p:nvPr>
        </p:nvSpPr>
        <p:spPr>
          <a:xfrm>
            <a:off x="6193367" y="1795463"/>
            <a:ext cx="5471584"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idx="1" hasCustomPrompt="1"/>
          </p:nvPr>
        </p:nvSpPr>
        <p:spPr>
          <a:xfrm>
            <a:off x="529166" y="1795463"/>
            <a:ext cx="5469467"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524935" y="239714"/>
            <a:ext cx="9992784" cy="1085371"/>
          </a:xfrm>
        </p:spPr>
        <p:txBody>
          <a:bodyPr/>
          <a:lstStyle/>
          <a:p>
            <a:r>
              <a:rPr lang="en-US" dirty="0"/>
              <a:t>Click to ADD title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 name="Content Placeholder 3"/>
          <p:cNvSpPr>
            <a:spLocks noGrp="1"/>
          </p:cNvSpPr>
          <p:nvPr>
            <p:ph sz="quarter" idx="3"/>
          </p:nvPr>
        </p:nvSpPr>
        <p:spPr>
          <a:xfrm>
            <a:off x="6193367" y="4013201"/>
            <a:ext cx="5467351" cy="2066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sz="quarter" idx="2"/>
          </p:nvPr>
        </p:nvSpPr>
        <p:spPr>
          <a:xfrm>
            <a:off x="6193367" y="1795464"/>
            <a:ext cx="5467351" cy="2065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half" idx="1"/>
          </p:nvPr>
        </p:nvSpPr>
        <p:spPr>
          <a:xfrm>
            <a:off x="524934" y="1795463"/>
            <a:ext cx="5465233" cy="4284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24935" y="239714"/>
            <a:ext cx="9992784" cy="1085371"/>
          </a:xfrm>
        </p:spPr>
        <p:txBody>
          <a:bodyPr/>
          <a:lstStyle/>
          <a:p>
            <a:r>
              <a:rPr lang="en-US"/>
              <a:t>Click to edit Master title style</a:t>
            </a:r>
          </a:p>
        </p:txBody>
      </p:sp>
    </p:spTree>
    <p:extLst>
      <p:ext uri="{BB962C8B-B14F-4D97-AF65-F5344CB8AC3E}">
        <p14:creationId xmlns:p14="http://schemas.microsoft.com/office/powerpoint/2010/main" val="25423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 name="Content Placeholder 3"/>
          <p:cNvSpPr>
            <a:spLocks noGrp="1"/>
          </p:cNvSpPr>
          <p:nvPr>
            <p:ph sz="half" idx="3"/>
          </p:nvPr>
        </p:nvSpPr>
        <p:spPr>
          <a:xfrm>
            <a:off x="6197600" y="1795463"/>
            <a:ext cx="5467351" cy="4284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sz="quarter" idx="2"/>
          </p:nvPr>
        </p:nvSpPr>
        <p:spPr>
          <a:xfrm>
            <a:off x="529167" y="4013201"/>
            <a:ext cx="5465233" cy="2066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
          </p:nvPr>
        </p:nvSpPr>
        <p:spPr>
          <a:xfrm>
            <a:off x="529167" y="1795464"/>
            <a:ext cx="5465233" cy="2065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24935" y="239714"/>
            <a:ext cx="9992784" cy="1085371"/>
          </a:xfrm>
        </p:spPr>
        <p:txBody>
          <a:bodyPr/>
          <a:lstStyle/>
          <a:p>
            <a:r>
              <a:rPr lang="en-US"/>
              <a:t>Click to edit Master title style</a:t>
            </a:r>
          </a:p>
        </p:txBody>
      </p:sp>
    </p:spTree>
    <p:extLst>
      <p:ext uri="{BB962C8B-B14F-4D97-AF65-F5344CB8AC3E}">
        <p14:creationId xmlns:p14="http://schemas.microsoft.com/office/powerpoint/2010/main" val="426727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6" name="Content Placeholder 4"/>
          <p:cNvSpPr>
            <a:spLocks noGrp="1"/>
          </p:cNvSpPr>
          <p:nvPr>
            <p:ph sz="quarter" idx="4"/>
          </p:nvPr>
        </p:nvSpPr>
        <p:spPr>
          <a:xfrm>
            <a:off x="6197600" y="4022725"/>
            <a:ext cx="5467351" cy="2066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quarter" idx="3"/>
          </p:nvPr>
        </p:nvSpPr>
        <p:spPr>
          <a:xfrm>
            <a:off x="529167" y="4022725"/>
            <a:ext cx="5465233" cy="2066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sz="quarter" idx="2"/>
          </p:nvPr>
        </p:nvSpPr>
        <p:spPr>
          <a:xfrm>
            <a:off x="6197600" y="1804989"/>
            <a:ext cx="5467351" cy="2065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
          </p:nvPr>
        </p:nvSpPr>
        <p:spPr>
          <a:xfrm>
            <a:off x="529167" y="1804989"/>
            <a:ext cx="5465233" cy="2065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sz="quarter"/>
          </p:nvPr>
        </p:nvSpPr>
        <p:spPr>
          <a:xfrm>
            <a:off x="524935" y="239714"/>
            <a:ext cx="9992784" cy="1085371"/>
          </a:xfrm>
        </p:spPr>
        <p:txBody>
          <a:bodyPr/>
          <a:lstStyle/>
          <a:p>
            <a:r>
              <a:rPr lang="en-US"/>
              <a:t>Click to edit Master title style</a:t>
            </a:r>
          </a:p>
        </p:txBody>
      </p:sp>
    </p:spTree>
    <p:extLst>
      <p:ext uri="{BB962C8B-B14F-4D97-AF65-F5344CB8AC3E}">
        <p14:creationId xmlns:p14="http://schemas.microsoft.com/office/powerpoint/2010/main" val="1688111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4935" y="239714"/>
            <a:ext cx="9992784" cy="1085371"/>
          </a:xfrm>
        </p:spPr>
        <p:txBody>
          <a:bodyPr/>
          <a:lstStyle/>
          <a:p>
            <a:r>
              <a:rPr lang="en-US" dirty="0"/>
              <a:t>Click to edit Master title style</a:t>
            </a:r>
          </a:p>
        </p:txBody>
      </p:sp>
    </p:spTree>
    <p:extLst>
      <p:ext uri="{BB962C8B-B14F-4D97-AF65-F5344CB8AC3E}">
        <p14:creationId xmlns:p14="http://schemas.microsoft.com/office/powerpoint/2010/main" val="3130335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037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0E50D21-BD3B-4EF7-A657-BF0769FECC0C}" type="datetimeFigureOut">
              <a:rPr lang="hr-HR" smtClean="0"/>
              <a:t>25.4.2018.</a:t>
            </a:fld>
            <a:endParaRPr lang="hr-H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hr-H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8A7EB2B-BA94-4C9C-BF72-092DDF5B6203}" type="slidenum">
              <a:rPr lang="hr-HR" smtClean="0"/>
              <a:t>‹#›</a:t>
            </a:fld>
            <a:endParaRPr lang="hr-HR"/>
          </a:p>
        </p:txBody>
      </p:sp>
    </p:spTree>
    <p:extLst>
      <p:ext uri="{BB962C8B-B14F-4D97-AF65-F5344CB8AC3E}">
        <p14:creationId xmlns:p14="http://schemas.microsoft.com/office/powerpoint/2010/main" val="3501752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0E50D21-BD3B-4EF7-A657-BF0769FECC0C}" type="datetimeFigureOut">
              <a:rPr lang="hr-HR" smtClean="0"/>
              <a:t>25.4.2018.</a:t>
            </a:fld>
            <a:endParaRPr lang="hr-H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hr-H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8A7EB2B-BA94-4C9C-BF72-092DDF5B6203}" type="slidenum">
              <a:rPr lang="hr-HR" smtClean="0"/>
              <a:t>‹#›</a:t>
            </a:fld>
            <a:endParaRPr lang="hr-HR"/>
          </a:p>
        </p:txBody>
      </p:sp>
    </p:spTree>
    <p:extLst>
      <p:ext uri="{BB962C8B-B14F-4D97-AF65-F5344CB8AC3E}">
        <p14:creationId xmlns:p14="http://schemas.microsoft.com/office/powerpoint/2010/main" val="1617005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1 column">
    <p:spTree>
      <p:nvGrpSpPr>
        <p:cNvPr id="1" name=""/>
        <p:cNvGrpSpPr/>
        <p:nvPr/>
      </p:nvGrpSpPr>
      <p:grpSpPr>
        <a:xfrm>
          <a:off x="0" y="0"/>
          <a:ext cx="0" cy="0"/>
          <a:chOff x="0" y="0"/>
          <a:chExt cx="0" cy="0"/>
        </a:xfrm>
      </p:grpSpPr>
      <p:sp>
        <p:nvSpPr>
          <p:cNvPr id="3" name="Content Placeholder 1"/>
          <p:cNvSpPr>
            <a:spLocks noGrp="1"/>
          </p:cNvSpPr>
          <p:nvPr>
            <p:ph idx="1"/>
          </p:nvPr>
        </p:nvSpPr>
        <p:spPr>
          <a:xfrm>
            <a:off x="529167" y="1800000"/>
            <a:ext cx="11135785" cy="38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524935" y="239714"/>
            <a:ext cx="9992784" cy="1085371"/>
          </a:xfrm>
        </p:spPr>
        <p:txBody>
          <a:bodyPr/>
          <a:lstStyle/>
          <a:p>
            <a:r>
              <a:rPr lang="en-US" dirty="0"/>
              <a:t>Click to edit Master title style</a:t>
            </a:r>
          </a:p>
        </p:txBody>
      </p:sp>
    </p:spTree>
    <p:extLst>
      <p:ext uri="{BB962C8B-B14F-4D97-AF65-F5344CB8AC3E}">
        <p14:creationId xmlns:p14="http://schemas.microsoft.com/office/powerpoint/2010/main" val="3334322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Page">
    <p:spTree>
      <p:nvGrpSpPr>
        <p:cNvPr id="1" name=""/>
        <p:cNvGrpSpPr/>
        <p:nvPr/>
      </p:nvGrpSpPr>
      <p:grpSpPr>
        <a:xfrm>
          <a:off x="0" y="0"/>
          <a:ext cx="0" cy="0"/>
          <a:chOff x="0" y="0"/>
          <a:chExt cx="0" cy="0"/>
        </a:xfrm>
      </p:grpSpPr>
      <p:sp>
        <p:nvSpPr>
          <p:cNvPr id="22532" name="LeftInfo"/>
          <p:cNvSpPr txBox="1">
            <a:spLocks noChangeArrowheads="1"/>
          </p:cNvSpPr>
          <p:nvPr/>
        </p:nvSpPr>
        <p:spPr bwMode="auto">
          <a:xfrm>
            <a:off x="-2019299" y="2828876"/>
            <a:ext cx="1968500" cy="3416320"/>
          </a:xfrm>
          <a:prstGeom prst="rect">
            <a:avLst/>
          </a:prstGeom>
          <a:noFill/>
          <a:ln w="9525">
            <a:noFill/>
            <a:miter lim="800000"/>
            <a:headEnd/>
            <a:tailEnd/>
          </a:ln>
          <a:effectLst/>
        </p:spPr>
        <p:txBody>
          <a:bodyPr>
            <a:spAutoFit/>
          </a:bodyPr>
          <a:lstStyle/>
          <a:p>
            <a:pPr algn="r">
              <a:spcBef>
                <a:spcPct val="0"/>
              </a:spcBef>
            </a:pPr>
            <a:r>
              <a:rPr lang="en-US" sz="1200" dirty="0">
                <a:solidFill>
                  <a:srgbClr val="FFFFFF"/>
                </a:solidFill>
              </a:rPr>
              <a:t>Slide title</a:t>
            </a:r>
          </a:p>
          <a:p>
            <a:pPr algn="r">
              <a:spcBef>
                <a:spcPct val="0"/>
              </a:spcBef>
            </a:pPr>
            <a:r>
              <a:rPr lang="en-US" sz="1200" dirty="0">
                <a:solidFill>
                  <a:srgbClr val="FFFFFF"/>
                </a:solidFill>
              </a:rPr>
              <a:t>70 pt</a:t>
            </a: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r>
              <a:rPr lang="en-US" sz="1200" dirty="0">
                <a:solidFill>
                  <a:srgbClr val="9FB7D3"/>
                </a:solidFill>
              </a:rPr>
              <a:t>CAPITALS</a:t>
            </a: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r>
              <a:rPr lang="en-US" sz="1200" dirty="0">
                <a:solidFill>
                  <a:srgbClr val="FFFFFF"/>
                </a:solidFill>
              </a:rPr>
              <a:t>Slide subtitle </a:t>
            </a:r>
          </a:p>
          <a:p>
            <a:pPr algn="r">
              <a:spcBef>
                <a:spcPct val="0"/>
              </a:spcBef>
            </a:pPr>
            <a:r>
              <a:rPr lang="en-US" sz="1200" dirty="0">
                <a:solidFill>
                  <a:srgbClr val="FFFFFF"/>
                </a:solidFill>
              </a:rPr>
              <a:t>minimum 30 pt</a:t>
            </a:r>
          </a:p>
          <a:p>
            <a:pPr algn="r">
              <a:spcBef>
                <a:spcPct val="0"/>
              </a:spcBef>
            </a:pPr>
            <a:endParaRPr lang="en-GB" sz="1200" dirty="0">
              <a:solidFill>
                <a:srgbClr val="FFFFFF"/>
              </a:solidFill>
            </a:endParaRPr>
          </a:p>
        </p:txBody>
      </p:sp>
      <p:pic>
        <p:nvPicPr>
          <p:cNvPr id="6" name="Logo2011" descr="ERI_UF_rgb"/>
          <p:cNvPicPr>
            <a:picLocks noChangeArrowheads="1"/>
          </p:cNvPicPr>
          <p:nvPr/>
        </p:nvPicPr>
        <p:blipFill>
          <a:blip r:embed="rId2" cstate="print"/>
          <a:srcRect/>
          <a:stretch>
            <a:fillRect/>
          </a:stretch>
        </p:blipFill>
        <p:spPr bwMode="auto">
          <a:xfrm>
            <a:off x="10628483" y="432000"/>
            <a:ext cx="1027112" cy="900113"/>
          </a:xfrm>
          <a:prstGeom prst="rect">
            <a:avLst/>
          </a:prstGeom>
          <a:noFill/>
        </p:spPr>
      </p:pic>
      <p:sp>
        <p:nvSpPr>
          <p:cNvPr id="22530" name="SubTitle_TM"/>
          <p:cNvSpPr>
            <a:spLocks noGrp="1" noChangeArrowheads="1"/>
          </p:cNvSpPr>
          <p:nvPr>
            <p:ph type="subTitle" idx="1" hasCustomPrompt="1"/>
          </p:nvPr>
        </p:nvSpPr>
        <p:spPr>
          <a:xfrm>
            <a:off x="524932" y="5137201"/>
            <a:ext cx="11140019" cy="1386001"/>
          </a:xfrm>
        </p:spPr>
        <p:txBody>
          <a:bodyPr anchor="b" anchorCtr="0"/>
          <a:lstStyle>
            <a:lvl1pPr marL="0" indent="0">
              <a:lnSpc>
                <a:spcPct val="75000"/>
              </a:lnSpc>
              <a:spcBef>
                <a:spcPts val="0"/>
              </a:spcBef>
              <a:buFont typeface="Arial" charset="0"/>
              <a:buNone/>
              <a:defRPr sz="3000" baseline="0">
                <a:latin typeface="+mn-lt"/>
              </a:defRPr>
            </a:lvl1pPr>
          </a:lstStyle>
          <a:p>
            <a:r>
              <a:rPr lang="en-US" dirty="0"/>
              <a:t>Click to Add subtitle</a:t>
            </a:r>
          </a:p>
        </p:txBody>
      </p:sp>
      <p:sp>
        <p:nvSpPr>
          <p:cNvPr id="22531" name="Title_TM"/>
          <p:cNvSpPr>
            <a:spLocks noGrp="1" noChangeArrowheads="1"/>
          </p:cNvSpPr>
          <p:nvPr>
            <p:ph type="ctrTitle" hasCustomPrompt="1"/>
          </p:nvPr>
        </p:nvSpPr>
        <p:spPr>
          <a:xfrm>
            <a:off x="524934" y="1808710"/>
            <a:ext cx="11135785" cy="2839491"/>
          </a:xfrm>
        </p:spPr>
        <p:txBody>
          <a:bodyPr anchor="ctr">
            <a:normAutofit/>
          </a:bodyPr>
          <a:lstStyle>
            <a:lvl1pPr>
              <a:lnSpc>
                <a:spcPct val="75000"/>
              </a:lnSpc>
              <a:defRPr sz="7000">
                <a:latin typeface="Ericsson Capital TT"/>
              </a:defRPr>
            </a:lvl1pPr>
          </a:lstStyle>
          <a:p>
            <a:r>
              <a:rPr lang="en-US" dirty="0"/>
              <a:t>Click to add title</a:t>
            </a:r>
          </a:p>
        </p:txBody>
      </p:sp>
    </p:spTree>
    <p:extLst>
      <p:ext uri="{BB962C8B-B14F-4D97-AF65-F5344CB8AC3E}">
        <p14:creationId xmlns:p14="http://schemas.microsoft.com/office/powerpoint/2010/main" val="130206501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1 column">
    <p:spTree>
      <p:nvGrpSpPr>
        <p:cNvPr id="1" name=""/>
        <p:cNvGrpSpPr/>
        <p:nvPr/>
      </p:nvGrpSpPr>
      <p:grpSpPr>
        <a:xfrm>
          <a:off x="0" y="0"/>
          <a:ext cx="0" cy="0"/>
          <a:chOff x="0" y="0"/>
          <a:chExt cx="0" cy="0"/>
        </a:xfrm>
      </p:grpSpPr>
      <p:sp>
        <p:nvSpPr>
          <p:cNvPr id="3" name="Content Placeholder 1"/>
          <p:cNvSpPr>
            <a:spLocks noGrp="1"/>
          </p:cNvSpPr>
          <p:nvPr>
            <p:ph idx="1"/>
          </p:nvPr>
        </p:nvSpPr>
        <p:spPr>
          <a:xfrm>
            <a:off x="529168" y="1800000"/>
            <a:ext cx="11135785" cy="385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524935" y="239714"/>
            <a:ext cx="9992784" cy="1085371"/>
          </a:xfrm>
        </p:spPr>
        <p:txBody>
          <a:bodyPr/>
          <a:lstStyle/>
          <a:p>
            <a:r>
              <a:rPr lang="en-US"/>
              <a:t>Click to edit Master title style</a:t>
            </a:r>
            <a:endParaRPr lang="en-US" dirty="0"/>
          </a:p>
        </p:txBody>
      </p:sp>
    </p:spTree>
    <p:extLst>
      <p:ext uri="{BB962C8B-B14F-4D97-AF65-F5344CB8AC3E}">
        <p14:creationId xmlns:p14="http://schemas.microsoft.com/office/powerpoint/2010/main" val="3702635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Content Placeholder 3"/>
          <p:cNvSpPr>
            <a:spLocks noGrp="1"/>
          </p:cNvSpPr>
          <p:nvPr>
            <p:ph sz="quarter" idx="3"/>
          </p:nvPr>
        </p:nvSpPr>
        <p:spPr>
          <a:xfrm>
            <a:off x="6193367" y="1795464"/>
            <a:ext cx="5467351" cy="4284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1"/>
          <p:cNvSpPr>
            <a:spLocks noGrp="1"/>
          </p:cNvSpPr>
          <p:nvPr>
            <p:ph sz="half" idx="1"/>
          </p:nvPr>
        </p:nvSpPr>
        <p:spPr>
          <a:xfrm>
            <a:off x="524934" y="1795463"/>
            <a:ext cx="5465233" cy="4284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24935" y="239714"/>
            <a:ext cx="9992784" cy="1085371"/>
          </a:xfrm>
        </p:spPr>
        <p:txBody>
          <a:bodyPr/>
          <a:lstStyle/>
          <a:p>
            <a:r>
              <a:rPr lang="en-US"/>
              <a:t>Click to edit Master title style</a:t>
            </a:r>
          </a:p>
        </p:txBody>
      </p:sp>
    </p:spTree>
    <p:extLst>
      <p:ext uri="{BB962C8B-B14F-4D97-AF65-F5344CB8AC3E}">
        <p14:creationId xmlns:p14="http://schemas.microsoft.com/office/powerpoint/2010/main" val="375099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3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8081434" y="1800225"/>
            <a:ext cx="3583517" cy="4724399"/>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sz="quarter" idx="11" hasCustomPrompt="1"/>
          </p:nvPr>
        </p:nvSpPr>
        <p:spPr>
          <a:xfrm>
            <a:off x="4305300" y="1800225"/>
            <a:ext cx="3583517" cy="4724399"/>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1"/>
          <p:cNvSpPr>
            <a:spLocks noGrp="1"/>
          </p:cNvSpPr>
          <p:nvPr>
            <p:ph sz="quarter" idx="10" hasCustomPrompt="1"/>
          </p:nvPr>
        </p:nvSpPr>
        <p:spPr>
          <a:xfrm>
            <a:off x="524934" y="1800225"/>
            <a:ext cx="3583517" cy="4724399"/>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524935" y="239714"/>
            <a:ext cx="9992784" cy="1085371"/>
          </a:xfrm>
        </p:spPr>
        <p:txBody>
          <a:bodyPr/>
          <a:lstStyle/>
          <a:p>
            <a:r>
              <a:rPr lang="en-US"/>
              <a:t>Click to edit Master title style</a:t>
            </a:r>
          </a:p>
        </p:txBody>
      </p:sp>
    </p:spTree>
    <p:extLst>
      <p:ext uri="{BB962C8B-B14F-4D97-AF65-F5344CB8AC3E}">
        <p14:creationId xmlns:p14="http://schemas.microsoft.com/office/powerpoint/2010/main" val="3701047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title, righ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524934" y="1800225"/>
            <a:ext cx="5473700" cy="47244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524935" y="239714"/>
            <a:ext cx="9992783" cy="1085371"/>
          </a:xfrm>
        </p:spPr>
        <p:txBody>
          <a:bodyPr/>
          <a:lstStyle/>
          <a:p>
            <a:r>
              <a:rPr lang="en-US"/>
              <a:t>Click to edit Master title style</a:t>
            </a:r>
            <a:endParaRPr lang="en-US" dirty="0"/>
          </a:p>
        </p:txBody>
      </p:sp>
    </p:spTree>
    <p:extLst>
      <p:ext uri="{BB962C8B-B14F-4D97-AF65-F5344CB8AC3E}">
        <p14:creationId xmlns:p14="http://schemas.microsoft.com/office/powerpoint/2010/main" val="3263810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mall title, righ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524934" y="1800225"/>
            <a:ext cx="5139267" cy="47244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524935" y="239714"/>
            <a:ext cx="5139265" cy="1085371"/>
          </a:xfrm>
        </p:spPr>
        <p:txBody>
          <a:bodyPr/>
          <a:lstStyle/>
          <a:p>
            <a:r>
              <a:rPr lang="en-US"/>
              <a:t>Click to edit Master title style</a:t>
            </a:r>
          </a:p>
        </p:txBody>
      </p:sp>
    </p:spTree>
    <p:extLst>
      <p:ext uri="{BB962C8B-B14F-4D97-AF65-F5344CB8AC3E}">
        <p14:creationId xmlns:p14="http://schemas.microsoft.com/office/powerpoint/2010/main" val="3941903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6191251" y="1800225"/>
            <a:ext cx="5473700" cy="47244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524935" y="239714"/>
            <a:ext cx="9992784" cy="1085371"/>
          </a:xfrm>
        </p:spPr>
        <p:txBody>
          <a:bodyPr/>
          <a:lstStyle/>
          <a:p>
            <a:r>
              <a:rPr lang="en-US"/>
              <a:t>Click to edit Master title style</a:t>
            </a:r>
            <a:endParaRPr lang="en-US" dirty="0"/>
          </a:p>
        </p:txBody>
      </p:sp>
    </p:spTree>
    <p:extLst>
      <p:ext uri="{BB962C8B-B14F-4D97-AF65-F5344CB8AC3E}">
        <p14:creationId xmlns:p14="http://schemas.microsoft.com/office/powerpoint/2010/main" val="2559690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ma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6191251" y="1800225"/>
            <a:ext cx="5473700" cy="47244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6193367" y="239714"/>
            <a:ext cx="4324351" cy="1085371"/>
          </a:xfrm>
        </p:spPr>
        <p:txBody>
          <a:bodyPr/>
          <a:lstStyle/>
          <a:p>
            <a:r>
              <a:rPr lang="en-US"/>
              <a:t>Click to edit Master title style</a:t>
            </a:r>
            <a:endParaRPr lang="en-US" dirty="0"/>
          </a:p>
        </p:txBody>
      </p:sp>
    </p:spTree>
    <p:extLst>
      <p:ext uri="{BB962C8B-B14F-4D97-AF65-F5344CB8AC3E}">
        <p14:creationId xmlns:p14="http://schemas.microsoft.com/office/powerpoint/2010/main" val="3187517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w sma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6191251" y="3545841"/>
            <a:ext cx="5473700" cy="2978785"/>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6191251" y="1797525"/>
            <a:ext cx="5473700" cy="1085371"/>
          </a:xfrm>
        </p:spPr>
        <p:txBody>
          <a:bodyPr/>
          <a:lstStyle/>
          <a:p>
            <a:r>
              <a:rPr lang="en-US"/>
              <a:t>Click to edit Master title style</a:t>
            </a:r>
            <a:endParaRPr lang="en-US" dirty="0"/>
          </a:p>
        </p:txBody>
      </p:sp>
    </p:spTree>
    <p:extLst>
      <p:ext uri="{BB962C8B-B14F-4D97-AF65-F5344CB8AC3E}">
        <p14:creationId xmlns:p14="http://schemas.microsoft.com/office/powerpoint/2010/main" val="1883004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eader, two horizontal contents">
    <p:spTree>
      <p:nvGrpSpPr>
        <p:cNvPr id="1" name=""/>
        <p:cNvGrpSpPr/>
        <p:nvPr/>
      </p:nvGrpSpPr>
      <p:grpSpPr>
        <a:xfrm>
          <a:off x="0" y="0"/>
          <a:ext cx="0" cy="0"/>
          <a:chOff x="0" y="0"/>
          <a:chExt cx="0" cy="0"/>
        </a:xfrm>
      </p:grpSpPr>
      <p:sp>
        <p:nvSpPr>
          <p:cNvPr id="7" name="Content Placeholder 2"/>
          <p:cNvSpPr>
            <a:spLocks noGrp="1"/>
          </p:cNvSpPr>
          <p:nvPr>
            <p:ph sz="quarter" idx="11" hasCustomPrompt="1"/>
          </p:nvPr>
        </p:nvSpPr>
        <p:spPr>
          <a:xfrm>
            <a:off x="524934" y="4010025"/>
            <a:ext cx="11140017"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1"/>
          <p:cNvSpPr>
            <a:spLocks noGrp="1"/>
          </p:cNvSpPr>
          <p:nvPr>
            <p:ph sz="quarter" idx="10" hasCustomPrompt="1"/>
          </p:nvPr>
        </p:nvSpPr>
        <p:spPr>
          <a:xfrm>
            <a:off x="524935" y="1795463"/>
            <a:ext cx="11140016"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24935" y="239714"/>
            <a:ext cx="9992784" cy="1085371"/>
          </a:xfrm>
        </p:spPr>
        <p:txBody>
          <a:bodyPr/>
          <a:lstStyle/>
          <a:p>
            <a:r>
              <a:rPr lang="en-US" dirty="0"/>
              <a:t>Click to ADD title</a:t>
            </a:r>
          </a:p>
        </p:txBody>
      </p:sp>
    </p:spTree>
    <p:extLst>
      <p:ext uri="{BB962C8B-B14F-4D97-AF65-F5344CB8AC3E}">
        <p14:creationId xmlns:p14="http://schemas.microsoft.com/office/powerpoint/2010/main" val="3659276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Content Placeholder 3"/>
          <p:cNvSpPr>
            <a:spLocks noGrp="1"/>
          </p:cNvSpPr>
          <p:nvPr>
            <p:ph sz="quarter" idx="3"/>
          </p:nvPr>
        </p:nvSpPr>
        <p:spPr>
          <a:xfrm>
            <a:off x="6193367" y="1795464"/>
            <a:ext cx="5467351" cy="4284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sz="half" idx="1"/>
          </p:nvPr>
        </p:nvSpPr>
        <p:spPr>
          <a:xfrm>
            <a:off x="524934" y="1795463"/>
            <a:ext cx="5465233" cy="4284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24935" y="239714"/>
            <a:ext cx="9992784" cy="1085371"/>
          </a:xfrm>
        </p:spPr>
        <p:txBody>
          <a:bodyPr/>
          <a:lstStyle/>
          <a:p>
            <a:r>
              <a:rPr lang="en-US"/>
              <a:t>Click to edit Master title style</a:t>
            </a:r>
          </a:p>
        </p:txBody>
      </p:sp>
    </p:spTree>
    <p:extLst>
      <p:ext uri="{BB962C8B-B14F-4D97-AF65-F5344CB8AC3E}">
        <p14:creationId xmlns:p14="http://schemas.microsoft.com/office/powerpoint/2010/main" val="36747264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Header, Content over two content parts">
    <p:spTree>
      <p:nvGrpSpPr>
        <p:cNvPr id="1" name=""/>
        <p:cNvGrpSpPr/>
        <p:nvPr/>
      </p:nvGrpSpPr>
      <p:grpSpPr>
        <a:xfrm>
          <a:off x="0" y="0"/>
          <a:ext cx="0" cy="0"/>
          <a:chOff x="0" y="0"/>
          <a:chExt cx="0" cy="0"/>
        </a:xfrm>
      </p:grpSpPr>
      <p:sp>
        <p:nvSpPr>
          <p:cNvPr id="7" name="Content Placeholder 3"/>
          <p:cNvSpPr>
            <a:spLocks noGrp="1"/>
          </p:cNvSpPr>
          <p:nvPr>
            <p:ph sz="quarter" idx="11" hasCustomPrompt="1"/>
          </p:nvPr>
        </p:nvSpPr>
        <p:spPr>
          <a:xfrm>
            <a:off x="6193367" y="4010025"/>
            <a:ext cx="5471584"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2" hasCustomPrompt="1"/>
          </p:nvPr>
        </p:nvSpPr>
        <p:spPr>
          <a:xfrm>
            <a:off x="524934" y="4010025"/>
            <a:ext cx="5473700"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idx="1" hasCustomPrompt="1"/>
          </p:nvPr>
        </p:nvSpPr>
        <p:spPr>
          <a:xfrm>
            <a:off x="529167" y="1795463"/>
            <a:ext cx="11135784"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524935" y="239714"/>
            <a:ext cx="9992784" cy="1085371"/>
          </a:xfrm>
        </p:spPr>
        <p:txBody>
          <a:bodyPr/>
          <a:lstStyle/>
          <a:p>
            <a:r>
              <a:rPr lang="en-US" dirty="0"/>
              <a:t>Click to ADD title</a:t>
            </a:r>
          </a:p>
        </p:txBody>
      </p:sp>
    </p:spTree>
    <p:extLst>
      <p:ext uri="{BB962C8B-B14F-4D97-AF65-F5344CB8AC3E}">
        <p14:creationId xmlns:p14="http://schemas.microsoft.com/office/powerpoint/2010/main" val="4274525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eader, two content parts over content.">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524934" y="4010025"/>
            <a:ext cx="11140017"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quarter" idx="10" hasCustomPrompt="1"/>
          </p:nvPr>
        </p:nvSpPr>
        <p:spPr>
          <a:xfrm>
            <a:off x="6193367" y="1795463"/>
            <a:ext cx="5471584"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p:cNvSpPr>
            <a:spLocks noGrp="1"/>
          </p:cNvSpPr>
          <p:nvPr>
            <p:ph idx="1" hasCustomPrompt="1"/>
          </p:nvPr>
        </p:nvSpPr>
        <p:spPr>
          <a:xfrm>
            <a:off x="529167" y="1795463"/>
            <a:ext cx="5469467" cy="20701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524935" y="239714"/>
            <a:ext cx="9992784" cy="1085371"/>
          </a:xfrm>
        </p:spPr>
        <p:txBody>
          <a:bodyPr/>
          <a:lstStyle/>
          <a:p>
            <a:r>
              <a:rPr lang="en-US" dirty="0"/>
              <a:t>Click to ADD title</a:t>
            </a:r>
          </a:p>
        </p:txBody>
      </p:sp>
    </p:spTree>
    <p:extLst>
      <p:ext uri="{BB962C8B-B14F-4D97-AF65-F5344CB8AC3E}">
        <p14:creationId xmlns:p14="http://schemas.microsoft.com/office/powerpoint/2010/main" val="19170392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 name="Content Placeholder 3"/>
          <p:cNvSpPr>
            <a:spLocks noGrp="1"/>
          </p:cNvSpPr>
          <p:nvPr>
            <p:ph sz="quarter" idx="3"/>
          </p:nvPr>
        </p:nvSpPr>
        <p:spPr>
          <a:xfrm>
            <a:off x="6193367" y="4013201"/>
            <a:ext cx="5467351" cy="2066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sz="quarter" idx="2"/>
          </p:nvPr>
        </p:nvSpPr>
        <p:spPr>
          <a:xfrm>
            <a:off x="6193367" y="1795464"/>
            <a:ext cx="5467351" cy="2065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half" idx="1"/>
          </p:nvPr>
        </p:nvSpPr>
        <p:spPr>
          <a:xfrm>
            <a:off x="524934" y="1795463"/>
            <a:ext cx="5465233" cy="4284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24935" y="239714"/>
            <a:ext cx="9992784" cy="1085371"/>
          </a:xfrm>
        </p:spPr>
        <p:txBody>
          <a:bodyPr/>
          <a:lstStyle/>
          <a:p>
            <a:r>
              <a:rPr lang="en-US"/>
              <a:t>Click to edit Master title style</a:t>
            </a:r>
          </a:p>
        </p:txBody>
      </p:sp>
    </p:spTree>
    <p:extLst>
      <p:ext uri="{BB962C8B-B14F-4D97-AF65-F5344CB8AC3E}">
        <p14:creationId xmlns:p14="http://schemas.microsoft.com/office/powerpoint/2010/main" val="5967978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 name="Content Placeholder 3"/>
          <p:cNvSpPr>
            <a:spLocks noGrp="1"/>
          </p:cNvSpPr>
          <p:nvPr>
            <p:ph sz="half" idx="3"/>
          </p:nvPr>
        </p:nvSpPr>
        <p:spPr>
          <a:xfrm>
            <a:off x="6197601" y="1795463"/>
            <a:ext cx="5467351" cy="4284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sz="quarter" idx="2"/>
          </p:nvPr>
        </p:nvSpPr>
        <p:spPr>
          <a:xfrm>
            <a:off x="529168" y="4013201"/>
            <a:ext cx="5465233" cy="2066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
          </p:nvPr>
        </p:nvSpPr>
        <p:spPr>
          <a:xfrm>
            <a:off x="529168" y="1795464"/>
            <a:ext cx="5465233" cy="2065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24935" y="239714"/>
            <a:ext cx="9992784" cy="1085371"/>
          </a:xfrm>
        </p:spPr>
        <p:txBody>
          <a:bodyPr/>
          <a:lstStyle/>
          <a:p>
            <a:r>
              <a:rPr lang="en-US"/>
              <a:t>Click to edit Master title style</a:t>
            </a:r>
          </a:p>
        </p:txBody>
      </p:sp>
    </p:spTree>
    <p:extLst>
      <p:ext uri="{BB962C8B-B14F-4D97-AF65-F5344CB8AC3E}">
        <p14:creationId xmlns:p14="http://schemas.microsoft.com/office/powerpoint/2010/main" val="36996196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6" name="Content Placeholder 4"/>
          <p:cNvSpPr>
            <a:spLocks noGrp="1"/>
          </p:cNvSpPr>
          <p:nvPr>
            <p:ph sz="quarter" idx="4"/>
          </p:nvPr>
        </p:nvSpPr>
        <p:spPr>
          <a:xfrm>
            <a:off x="6197601" y="4022726"/>
            <a:ext cx="5467351" cy="2066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a:spLocks noGrp="1"/>
          </p:cNvSpPr>
          <p:nvPr>
            <p:ph sz="quarter" idx="3"/>
          </p:nvPr>
        </p:nvSpPr>
        <p:spPr>
          <a:xfrm>
            <a:off x="529168" y="4022726"/>
            <a:ext cx="5465233" cy="2066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sz="quarter" idx="2"/>
          </p:nvPr>
        </p:nvSpPr>
        <p:spPr>
          <a:xfrm>
            <a:off x="6197601" y="1804989"/>
            <a:ext cx="5467351" cy="2065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
          </p:nvPr>
        </p:nvSpPr>
        <p:spPr>
          <a:xfrm>
            <a:off x="529168" y="1804989"/>
            <a:ext cx="5465233" cy="2065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sz="quarter"/>
          </p:nvPr>
        </p:nvSpPr>
        <p:spPr>
          <a:xfrm>
            <a:off x="524935" y="239714"/>
            <a:ext cx="9992784" cy="1085371"/>
          </a:xfrm>
        </p:spPr>
        <p:txBody>
          <a:bodyPr/>
          <a:lstStyle/>
          <a:p>
            <a:r>
              <a:rPr lang="en-US"/>
              <a:t>Click to edit Master title style</a:t>
            </a:r>
          </a:p>
        </p:txBody>
      </p:sp>
    </p:spTree>
    <p:extLst>
      <p:ext uri="{BB962C8B-B14F-4D97-AF65-F5344CB8AC3E}">
        <p14:creationId xmlns:p14="http://schemas.microsoft.com/office/powerpoint/2010/main" val="20592254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4935" y="239714"/>
            <a:ext cx="9992784" cy="1085371"/>
          </a:xfrm>
        </p:spPr>
        <p:txBody>
          <a:bodyPr/>
          <a:lstStyle/>
          <a:p>
            <a:r>
              <a:rPr lang="en-US"/>
              <a:t>Click to edit Master title style</a:t>
            </a:r>
            <a:endParaRPr lang="en-US" dirty="0"/>
          </a:p>
        </p:txBody>
      </p:sp>
    </p:spTree>
    <p:extLst>
      <p:ext uri="{BB962C8B-B14F-4D97-AF65-F5344CB8AC3E}">
        <p14:creationId xmlns:p14="http://schemas.microsoft.com/office/powerpoint/2010/main" val="34558865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4375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H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p:cNvSpPr>
            <a:spLocks noGrp="1"/>
          </p:cNvSpPr>
          <p:nvPr>
            <p:ph type="dt" sz="half" idx="10"/>
          </p:nvPr>
        </p:nvSpPr>
        <p:spPr/>
        <p:txBody>
          <a:bodyPr/>
          <a:lstStyle/>
          <a:p>
            <a:fld id="{80E50D21-BD3B-4EF7-A657-BF0769FECC0C}" type="datetimeFigureOut">
              <a:rPr lang="hr-HR" smtClean="0"/>
              <a:t>25.4.2018.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8A7EB2B-BA94-4C9C-BF72-092DDF5B6203}" type="slidenum">
              <a:rPr lang="hr-HR" smtClean="0"/>
              <a:t>‹#›</a:t>
            </a:fld>
            <a:endParaRPr lang="hr-HR"/>
          </a:p>
        </p:txBody>
      </p:sp>
    </p:spTree>
    <p:extLst>
      <p:ext uri="{BB962C8B-B14F-4D97-AF65-F5344CB8AC3E}">
        <p14:creationId xmlns:p14="http://schemas.microsoft.com/office/powerpoint/2010/main" val="288445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80E50D21-BD3B-4EF7-A657-BF0769FECC0C}" type="datetimeFigureOut">
              <a:rPr lang="hr-HR" smtClean="0"/>
              <a:t>25.4.2018.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8A7EB2B-BA94-4C9C-BF72-092DDF5B6203}" type="slidenum">
              <a:rPr lang="hr-HR" smtClean="0"/>
              <a:t>‹#›</a:t>
            </a:fld>
            <a:endParaRPr lang="hr-HR"/>
          </a:p>
        </p:txBody>
      </p:sp>
      <p:pic>
        <p:nvPicPr>
          <p:cNvPr id="7" name="Picture 6">
            <a:extLst>
              <a:ext uri="{FF2B5EF4-FFF2-40B4-BE49-F238E27FC236}">
                <a16:creationId xmlns:a16="http://schemas.microsoft.com/office/drawing/2014/main" id="{E3E29331-494F-47C9-8C14-1588B0567320}"/>
              </a:ext>
            </a:extLst>
          </p:cNvPr>
          <p:cNvPicPr>
            <a:picLocks noChangeAspect="1"/>
          </p:cNvPicPr>
          <p:nvPr userDrawn="1"/>
        </p:nvPicPr>
        <p:blipFill>
          <a:blip r:embed="rId2"/>
          <a:stretch>
            <a:fillRect/>
          </a:stretch>
        </p:blipFill>
        <p:spPr>
          <a:xfrm>
            <a:off x="10564587" y="4882983"/>
            <a:ext cx="1627414" cy="1975017"/>
          </a:xfrm>
          <a:prstGeom prst="rect">
            <a:avLst/>
          </a:prstGeom>
        </p:spPr>
      </p:pic>
    </p:spTree>
    <p:extLst>
      <p:ext uri="{BB962C8B-B14F-4D97-AF65-F5344CB8AC3E}">
        <p14:creationId xmlns:p14="http://schemas.microsoft.com/office/powerpoint/2010/main" val="1024755802"/>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E50D21-BD3B-4EF7-A657-BF0769FECC0C}" type="datetimeFigureOut">
              <a:rPr lang="hr-HR" smtClean="0"/>
              <a:t>25.4.2018.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8A7EB2B-BA94-4C9C-BF72-092DDF5B6203}" type="slidenum">
              <a:rPr lang="hr-HR" smtClean="0"/>
              <a:t>‹#›</a:t>
            </a:fld>
            <a:endParaRPr lang="hr-HR"/>
          </a:p>
        </p:txBody>
      </p:sp>
    </p:spTree>
    <p:extLst>
      <p:ext uri="{BB962C8B-B14F-4D97-AF65-F5344CB8AC3E}">
        <p14:creationId xmlns:p14="http://schemas.microsoft.com/office/powerpoint/2010/main" val="1881545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3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8081433" y="1800225"/>
            <a:ext cx="3583517" cy="4724399"/>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sz="quarter" idx="11" hasCustomPrompt="1"/>
          </p:nvPr>
        </p:nvSpPr>
        <p:spPr>
          <a:xfrm>
            <a:off x="4305300" y="1800225"/>
            <a:ext cx="3583517" cy="4724399"/>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1"/>
          <p:cNvSpPr>
            <a:spLocks noGrp="1"/>
          </p:cNvSpPr>
          <p:nvPr>
            <p:ph sz="quarter" idx="10" hasCustomPrompt="1"/>
          </p:nvPr>
        </p:nvSpPr>
        <p:spPr>
          <a:xfrm>
            <a:off x="524933" y="1800225"/>
            <a:ext cx="3583517" cy="4724399"/>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524935" y="239714"/>
            <a:ext cx="9992784" cy="1085371"/>
          </a:xfrm>
        </p:spPr>
        <p:txBody>
          <a:bodyPr/>
          <a:lstStyle/>
          <a:p>
            <a:r>
              <a:rPr lang="en-US"/>
              <a:t>Click to edit Master title style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fld id="{80E50D21-BD3B-4EF7-A657-BF0769FECC0C}" type="datetimeFigureOut">
              <a:rPr lang="hr-HR" smtClean="0"/>
              <a:t>25.4.2018.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8A7EB2B-BA94-4C9C-BF72-092DDF5B6203}" type="slidenum">
              <a:rPr lang="hr-HR" smtClean="0"/>
              <a:t>‹#›</a:t>
            </a:fld>
            <a:endParaRPr lang="hr-HR"/>
          </a:p>
        </p:txBody>
      </p:sp>
    </p:spTree>
    <p:extLst>
      <p:ext uri="{BB962C8B-B14F-4D97-AF65-F5344CB8AC3E}">
        <p14:creationId xmlns:p14="http://schemas.microsoft.com/office/powerpoint/2010/main" val="24037061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fld id="{80E50D21-BD3B-4EF7-A657-BF0769FECC0C}" type="datetimeFigureOut">
              <a:rPr lang="hr-HR" smtClean="0"/>
              <a:t>25.4.2018.</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58A7EB2B-BA94-4C9C-BF72-092DDF5B6203}" type="slidenum">
              <a:rPr lang="hr-HR" smtClean="0"/>
              <a:t>‹#›</a:t>
            </a:fld>
            <a:endParaRPr lang="hr-HR"/>
          </a:p>
        </p:txBody>
      </p:sp>
    </p:spTree>
    <p:extLst>
      <p:ext uri="{BB962C8B-B14F-4D97-AF65-F5344CB8AC3E}">
        <p14:creationId xmlns:p14="http://schemas.microsoft.com/office/powerpoint/2010/main" val="21060263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fld id="{80E50D21-BD3B-4EF7-A657-BF0769FECC0C}" type="datetimeFigureOut">
              <a:rPr lang="hr-HR" smtClean="0"/>
              <a:t>25.4.2018.</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58A7EB2B-BA94-4C9C-BF72-092DDF5B6203}" type="slidenum">
              <a:rPr lang="hr-HR" smtClean="0"/>
              <a:t>‹#›</a:t>
            </a:fld>
            <a:endParaRPr lang="hr-HR"/>
          </a:p>
        </p:txBody>
      </p:sp>
    </p:spTree>
    <p:extLst>
      <p:ext uri="{BB962C8B-B14F-4D97-AF65-F5344CB8AC3E}">
        <p14:creationId xmlns:p14="http://schemas.microsoft.com/office/powerpoint/2010/main" val="30965100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E50D21-BD3B-4EF7-A657-BF0769FECC0C}" type="datetimeFigureOut">
              <a:rPr lang="hr-HR" smtClean="0"/>
              <a:t>25.4.2018.</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58A7EB2B-BA94-4C9C-BF72-092DDF5B6203}" type="slidenum">
              <a:rPr lang="hr-HR" smtClean="0"/>
              <a:t>‹#›</a:t>
            </a:fld>
            <a:endParaRPr lang="hr-HR"/>
          </a:p>
        </p:txBody>
      </p:sp>
    </p:spTree>
    <p:extLst>
      <p:ext uri="{BB962C8B-B14F-4D97-AF65-F5344CB8AC3E}">
        <p14:creationId xmlns:p14="http://schemas.microsoft.com/office/powerpoint/2010/main" val="23468378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E50D21-BD3B-4EF7-A657-BF0769FECC0C}" type="datetimeFigureOut">
              <a:rPr lang="hr-HR" smtClean="0"/>
              <a:t>25.4.2018.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8A7EB2B-BA94-4C9C-BF72-092DDF5B6203}" type="slidenum">
              <a:rPr lang="hr-HR" smtClean="0"/>
              <a:t>‹#›</a:t>
            </a:fld>
            <a:endParaRPr lang="hr-HR"/>
          </a:p>
        </p:txBody>
      </p:sp>
    </p:spTree>
    <p:extLst>
      <p:ext uri="{BB962C8B-B14F-4D97-AF65-F5344CB8AC3E}">
        <p14:creationId xmlns:p14="http://schemas.microsoft.com/office/powerpoint/2010/main" val="18033167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E50D21-BD3B-4EF7-A657-BF0769FECC0C}" type="datetimeFigureOut">
              <a:rPr lang="hr-HR" smtClean="0"/>
              <a:t>25.4.2018.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8A7EB2B-BA94-4C9C-BF72-092DDF5B6203}" type="slidenum">
              <a:rPr lang="hr-HR" smtClean="0"/>
              <a:t>‹#›</a:t>
            </a:fld>
            <a:endParaRPr lang="hr-HR"/>
          </a:p>
        </p:txBody>
      </p:sp>
    </p:spTree>
    <p:extLst>
      <p:ext uri="{BB962C8B-B14F-4D97-AF65-F5344CB8AC3E}">
        <p14:creationId xmlns:p14="http://schemas.microsoft.com/office/powerpoint/2010/main" val="16283718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80E50D21-BD3B-4EF7-A657-BF0769FECC0C}" type="datetimeFigureOut">
              <a:rPr lang="hr-HR" smtClean="0"/>
              <a:t>25.4.2018.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8A7EB2B-BA94-4C9C-BF72-092DDF5B6203}" type="slidenum">
              <a:rPr lang="hr-HR" smtClean="0"/>
              <a:t>‹#›</a:t>
            </a:fld>
            <a:endParaRPr lang="hr-HR"/>
          </a:p>
        </p:txBody>
      </p:sp>
    </p:spTree>
    <p:extLst>
      <p:ext uri="{BB962C8B-B14F-4D97-AF65-F5344CB8AC3E}">
        <p14:creationId xmlns:p14="http://schemas.microsoft.com/office/powerpoint/2010/main" val="42935528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80E50D21-BD3B-4EF7-A657-BF0769FECC0C}" type="datetimeFigureOut">
              <a:rPr lang="hr-HR" smtClean="0"/>
              <a:t>25.4.2018.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8A7EB2B-BA94-4C9C-BF72-092DDF5B6203}" type="slidenum">
              <a:rPr lang="hr-HR" smtClean="0"/>
              <a:t>‹#›</a:t>
            </a:fld>
            <a:endParaRPr lang="hr-HR"/>
          </a:p>
        </p:txBody>
      </p:sp>
    </p:spTree>
    <p:extLst>
      <p:ext uri="{BB962C8B-B14F-4D97-AF65-F5344CB8AC3E}">
        <p14:creationId xmlns:p14="http://schemas.microsoft.com/office/powerpoint/2010/main" val="31038092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Title and 1 column">
    <p:spTree>
      <p:nvGrpSpPr>
        <p:cNvPr id="1" name=""/>
        <p:cNvGrpSpPr/>
        <p:nvPr/>
      </p:nvGrpSpPr>
      <p:grpSpPr>
        <a:xfrm>
          <a:off x="0" y="0"/>
          <a:ext cx="0" cy="0"/>
          <a:chOff x="0" y="0"/>
          <a:chExt cx="0" cy="0"/>
        </a:xfrm>
      </p:grpSpPr>
      <p:sp>
        <p:nvSpPr>
          <p:cNvPr id="3" name="Content Placeholder 1"/>
          <p:cNvSpPr>
            <a:spLocks noGrp="1"/>
          </p:cNvSpPr>
          <p:nvPr>
            <p:ph idx="1"/>
          </p:nvPr>
        </p:nvSpPr>
        <p:spPr>
          <a:xfrm>
            <a:off x="529168" y="1800000"/>
            <a:ext cx="11135785" cy="385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524935" y="239714"/>
            <a:ext cx="9992784" cy="1085371"/>
          </a:xfrm>
        </p:spPr>
        <p:txBody>
          <a:bodyPr/>
          <a:lstStyle/>
          <a:p>
            <a:r>
              <a:rPr lang="en-US" dirty="0"/>
              <a:t>Click to edit Master title style</a:t>
            </a:r>
          </a:p>
        </p:txBody>
      </p:sp>
    </p:spTree>
    <p:extLst>
      <p:ext uri="{BB962C8B-B14F-4D97-AF65-F5344CB8AC3E}">
        <p14:creationId xmlns:p14="http://schemas.microsoft.com/office/powerpoint/2010/main" val="317086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title, righ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524934" y="1800225"/>
            <a:ext cx="5473700" cy="47244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524935" y="239714"/>
            <a:ext cx="9992783" cy="1085371"/>
          </a:xfrm>
        </p:spPr>
        <p:txBody>
          <a:body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title, righ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524934" y="1800225"/>
            <a:ext cx="5139267" cy="47244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524935" y="239714"/>
            <a:ext cx="5139265" cy="1085371"/>
          </a:xfrm>
        </p:spPr>
        <p:txBody>
          <a:bodyPr/>
          <a:lstStyle/>
          <a:p>
            <a:r>
              <a:rPr lang="en-US"/>
              <a:t>Click to edit Master title style</a:t>
            </a:r>
          </a:p>
        </p:txBody>
      </p:sp>
    </p:spTree>
    <p:extLst>
      <p:ext uri="{BB962C8B-B14F-4D97-AF65-F5344CB8AC3E}">
        <p14:creationId xmlns:p14="http://schemas.microsoft.com/office/powerpoint/2010/main" val="2283548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6191251" y="1800225"/>
            <a:ext cx="5473700" cy="47244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524935" y="239714"/>
            <a:ext cx="9992784" cy="1085371"/>
          </a:xfrm>
        </p:spPr>
        <p:txBody>
          <a:bodyPr/>
          <a:lstStyle/>
          <a:p>
            <a:r>
              <a:rPr lang="en-US" dirty="0"/>
              <a:t>Click to edit Master title style</a:t>
            </a:r>
          </a:p>
        </p:txBody>
      </p:sp>
    </p:spTree>
    <p:extLst>
      <p:ext uri="{BB962C8B-B14F-4D97-AF65-F5344CB8AC3E}">
        <p14:creationId xmlns:p14="http://schemas.microsoft.com/office/powerpoint/2010/main" val="262973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6191251" y="1800225"/>
            <a:ext cx="5473700" cy="4724400"/>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6193367" y="239714"/>
            <a:ext cx="4324351" cy="1085371"/>
          </a:xfrm>
        </p:spPr>
        <p:txBody>
          <a:bodyPr/>
          <a:lstStyle/>
          <a:p>
            <a:r>
              <a:rPr lang="en-US" dirty="0"/>
              <a:t>Click to edit Master title style</a:t>
            </a:r>
          </a:p>
        </p:txBody>
      </p:sp>
    </p:spTree>
    <p:extLst>
      <p:ext uri="{BB962C8B-B14F-4D97-AF65-F5344CB8AC3E}">
        <p14:creationId xmlns:p14="http://schemas.microsoft.com/office/powerpoint/2010/main" val="52590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w sma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6191251" y="3545841"/>
            <a:ext cx="5473700" cy="2978785"/>
          </a:xfrm>
        </p:spPr>
        <p:txBody>
          <a:bodyPr/>
          <a:lstStyle/>
          <a:p>
            <a:pPr lvl="0"/>
            <a:r>
              <a:rPr lang="sv-SE" dirty="0" err="1"/>
              <a:t>Click</a:t>
            </a:r>
            <a:r>
              <a:rPr lang="sv-SE" dirty="0"/>
              <a:t> to </a:t>
            </a:r>
            <a:r>
              <a:rPr lang="sv-SE" dirty="0" err="1"/>
              <a:t>add</a:t>
            </a:r>
            <a:r>
              <a:rPr lang="sv-SE" dirty="0"/>
              <a: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p:cNvSpPr>
            <a:spLocks noGrp="1"/>
          </p:cNvSpPr>
          <p:nvPr>
            <p:ph type="title"/>
          </p:nvPr>
        </p:nvSpPr>
        <p:spPr>
          <a:xfrm>
            <a:off x="6191251" y="1797525"/>
            <a:ext cx="5473700" cy="1085371"/>
          </a:xfrm>
        </p:spPr>
        <p:txBody>
          <a:bodyPr/>
          <a:lstStyle/>
          <a:p>
            <a:r>
              <a:rPr lang="en-US" dirty="0"/>
              <a:t>Click to edit Master title style</a:t>
            </a:r>
          </a:p>
        </p:txBody>
      </p:sp>
    </p:spTree>
    <p:extLst>
      <p:ext uri="{BB962C8B-B14F-4D97-AF65-F5344CB8AC3E}">
        <p14:creationId xmlns:p14="http://schemas.microsoft.com/office/powerpoint/2010/main" val="4071865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1.emf"/><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8" name="LeftInfo"/>
          <p:cNvSpPr txBox="1">
            <a:spLocks noChangeArrowheads="1"/>
          </p:cNvSpPr>
          <p:nvPr/>
        </p:nvSpPr>
        <p:spPr bwMode="auto">
          <a:xfrm>
            <a:off x="-2515809" y="438151"/>
            <a:ext cx="2352392" cy="5970865"/>
          </a:xfrm>
          <a:prstGeom prst="rect">
            <a:avLst/>
          </a:prstGeom>
          <a:noFill/>
          <a:ln w="9525">
            <a:noFill/>
            <a:miter lim="800000"/>
            <a:headEnd/>
            <a:tailEnd/>
          </a:ln>
          <a:effectLst/>
        </p:spPr>
        <p:txBody>
          <a:bodyPr wrap="square">
            <a:spAutoFit/>
          </a:bodyPr>
          <a:lstStyle/>
          <a:p>
            <a:pPr algn="r">
              <a:spcBef>
                <a:spcPct val="0"/>
              </a:spcBef>
            </a:pPr>
            <a:r>
              <a:rPr lang="en-US" sz="1200" noProof="0" dirty="0">
                <a:solidFill>
                  <a:srgbClr val="FFFFFF"/>
                </a:solidFill>
              </a:rPr>
              <a:t>Slide title </a:t>
            </a:r>
          </a:p>
          <a:p>
            <a:pPr algn="r">
              <a:spcBef>
                <a:spcPct val="0"/>
              </a:spcBef>
            </a:pPr>
            <a:r>
              <a:rPr lang="en-US" sz="1200" noProof="0" dirty="0">
                <a:solidFill>
                  <a:srgbClr val="FFFFFF"/>
                </a:solidFill>
              </a:rPr>
              <a:t>44 pt</a:t>
            </a:r>
          </a:p>
          <a:p>
            <a:pPr algn="r">
              <a:spcBef>
                <a:spcPct val="0"/>
              </a:spcBef>
            </a:pPr>
            <a:endParaRPr lang="en-US" sz="1200" noProof="0" dirty="0">
              <a:solidFill>
                <a:srgbClr val="FFFFFF"/>
              </a:solidFill>
            </a:endParaRPr>
          </a:p>
          <a:p>
            <a:pPr algn="r">
              <a:spcBef>
                <a:spcPct val="0"/>
              </a:spcBef>
            </a:pPr>
            <a:endParaRPr lang="en-US" sz="1200" noProof="0" dirty="0">
              <a:solidFill>
                <a:srgbClr val="FFFFFF"/>
              </a:solidFill>
            </a:endParaRPr>
          </a:p>
          <a:p>
            <a:pPr algn="r">
              <a:spcBef>
                <a:spcPct val="0"/>
              </a:spcBef>
            </a:pPr>
            <a:endParaRPr lang="en-US" sz="1200" noProof="0" dirty="0">
              <a:solidFill>
                <a:srgbClr val="FFFFFF"/>
              </a:solidFill>
            </a:endParaRPr>
          </a:p>
          <a:p>
            <a:pPr algn="r">
              <a:spcBef>
                <a:spcPct val="0"/>
              </a:spcBef>
            </a:pPr>
            <a:endParaRPr lang="en-US" sz="1200" noProof="0" dirty="0">
              <a:solidFill>
                <a:srgbClr val="FFFFFF"/>
              </a:solidFill>
            </a:endParaRPr>
          </a:p>
          <a:p>
            <a:pPr algn="r">
              <a:spcBef>
                <a:spcPct val="0"/>
              </a:spcBef>
            </a:pPr>
            <a:endParaRPr lang="en-US" sz="1200" noProof="0" dirty="0">
              <a:solidFill>
                <a:srgbClr val="FFFFFF"/>
              </a:solidFill>
            </a:endParaRPr>
          </a:p>
          <a:p>
            <a:pPr algn="r">
              <a:spcBef>
                <a:spcPct val="0"/>
              </a:spcBef>
            </a:pPr>
            <a:endParaRPr lang="en-US" sz="1200" noProof="0" dirty="0">
              <a:solidFill>
                <a:srgbClr val="FFFFFF"/>
              </a:solidFill>
            </a:endParaRPr>
          </a:p>
          <a:p>
            <a:pPr algn="r">
              <a:spcBef>
                <a:spcPct val="0"/>
              </a:spcBef>
            </a:pPr>
            <a:r>
              <a:rPr lang="en-US" sz="1200" noProof="0" dirty="0">
                <a:solidFill>
                  <a:srgbClr val="FFFFFF"/>
                </a:solidFill>
              </a:rPr>
              <a:t>Text and bullet level 1</a:t>
            </a:r>
          </a:p>
          <a:p>
            <a:pPr algn="r">
              <a:spcBef>
                <a:spcPct val="0"/>
              </a:spcBef>
            </a:pPr>
            <a:r>
              <a:rPr lang="en-US" sz="1200" noProof="0" dirty="0">
                <a:solidFill>
                  <a:srgbClr val="FFFFFF"/>
                </a:solidFill>
              </a:rPr>
              <a:t> minimum 24 pt</a:t>
            </a:r>
          </a:p>
          <a:p>
            <a:pPr algn="r">
              <a:spcBef>
                <a:spcPct val="0"/>
              </a:spcBef>
            </a:pPr>
            <a:endParaRPr lang="en-US" sz="1200" noProof="0" dirty="0">
              <a:solidFill>
                <a:srgbClr val="FFFFFF"/>
              </a:solidFill>
            </a:endParaRPr>
          </a:p>
          <a:p>
            <a:pPr algn="r">
              <a:spcBef>
                <a:spcPct val="0"/>
              </a:spcBef>
            </a:pPr>
            <a:r>
              <a:rPr lang="en-US" sz="1200" noProof="0" dirty="0">
                <a:solidFill>
                  <a:srgbClr val="FFFFFF"/>
                </a:solidFill>
              </a:rPr>
              <a:t>Bullets level 2-5</a:t>
            </a:r>
          </a:p>
          <a:p>
            <a:pPr algn="r">
              <a:spcBef>
                <a:spcPct val="0"/>
              </a:spcBef>
            </a:pPr>
            <a:r>
              <a:rPr lang="en-US" sz="1200" noProof="0" dirty="0">
                <a:solidFill>
                  <a:srgbClr val="FFFFFF"/>
                </a:solidFill>
              </a:rPr>
              <a:t>minimum 20 pt</a:t>
            </a:r>
          </a:p>
          <a:p>
            <a:pPr algn="r">
              <a:spcBef>
                <a:spcPct val="0"/>
              </a:spcBef>
            </a:pPr>
            <a:endParaRPr lang="en-US" sz="1200" noProof="0" dirty="0">
              <a:solidFill>
                <a:srgbClr val="FFFFFF"/>
              </a:solidFill>
            </a:endParaRPr>
          </a:p>
          <a:p>
            <a:pPr algn="r"/>
            <a:endParaRPr lang="en-US" sz="800" noProof="0" dirty="0">
              <a:solidFill>
                <a:schemeClr val="bg1"/>
              </a:solidFill>
            </a:endParaRPr>
          </a:p>
          <a:p>
            <a:pPr algn="r"/>
            <a:endParaRPr lang="en-US" sz="800" noProof="0" dirty="0">
              <a:solidFill>
                <a:schemeClr val="bg1"/>
              </a:solidFill>
            </a:endParaRPr>
          </a:p>
          <a:p>
            <a:pPr algn="r"/>
            <a:endParaRPr lang="en-US" sz="800" noProof="0" dirty="0">
              <a:solidFill>
                <a:schemeClr val="bg1"/>
              </a:solidFill>
            </a:endParaRPr>
          </a:p>
          <a:p>
            <a:r>
              <a:rPr lang="en-US" sz="500" noProof="0" dirty="0">
                <a:solidFill>
                  <a:srgbClr val="9FB7D3"/>
                </a:solidFill>
                <a:latin typeface="+mn-lt"/>
              </a:rPr>
              <a:t>Characters for Embedded font:</a:t>
            </a:r>
            <a:br>
              <a:rPr lang="en-US" sz="500" noProof="0" dirty="0">
                <a:solidFill>
                  <a:srgbClr val="9FB7D3"/>
                </a:solidFill>
                <a:latin typeface="+mn-lt"/>
              </a:rPr>
            </a:br>
            <a:r>
              <a:rPr lang="en-US" sz="500" noProof="0" dirty="0">
                <a:solidFill>
                  <a:srgbClr val="9FB7D3"/>
                </a:solidFill>
                <a:latin typeface="Ericsson Capital TT" pitchFamily="2" charset="0"/>
              </a:rPr>
              <a:t>!"#$%&amp;'()*+,-./0123456789:;&lt;=&gt;?@ABCDEFGHIJKLMNOPQRSTUVWXYZ[\]^_`abcdefghijklmnopqrstuvwxyz{|}~¡¢£¤¥¦§¨©ª«¬®¯°±²³´¶·¸¹º»¼½ÀÁÂÃÄÅÆÇÈËÌÍÎÏÐÑÒÓÔÕÖ×ØÙÚÛÜÝÞßàáâãäåæçèéêëìíîïðñòóôõö÷øùúûüýþÿĀāĂăąĆćĊċČĎďĐđĒĖėĘęĚěĞğĠġĢģĪīĮįİıĶķĹĺĻļĽľŁłŃńŅņŇňŌŐőŒœŔŕŖŗŘřŚśŞşŠšŢţŤťŪūŮůŰűŲųŴŵŶŷŸŹźŻżŽžƒȘșˆˇ˘˙˚˛˜˝ẀẁẃẄẅỲỳ–—‘’‚“”„†‡•…‰‹›⁄€™ĀĀĂĂĄĄĆĆĊĊČČĎĎĐĐĒĒĖĖĘĘĚĚĞĞĠĠĢĢĪĪĮĮİĶĶĹĹĻĻĽĽŃŃŅŅŇŇŌŌŐŐŔŔŖŖŘŘŚŚŞŞŢŢŤŤŪŪŮŮŰŰŲŲŴŴŶŶŹŹŻŻȘș−≤≥ﬁﬂ</a:t>
            </a:r>
            <a:endParaRPr lang="en-US" sz="500" i="1" noProof="0" dirty="0">
              <a:solidFill>
                <a:srgbClr val="9FB7D3"/>
              </a:solidFill>
              <a:latin typeface="Ericsson Capital TT" pitchFamily="2" charset="0"/>
            </a:endParaRPr>
          </a:p>
          <a:p>
            <a:endParaRPr lang="en-US" sz="500" i="1" noProof="0" dirty="0">
              <a:solidFill>
                <a:srgbClr val="9FB7D3"/>
              </a:solidFill>
              <a:latin typeface="Ericsson Capital TT" pitchFamily="2" charset="0"/>
            </a:endParaRPr>
          </a:p>
          <a:p>
            <a:r>
              <a:rPr lang="en-US" sz="500" noProof="0" dirty="0">
                <a:solidFill>
                  <a:srgbClr val="9FB7D3"/>
                </a:solidFill>
                <a:latin typeface="Ericsson Capital TT" pitchFamily="2" charset="0"/>
              </a:rPr>
              <a:t>ΆΈΉΊΌΎΏΐΑΒΓΕΖΗΘΙΚΛΜΝΞΟΠΡΣΤΥΦΧΨΪΫΆΈΉΊΰαβγδεζηθικλνξορςΣΤΥΦΧΨΩΪΫΌΎΏ</a:t>
            </a:r>
            <a:endParaRPr lang="en-US" sz="500" i="1" noProof="0" dirty="0">
              <a:solidFill>
                <a:srgbClr val="9FB7D3"/>
              </a:solidFill>
              <a:latin typeface="Ericsson Capital TT" pitchFamily="2" charset="0"/>
            </a:endParaRPr>
          </a:p>
          <a:p>
            <a:r>
              <a:rPr lang="en-US" sz="500" noProof="0" dirty="0">
                <a:solidFill>
                  <a:srgbClr val="9FB7D3"/>
                </a:solidFill>
                <a:latin typeface="Ericsson Capital TT" pitchFamily="2" charset="0"/>
              </a:rPr>
              <a:t>ЁЂЃЄЅІЇЈЉЊЋЌЎЏАБВГДЕЖЗИЙКЛМНОПРСТУФХЦЧШЩЪЫЬЭЮЯАБВГДЕЖЗИЙКЛМНОПРСТУФХЦЧШЩЪЫЬЭЮЯЁЂЃЄЅІЇЈЉЊЋЌЎЏѢѢѲѲѴѴҐҐәǽẀẁẂẃẄẅỲỳ№</a:t>
            </a:r>
          </a:p>
          <a:p>
            <a:pPr>
              <a:lnSpc>
                <a:spcPct val="80000"/>
              </a:lnSpc>
              <a:spcBef>
                <a:spcPct val="20000"/>
              </a:spcBef>
            </a:pPr>
            <a:endParaRPr lang="en-US" sz="500" noProof="0" dirty="0">
              <a:solidFill>
                <a:srgbClr val="9FB7D3"/>
              </a:solidFill>
              <a:latin typeface="Ericsson Capital TT" pitchFamily="2" charset="0"/>
            </a:endParaRPr>
          </a:p>
          <a:p>
            <a:pPr algn="r">
              <a:spcBef>
                <a:spcPct val="0"/>
              </a:spcBef>
            </a:pPr>
            <a:endParaRPr lang="en-US" sz="500" noProof="0" dirty="0">
              <a:solidFill>
                <a:schemeClr val="bg1"/>
              </a:solidFill>
              <a:latin typeface="Ericsson Capital TT" pitchFamily="2" charset="0"/>
            </a:endParaRPr>
          </a:p>
          <a:p>
            <a:pPr algn="r">
              <a:spcBef>
                <a:spcPct val="0"/>
              </a:spcBef>
            </a:pPr>
            <a:endParaRPr lang="en-US" sz="800" noProof="0" dirty="0">
              <a:solidFill>
                <a:schemeClr val="bg1"/>
              </a:solidFill>
              <a:latin typeface="Ericsson Capital TT" pitchFamily="2" charset="0"/>
            </a:endParaRPr>
          </a:p>
          <a:p>
            <a:pPr algn="r">
              <a:spcBef>
                <a:spcPct val="0"/>
              </a:spcBef>
            </a:pPr>
            <a:endParaRPr lang="en-US" sz="800" noProof="0" dirty="0">
              <a:solidFill>
                <a:schemeClr val="bg1"/>
              </a:solidFill>
              <a:latin typeface="Ericsson Capital TT" pitchFamily="2" charset="0"/>
            </a:endParaRPr>
          </a:p>
          <a:p>
            <a:pPr algn="r">
              <a:spcBef>
                <a:spcPct val="0"/>
              </a:spcBef>
            </a:pPr>
            <a:endParaRPr lang="en-US" sz="800" noProof="0" dirty="0">
              <a:solidFill>
                <a:schemeClr val="bg1"/>
              </a:solidFill>
              <a:latin typeface="Ericsson Capital TT" pitchFamily="2" charset="0"/>
            </a:endParaRPr>
          </a:p>
          <a:p>
            <a:pPr algn="r">
              <a:spcBef>
                <a:spcPct val="0"/>
              </a:spcBef>
            </a:pPr>
            <a:endParaRPr lang="en-US" sz="800" noProof="0" dirty="0">
              <a:solidFill>
                <a:schemeClr val="bg1"/>
              </a:solidFill>
              <a:latin typeface="Ericsson Capital TT" pitchFamily="2" charset="0"/>
            </a:endParaRPr>
          </a:p>
          <a:p>
            <a:pPr algn="r">
              <a:spcBef>
                <a:spcPct val="0"/>
              </a:spcBef>
            </a:pPr>
            <a:endParaRPr lang="en-US" sz="800" noProof="0" dirty="0">
              <a:solidFill>
                <a:schemeClr val="bg1"/>
              </a:solidFill>
              <a:latin typeface="Ericsson Capital TT" pitchFamily="2" charset="0"/>
            </a:endParaRPr>
          </a:p>
          <a:p>
            <a:pPr algn="r">
              <a:spcBef>
                <a:spcPct val="0"/>
              </a:spcBef>
            </a:pPr>
            <a:endParaRPr lang="en-US" sz="1400" noProof="0" dirty="0">
              <a:solidFill>
                <a:schemeClr val="bg1"/>
              </a:solidFill>
            </a:endParaRPr>
          </a:p>
          <a:p>
            <a:pPr algn="r">
              <a:spcBef>
                <a:spcPct val="0"/>
              </a:spcBef>
            </a:pPr>
            <a:r>
              <a:rPr lang="en-US" sz="1200" noProof="0" dirty="0">
                <a:solidFill>
                  <a:schemeClr val="bg1"/>
                </a:solidFill>
              </a:rPr>
              <a:t>Do not add objects or text in the footer area</a:t>
            </a:r>
          </a:p>
        </p:txBody>
      </p:sp>
      <p:pic>
        <p:nvPicPr>
          <p:cNvPr id="9" name="Econ2011" descr="ECON_RGB"/>
          <p:cNvPicPr>
            <a:picLocks noChangeArrowheads="1"/>
          </p:cNvPicPr>
          <p:nvPr/>
        </p:nvPicPr>
        <p:blipFill>
          <a:blip r:embed="rId21" cstate="print"/>
          <a:srcRect/>
          <a:stretch>
            <a:fillRect/>
          </a:stretch>
        </p:blipFill>
        <p:spPr bwMode="auto">
          <a:xfrm>
            <a:off x="11209564" y="360000"/>
            <a:ext cx="444500" cy="588962"/>
          </a:xfrm>
          <a:prstGeom prst="rect">
            <a:avLst/>
          </a:prstGeom>
          <a:noFill/>
        </p:spPr>
      </p:pic>
      <p:sp>
        <p:nvSpPr>
          <p:cNvPr id="21523" name="txtfooterCopy"/>
          <p:cNvSpPr txBox="1">
            <a:spLocks noChangeArrowheads="1"/>
          </p:cNvSpPr>
          <p:nvPr/>
        </p:nvSpPr>
        <p:spPr bwMode="auto">
          <a:xfrm>
            <a:off x="527050" y="6524625"/>
            <a:ext cx="9865783" cy="215900"/>
          </a:xfrm>
          <a:prstGeom prst="rect">
            <a:avLst/>
          </a:prstGeom>
          <a:noFill/>
          <a:ln w="12700" algn="ctr">
            <a:noFill/>
            <a:miter lim="800000"/>
            <a:headEnd/>
            <a:tailEnd/>
          </a:ln>
          <a:effectLst/>
        </p:spPr>
        <p:txBody>
          <a:bodyPr lIns="72000" rIns="72000"/>
          <a:lstStyle/>
          <a:p>
            <a:pPr algn="l"/>
            <a:r>
              <a:rPr lang="en-US" sz="800" b="0" i="0" u="none">
                <a:solidFill>
                  <a:srgbClr val="87888A"/>
                </a:solidFill>
              </a:rPr>
              <a:t>Page </a:t>
            </a:r>
            <a:fld id="{B0D4EB64-EFBD-484E-BD75-73E64F91B4F0}" type="slidenum">
              <a:rPr lang="en-US" sz="800" b="0" i="0" u="none" smtClean="0">
                <a:solidFill>
                  <a:srgbClr val="87888A"/>
                </a:solidFill>
              </a:rPr>
              <a:t>‹#›</a:t>
            </a:fld>
            <a:endParaRPr lang="en-US" sz="800" b="0" i="0" u="none" dirty="0">
              <a:solidFill>
                <a:srgbClr val="87888A"/>
              </a:solidFill>
            </a:endParaRPr>
          </a:p>
        </p:txBody>
      </p:sp>
      <p:sp>
        <p:nvSpPr>
          <p:cNvPr id="21507" name="Content_SM"/>
          <p:cNvSpPr>
            <a:spLocks noGrp="1" noChangeArrowheads="1"/>
          </p:cNvSpPr>
          <p:nvPr>
            <p:ph type="body" idx="1"/>
          </p:nvPr>
        </p:nvSpPr>
        <p:spPr bwMode="auto">
          <a:xfrm>
            <a:off x="529167" y="1800000"/>
            <a:ext cx="11135785" cy="3852000"/>
          </a:xfrm>
          <a:prstGeom prst="rect">
            <a:avLst/>
          </a:prstGeom>
          <a:noFill/>
          <a:ln w="9525">
            <a:noFill/>
            <a:miter lim="800000"/>
            <a:headEnd/>
            <a:tailEnd/>
          </a:ln>
        </p:spPr>
        <p:txBody>
          <a:bodyPr vert="horz" wrap="square" lIns="72000" tIns="0" rIns="7200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506" name="Title_SM"/>
          <p:cNvSpPr>
            <a:spLocks noGrp="1" noChangeArrowheads="1"/>
          </p:cNvSpPr>
          <p:nvPr>
            <p:ph type="title"/>
          </p:nvPr>
        </p:nvSpPr>
        <p:spPr bwMode="auto">
          <a:xfrm>
            <a:off x="524935" y="239714"/>
            <a:ext cx="9992784" cy="1085371"/>
          </a:xfrm>
          <a:prstGeom prst="rect">
            <a:avLst/>
          </a:prstGeom>
          <a:noFill/>
          <a:ln w="9525">
            <a:noFill/>
            <a:miter lim="800000"/>
            <a:headEnd/>
            <a:tailEnd/>
          </a:ln>
        </p:spPr>
        <p:txBody>
          <a:bodyPr vert="horz" wrap="square" lIns="72000" tIns="0" rIns="72000" bIns="0" numCol="1" anchor="ctr" anchorCtr="0" compatLnSpc="1">
            <a:prstTxWarp prst="textNoShape">
              <a:avLst/>
            </a:prstTxWarp>
            <a:normAutofit/>
          </a:bodyPr>
          <a:lstStyle/>
          <a:p>
            <a:pPr lvl="0"/>
            <a:r>
              <a:rPr lang="en-US" dirty="0"/>
              <a:t>Click to Add Header</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84" r:id="rId18"/>
    <p:sldLayoutId id="2147483685" r:id="rId19"/>
  </p:sldLayoutIdLst>
  <p:hf sldNum="0" hdr="0" ftr="0" dt="0"/>
  <p:txStyles>
    <p:titleStyle>
      <a:lvl1pPr algn="l" rtl="0" eaLnBrk="1" fontAlgn="base" hangingPunct="1">
        <a:lnSpc>
          <a:spcPct val="75000"/>
        </a:lnSpc>
        <a:spcBef>
          <a:spcPct val="0"/>
        </a:spcBef>
        <a:spcAft>
          <a:spcPct val="0"/>
        </a:spcAft>
        <a:defRPr sz="4400">
          <a:solidFill>
            <a:schemeClr val="tx1"/>
          </a:solidFill>
          <a:latin typeface="Ericsson Capital TT"/>
          <a:ea typeface="+mj-ea"/>
          <a:cs typeface="+mj-cs"/>
        </a:defRPr>
      </a:lvl1pPr>
      <a:lvl2pPr algn="l" rtl="0" eaLnBrk="1" fontAlgn="base" hangingPunct="1">
        <a:spcBef>
          <a:spcPct val="0"/>
        </a:spcBef>
        <a:spcAft>
          <a:spcPct val="0"/>
        </a:spcAft>
        <a:defRPr sz="3200">
          <a:solidFill>
            <a:schemeClr val="tx1"/>
          </a:solidFill>
          <a:latin typeface="Ericsson Capital TT" pitchFamily="2" charset="0"/>
        </a:defRPr>
      </a:lvl2pPr>
      <a:lvl3pPr algn="l" rtl="0" eaLnBrk="1" fontAlgn="base" hangingPunct="1">
        <a:spcBef>
          <a:spcPct val="0"/>
        </a:spcBef>
        <a:spcAft>
          <a:spcPct val="0"/>
        </a:spcAft>
        <a:defRPr sz="3200">
          <a:solidFill>
            <a:schemeClr val="tx1"/>
          </a:solidFill>
          <a:latin typeface="Ericsson Capital TT" pitchFamily="2" charset="0"/>
        </a:defRPr>
      </a:lvl3pPr>
      <a:lvl4pPr algn="l" rtl="0" eaLnBrk="1" fontAlgn="base" hangingPunct="1">
        <a:spcBef>
          <a:spcPct val="0"/>
        </a:spcBef>
        <a:spcAft>
          <a:spcPct val="0"/>
        </a:spcAft>
        <a:defRPr sz="3200">
          <a:solidFill>
            <a:schemeClr val="tx1"/>
          </a:solidFill>
          <a:latin typeface="Ericsson Capital TT" pitchFamily="2" charset="0"/>
        </a:defRPr>
      </a:lvl4pPr>
      <a:lvl5pPr algn="l" rtl="0" eaLnBrk="1" fontAlgn="base" hangingPunct="1">
        <a:spcBef>
          <a:spcPct val="0"/>
        </a:spcBef>
        <a:spcAft>
          <a:spcPct val="0"/>
        </a:spcAft>
        <a:defRPr sz="3200">
          <a:solidFill>
            <a:schemeClr val="tx1"/>
          </a:solidFill>
          <a:latin typeface="Ericsson Capital TT" pitchFamily="2" charset="0"/>
        </a:defRPr>
      </a:lvl5pPr>
      <a:lvl6pPr marL="457200" algn="l" rtl="0" eaLnBrk="1" fontAlgn="base" hangingPunct="1">
        <a:spcBef>
          <a:spcPct val="0"/>
        </a:spcBef>
        <a:spcAft>
          <a:spcPct val="0"/>
        </a:spcAft>
        <a:defRPr sz="3200">
          <a:solidFill>
            <a:schemeClr val="tx1"/>
          </a:solidFill>
          <a:latin typeface="Ericsson Capital TT" pitchFamily="2" charset="0"/>
        </a:defRPr>
      </a:lvl6pPr>
      <a:lvl7pPr marL="914400" algn="l" rtl="0" eaLnBrk="1" fontAlgn="base" hangingPunct="1">
        <a:spcBef>
          <a:spcPct val="0"/>
        </a:spcBef>
        <a:spcAft>
          <a:spcPct val="0"/>
        </a:spcAft>
        <a:defRPr sz="3200">
          <a:solidFill>
            <a:schemeClr val="tx1"/>
          </a:solidFill>
          <a:latin typeface="Ericsson Capital TT" pitchFamily="2" charset="0"/>
        </a:defRPr>
      </a:lvl7pPr>
      <a:lvl8pPr marL="1371600" algn="l" rtl="0" eaLnBrk="1" fontAlgn="base" hangingPunct="1">
        <a:spcBef>
          <a:spcPct val="0"/>
        </a:spcBef>
        <a:spcAft>
          <a:spcPct val="0"/>
        </a:spcAft>
        <a:defRPr sz="3200">
          <a:solidFill>
            <a:schemeClr val="tx1"/>
          </a:solidFill>
          <a:latin typeface="Ericsson Capital TT" pitchFamily="2" charset="0"/>
        </a:defRPr>
      </a:lvl8pPr>
      <a:lvl9pPr marL="1828800" algn="l" rtl="0" eaLnBrk="1" fontAlgn="base" hangingPunct="1">
        <a:spcBef>
          <a:spcPct val="0"/>
        </a:spcBef>
        <a:spcAft>
          <a:spcPct val="0"/>
        </a:spcAft>
        <a:defRPr sz="3200">
          <a:solidFill>
            <a:schemeClr val="tx1"/>
          </a:solidFill>
          <a:latin typeface="Ericsson Capital TT" pitchFamily="2" charset="0"/>
        </a:defRPr>
      </a:lvl9pPr>
    </p:titleStyle>
    <p:bodyStyle>
      <a:lvl1pPr marL="176213" indent="-176213" algn="l" rtl="0" eaLnBrk="1" fontAlgn="base" hangingPunct="1">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1" fontAlgn="base" hangingPunct="1">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8" name="LeftInfo"/>
          <p:cNvSpPr txBox="1">
            <a:spLocks noChangeArrowheads="1"/>
          </p:cNvSpPr>
          <p:nvPr/>
        </p:nvSpPr>
        <p:spPr bwMode="auto">
          <a:xfrm>
            <a:off x="-2515809" y="438151"/>
            <a:ext cx="2352392" cy="5970865"/>
          </a:xfrm>
          <a:prstGeom prst="rect">
            <a:avLst/>
          </a:prstGeom>
          <a:noFill/>
          <a:ln w="9525">
            <a:noFill/>
            <a:miter lim="800000"/>
            <a:headEnd/>
            <a:tailEnd/>
          </a:ln>
          <a:effectLst/>
        </p:spPr>
        <p:txBody>
          <a:bodyPr wrap="square">
            <a:spAutoFit/>
          </a:bodyPr>
          <a:lstStyle/>
          <a:p>
            <a:pPr algn="r">
              <a:spcBef>
                <a:spcPct val="0"/>
              </a:spcBef>
            </a:pPr>
            <a:r>
              <a:rPr lang="en-US" sz="1200" dirty="0">
                <a:solidFill>
                  <a:srgbClr val="FFFFFF"/>
                </a:solidFill>
              </a:rPr>
              <a:t>Slide title </a:t>
            </a:r>
          </a:p>
          <a:p>
            <a:pPr algn="r">
              <a:spcBef>
                <a:spcPct val="0"/>
              </a:spcBef>
            </a:pPr>
            <a:r>
              <a:rPr lang="en-US" sz="1200" dirty="0">
                <a:solidFill>
                  <a:srgbClr val="FFFFFF"/>
                </a:solidFill>
              </a:rPr>
              <a:t>44 pt</a:t>
            </a: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endParaRPr lang="en-US" sz="1200" dirty="0">
              <a:solidFill>
                <a:srgbClr val="FFFFFF"/>
              </a:solidFill>
            </a:endParaRPr>
          </a:p>
          <a:p>
            <a:pPr algn="r">
              <a:spcBef>
                <a:spcPct val="0"/>
              </a:spcBef>
            </a:pPr>
            <a:r>
              <a:rPr lang="en-US" sz="1200" dirty="0">
                <a:solidFill>
                  <a:srgbClr val="FFFFFF"/>
                </a:solidFill>
              </a:rPr>
              <a:t>Text and bullet level 1</a:t>
            </a:r>
          </a:p>
          <a:p>
            <a:pPr algn="r">
              <a:spcBef>
                <a:spcPct val="0"/>
              </a:spcBef>
            </a:pPr>
            <a:r>
              <a:rPr lang="en-US" sz="1200" dirty="0">
                <a:solidFill>
                  <a:srgbClr val="FFFFFF"/>
                </a:solidFill>
              </a:rPr>
              <a:t> minimum 24 pt</a:t>
            </a:r>
          </a:p>
          <a:p>
            <a:pPr algn="r">
              <a:spcBef>
                <a:spcPct val="0"/>
              </a:spcBef>
            </a:pPr>
            <a:endParaRPr lang="en-US" sz="1200" dirty="0">
              <a:solidFill>
                <a:srgbClr val="FFFFFF"/>
              </a:solidFill>
            </a:endParaRPr>
          </a:p>
          <a:p>
            <a:pPr algn="r">
              <a:spcBef>
                <a:spcPct val="0"/>
              </a:spcBef>
            </a:pPr>
            <a:r>
              <a:rPr lang="en-US" sz="1200" dirty="0">
                <a:solidFill>
                  <a:srgbClr val="FFFFFF"/>
                </a:solidFill>
              </a:rPr>
              <a:t>Bullets level 2-5</a:t>
            </a:r>
          </a:p>
          <a:p>
            <a:pPr algn="r">
              <a:spcBef>
                <a:spcPct val="0"/>
              </a:spcBef>
            </a:pPr>
            <a:r>
              <a:rPr lang="en-US" sz="1200" dirty="0">
                <a:solidFill>
                  <a:srgbClr val="FFFFFF"/>
                </a:solidFill>
              </a:rPr>
              <a:t>minimum 20 pt</a:t>
            </a:r>
          </a:p>
          <a:p>
            <a:pPr algn="r">
              <a:spcBef>
                <a:spcPct val="0"/>
              </a:spcBef>
            </a:pPr>
            <a:endParaRPr lang="en-US" sz="1200" dirty="0">
              <a:solidFill>
                <a:srgbClr val="FFFFFF"/>
              </a:solidFill>
            </a:endParaRPr>
          </a:p>
          <a:p>
            <a:pPr algn="r"/>
            <a:endParaRPr lang="en-US" sz="800" dirty="0">
              <a:solidFill>
                <a:srgbClr val="FFFFFF"/>
              </a:solidFill>
            </a:endParaRPr>
          </a:p>
          <a:p>
            <a:pPr algn="r"/>
            <a:endParaRPr lang="en-US" sz="800" dirty="0">
              <a:solidFill>
                <a:srgbClr val="FFFFFF"/>
              </a:solidFill>
            </a:endParaRPr>
          </a:p>
          <a:p>
            <a:pPr algn="r"/>
            <a:endParaRPr lang="en-US" sz="800" dirty="0">
              <a:solidFill>
                <a:srgbClr val="FFFFFF"/>
              </a:solidFill>
            </a:endParaRPr>
          </a:p>
          <a:p>
            <a:r>
              <a:rPr lang="en-US" sz="500" dirty="0">
                <a:solidFill>
                  <a:srgbClr val="9FB7D3"/>
                </a:solidFill>
                <a:latin typeface="Arial"/>
              </a:rPr>
              <a:t>Characters for Embedded font:</a:t>
            </a:r>
            <a:br>
              <a:rPr lang="en-US" sz="500" dirty="0">
                <a:solidFill>
                  <a:srgbClr val="9FB7D3"/>
                </a:solidFill>
                <a:latin typeface="Arial"/>
              </a:rPr>
            </a:br>
            <a:r>
              <a:rPr lang="en-US" sz="500" dirty="0">
                <a:solidFill>
                  <a:srgbClr val="9FB7D3"/>
                </a:solidFill>
                <a:latin typeface="Ericsson Capital TT" pitchFamily="2" charset="0"/>
              </a:rPr>
              <a:t>!"#$%&amp;'()*+,-./0123456789:;&lt;=&gt;?@ABCDEFGHIJKLMNOPQRSTUVWXYZ[\]^_`abcdefghijklmnopqrstuvwxyz{|}~¡¢£¤¥¦§¨©ª«¬®¯°±²³´¶·¸¹º»¼½ÀÁÂÃÄÅÆÇÈËÌÍÎÏÐÑÒÓÔÕÖ×ØÙÚÛÜÝÞßàáâãäåæçèéêëìíîïðñòóôõö÷øùúûüýþÿĀāĂăąĆćĊċČĎďĐđĒĖėĘęĚěĞğĠġĢģĪīĮįİıĶķĹĺĻļĽľŁłŃńŅņŇňŌŐőŒœŔŕŖŗŘřŚśŞşŠšŢţŤťŪūŮůŰűŲųŴŵŶŷŸŹźŻżŽžƒȘșˆˇ˘˙˚˛˜˝ẀẁẃẄẅỲỳ–—‘’‚“”„†‡•…‰‹›⁄€™ĀĀĂĂĄĄĆĆĊĊČČĎĎĐĐĒĒĖĖĘĘĚĚĞĞĠĠĢĢĪĪĮĮİĶĶĹĹĻĻĽĽŃŃŅŅŇŇŌŌŐŐŔŔŖŖŘŘŚŚŞŞŢŢŤŤŪŪŮŮŰŰŲŲŴŴŶŶŹŹŻŻȘș−≤≥ﬁﬂ</a:t>
            </a:r>
            <a:endParaRPr lang="en-US" sz="500" i="1" dirty="0">
              <a:solidFill>
                <a:srgbClr val="9FB7D3"/>
              </a:solidFill>
              <a:latin typeface="Ericsson Capital TT" pitchFamily="2" charset="0"/>
            </a:endParaRPr>
          </a:p>
          <a:p>
            <a:endParaRPr lang="en-US" sz="500" i="1" dirty="0">
              <a:solidFill>
                <a:srgbClr val="9FB7D3"/>
              </a:solidFill>
              <a:latin typeface="Ericsson Capital TT" pitchFamily="2" charset="0"/>
            </a:endParaRPr>
          </a:p>
          <a:p>
            <a:r>
              <a:rPr lang="en-US" sz="500" dirty="0">
                <a:solidFill>
                  <a:srgbClr val="9FB7D3"/>
                </a:solidFill>
                <a:latin typeface="Ericsson Capital TT" pitchFamily="2" charset="0"/>
              </a:rPr>
              <a:t>ΆΈΉΊΌΎΏΐΑΒΓΕΖΗΘΙΚΛΜΝΞΟΠΡΣΤΥΦΧΨΪΫΆΈΉΊΰαβγδεζηθικλνξορςΣΤΥΦΧΨΩΪΫΌΎΏ</a:t>
            </a:r>
            <a:endParaRPr lang="en-US" sz="500" i="1" dirty="0">
              <a:solidFill>
                <a:srgbClr val="9FB7D3"/>
              </a:solidFill>
              <a:latin typeface="Ericsson Capital TT" pitchFamily="2" charset="0"/>
            </a:endParaRPr>
          </a:p>
          <a:p>
            <a:r>
              <a:rPr lang="en-US" sz="500" dirty="0">
                <a:solidFill>
                  <a:srgbClr val="9FB7D3"/>
                </a:solidFill>
                <a:latin typeface="Ericsson Capital TT" pitchFamily="2" charset="0"/>
              </a:rPr>
              <a:t>ЁЂЃЄЅІЇЈЉЊЋЌЎЏАБВГДЕЖЗИЙКЛМНОПРСТУФХЦЧШЩЪЫЬЭЮЯАБВГДЕЖЗИЙКЛМНОПРСТУФХЦЧШЩЪЫЬЭЮЯЁЂЃЄЅІЇЈЉЊЋЌЎЏѢѢѲѲѴѴҐҐәǽẀẁẂẃẄẅỲỳ№</a:t>
            </a:r>
          </a:p>
          <a:p>
            <a:pPr>
              <a:lnSpc>
                <a:spcPct val="80000"/>
              </a:lnSpc>
              <a:spcBef>
                <a:spcPct val="20000"/>
              </a:spcBef>
            </a:pPr>
            <a:endParaRPr lang="en-US" sz="500" dirty="0">
              <a:solidFill>
                <a:srgbClr val="9FB7D3"/>
              </a:solidFill>
              <a:latin typeface="Ericsson Capital TT" pitchFamily="2" charset="0"/>
            </a:endParaRPr>
          </a:p>
          <a:p>
            <a:pPr algn="r">
              <a:spcBef>
                <a:spcPct val="0"/>
              </a:spcBef>
            </a:pPr>
            <a:endParaRPr lang="en-US" sz="500" dirty="0">
              <a:solidFill>
                <a:srgbClr val="FFFFFF"/>
              </a:solidFill>
              <a:latin typeface="Ericsson Capital TT" pitchFamily="2" charset="0"/>
            </a:endParaRPr>
          </a:p>
          <a:p>
            <a:pPr algn="r">
              <a:spcBef>
                <a:spcPct val="0"/>
              </a:spcBef>
            </a:pPr>
            <a:endParaRPr lang="en-US" sz="800" dirty="0">
              <a:solidFill>
                <a:srgbClr val="FFFFFF"/>
              </a:solidFill>
              <a:latin typeface="Ericsson Capital TT" pitchFamily="2" charset="0"/>
            </a:endParaRPr>
          </a:p>
          <a:p>
            <a:pPr algn="r">
              <a:spcBef>
                <a:spcPct val="0"/>
              </a:spcBef>
            </a:pPr>
            <a:endParaRPr lang="en-US" sz="800" dirty="0">
              <a:solidFill>
                <a:srgbClr val="FFFFFF"/>
              </a:solidFill>
              <a:latin typeface="Ericsson Capital TT" pitchFamily="2" charset="0"/>
            </a:endParaRPr>
          </a:p>
          <a:p>
            <a:pPr algn="r">
              <a:spcBef>
                <a:spcPct val="0"/>
              </a:spcBef>
            </a:pPr>
            <a:endParaRPr lang="en-US" sz="800" dirty="0">
              <a:solidFill>
                <a:srgbClr val="FFFFFF"/>
              </a:solidFill>
              <a:latin typeface="Ericsson Capital TT" pitchFamily="2" charset="0"/>
            </a:endParaRPr>
          </a:p>
          <a:p>
            <a:pPr algn="r">
              <a:spcBef>
                <a:spcPct val="0"/>
              </a:spcBef>
            </a:pPr>
            <a:endParaRPr lang="en-US" sz="800" dirty="0">
              <a:solidFill>
                <a:srgbClr val="FFFFFF"/>
              </a:solidFill>
              <a:latin typeface="Ericsson Capital TT" pitchFamily="2" charset="0"/>
            </a:endParaRPr>
          </a:p>
          <a:p>
            <a:pPr algn="r">
              <a:spcBef>
                <a:spcPct val="0"/>
              </a:spcBef>
            </a:pPr>
            <a:endParaRPr lang="en-US" sz="800" dirty="0">
              <a:solidFill>
                <a:srgbClr val="FFFFFF"/>
              </a:solidFill>
              <a:latin typeface="Ericsson Capital TT" pitchFamily="2" charset="0"/>
            </a:endParaRPr>
          </a:p>
          <a:p>
            <a:pPr algn="r">
              <a:spcBef>
                <a:spcPct val="0"/>
              </a:spcBef>
            </a:pPr>
            <a:endParaRPr lang="en-US" sz="1400" dirty="0">
              <a:solidFill>
                <a:srgbClr val="FFFFFF"/>
              </a:solidFill>
            </a:endParaRPr>
          </a:p>
          <a:p>
            <a:pPr algn="r">
              <a:spcBef>
                <a:spcPct val="0"/>
              </a:spcBef>
            </a:pPr>
            <a:r>
              <a:rPr lang="en-US" sz="1200" dirty="0">
                <a:solidFill>
                  <a:srgbClr val="FFFFFF"/>
                </a:solidFill>
              </a:rPr>
              <a:t>Do not add objects or text in the footer area</a:t>
            </a:r>
          </a:p>
        </p:txBody>
      </p:sp>
      <p:pic>
        <p:nvPicPr>
          <p:cNvPr id="9" name="Econ2011" descr="ECON_RGB"/>
          <p:cNvPicPr>
            <a:picLocks noChangeArrowheads="1"/>
          </p:cNvPicPr>
          <p:nvPr/>
        </p:nvPicPr>
        <p:blipFill>
          <a:blip r:embed="rId19" cstate="print"/>
          <a:srcRect/>
          <a:stretch>
            <a:fillRect/>
          </a:stretch>
        </p:blipFill>
        <p:spPr bwMode="auto">
          <a:xfrm>
            <a:off x="11209564" y="360000"/>
            <a:ext cx="444500" cy="588962"/>
          </a:xfrm>
          <a:prstGeom prst="rect">
            <a:avLst/>
          </a:prstGeom>
          <a:noFill/>
        </p:spPr>
      </p:pic>
      <p:sp>
        <p:nvSpPr>
          <p:cNvPr id="21523" name="txtfooterCopy"/>
          <p:cNvSpPr txBox="1">
            <a:spLocks noChangeArrowheads="1"/>
          </p:cNvSpPr>
          <p:nvPr/>
        </p:nvSpPr>
        <p:spPr bwMode="auto">
          <a:xfrm>
            <a:off x="527051" y="6524625"/>
            <a:ext cx="9865784" cy="215900"/>
          </a:xfrm>
          <a:prstGeom prst="rect">
            <a:avLst/>
          </a:prstGeom>
          <a:noFill/>
          <a:ln w="12700" algn="ctr">
            <a:noFill/>
            <a:miter lim="800000"/>
            <a:headEnd/>
            <a:tailEnd/>
          </a:ln>
          <a:effectLst/>
        </p:spPr>
        <p:txBody>
          <a:bodyPr lIns="72000" rIns="72000"/>
          <a:lstStyle/>
          <a:p>
            <a:r>
              <a:rPr lang="hr-HR" sz="800">
                <a:solidFill>
                  <a:srgbClr val="87888A"/>
                </a:solidFill>
              </a:rPr>
              <a:t>ETK_EN  |  Public  |  , Rev    |  2017-08-28  |  Page </a:t>
            </a:r>
            <a:fld id="{D25E91D9-00BB-4CD0-A816-13B69C23B46F}" type="slidenum">
              <a:rPr lang="hr-HR" sz="800" smtClean="0">
                <a:solidFill>
                  <a:srgbClr val="87888A"/>
                </a:solidFill>
              </a:rPr>
              <a:pPr/>
              <a:t>‹#›</a:t>
            </a:fld>
            <a:endParaRPr lang="en-US" sz="800" dirty="0">
              <a:solidFill>
                <a:srgbClr val="87888A"/>
              </a:solidFill>
            </a:endParaRPr>
          </a:p>
        </p:txBody>
      </p:sp>
      <p:sp>
        <p:nvSpPr>
          <p:cNvPr id="21507" name="Content_SM"/>
          <p:cNvSpPr>
            <a:spLocks noGrp="1" noChangeArrowheads="1"/>
          </p:cNvSpPr>
          <p:nvPr>
            <p:ph type="body" idx="1"/>
          </p:nvPr>
        </p:nvSpPr>
        <p:spPr bwMode="auto">
          <a:xfrm>
            <a:off x="529168" y="1800000"/>
            <a:ext cx="11135785" cy="3852000"/>
          </a:xfrm>
          <a:prstGeom prst="rect">
            <a:avLst/>
          </a:prstGeom>
          <a:noFill/>
          <a:ln w="9525">
            <a:noFill/>
            <a:miter lim="800000"/>
            <a:headEnd/>
            <a:tailEnd/>
          </a:ln>
        </p:spPr>
        <p:txBody>
          <a:bodyPr vert="horz" wrap="square" lIns="72000" tIns="0" rIns="7200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506" name="Title_SM"/>
          <p:cNvSpPr>
            <a:spLocks noGrp="1" noChangeArrowheads="1"/>
          </p:cNvSpPr>
          <p:nvPr>
            <p:ph type="title"/>
          </p:nvPr>
        </p:nvSpPr>
        <p:spPr bwMode="auto">
          <a:xfrm>
            <a:off x="524935" y="239714"/>
            <a:ext cx="9992784" cy="1085371"/>
          </a:xfrm>
          <a:prstGeom prst="rect">
            <a:avLst/>
          </a:prstGeom>
          <a:noFill/>
          <a:ln w="9525">
            <a:noFill/>
            <a:miter lim="800000"/>
            <a:headEnd/>
            <a:tailEnd/>
          </a:ln>
        </p:spPr>
        <p:txBody>
          <a:bodyPr vert="horz" wrap="square" lIns="72000" tIns="0" rIns="72000" bIns="0" numCol="1" anchor="ctr" anchorCtr="0" compatLnSpc="1">
            <a:prstTxWarp prst="textNoShape">
              <a:avLst/>
            </a:prstTxWarp>
            <a:normAutofit/>
          </a:bodyPr>
          <a:lstStyle/>
          <a:p>
            <a:pPr lvl="0"/>
            <a:r>
              <a:rPr lang="en-US" dirty="0"/>
              <a:t>Click to Add Header</a:t>
            </a:r>
          </a:p>
        </p:txBody>
      </p:sp>
    </p:spTree>
    <p:extLst>
      <p:ext uri="{BB962C8B-B14F-4D97-AF65-F5344CB8AC3E}">
        <p14:creationId xmlns:p14="http://schemas.microsoft.com/office/powerpoint/2010/main" val="7727779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sldNum="0" hdr="0" ftr="0" dt="0"/>
  <p:txStyles>
    <p:titleStyle>
      <a:lvl1pPr algn="l" rtl="0" eaLnBrk="1" fontAlgn="base" hangingPunct="1">
        <a:lnSpc>
          <a:spcPct val="75000"/>
        </a:lnSpc>
        <a:spcBef>
          <a:spcPct val="0"/>
        </a:spcBef>
        <a:spcAft>
          <a:spcPct val="0"/>
        </a:spcAft>
        <a:defRPr sz="4400">
          <a:solidFill>
            <a:schemeClr val="tx1"/>
          </a:solidFill>
          <a:latin typeface="Ericsson Capital TT"/>
          <a:ea typeface="+mj-ea"/>
          <a:cs typeface="+mj-cs"/>
        </a:defRPr>
      </a:lvl1pPr>
      <a:lvl2pPr algn="l" rtl="0" eaLnBrk="1" fontAlgn="base" hangingPunct="1">
        <a:spcBef>
          <a:spcPct val="0"/>
        </a:spcBef>
        <a:spcAft>
          <a:spcPct val="0"/>
        </a:spcAft>
        <a:defRPr sz="3200">
          <a:solidFill>
            <a:schemeClr val="tx1"/>
          </a:solidFill>
          <a:latin typeface="Ericsson Capital TT" pitchFamily="2" charset="0"/>
        </a:defRPr>
      </a:lvl2pPr>
      <a:lvl3pPr algn="l" rtl="0" eaLnBrk="1" fontAlgn="base" hangingPunct="1">
        <a:spcBef>
          <a:spcPct val="0"/>
        </a:spcBef>
        <a:spcAft>
          <a:spcPct val="0"/>
        </a:spcAft>
        <a:defRPr sz="3200">
          <a:solidFill>
            <a:schemeClr val="tx1"/>
          </a:solidFill>
          <a:latin typeface="Ericsson Capital TT" pitchFamily="2" charset="0"/>
        </a:defRPr>
      </a:lvl3pPr>
      <a:lvl4pPr algn="l" rtl="0" eaLnBrk="1" fontAlgn="base" hangingPunct="1">
        <a:spcBef>
          <a:spcPct val="0"/>
        </a:spcBef>
        <a:spcAft>
          <a:spcPct val="0"/>
        </a:spcAft>
        <a:defRPr sz="3200">
          <a:solidFill>
            <a:schemeClr val="tx1"/>
          </a:solidFill>
          <a:latin typeface="Ericsson Capital TT" pitchFamily="2" charset="0"/>
        </a:defRPr>
      </a:lvl4pPr>
      <a:lvl5pPr algn="l" rtl="0" eaLnBrk="1" fontAlgn="base" hangingPunct="1">
        <a:spcBef>
          <a:spcPct val="0"/>
        </a:spcBef>
        <a:spcAft>
          <a:spcPct val="0"/>
        </a:spcAft>
        <a:defRPr sz="3200">
          <a:solidFill>
            <a:schemeClr val="tx1"/>
          </a:solidFill>
          <a:latin typeface="Ericsson Capital TT" pitchFamily="2" charset="0"/>
        </a:defRPr>
      </a:lvl5pPr>
      <a:lvl6pPr marL="457200" algn="l" rtl="0" eaLnBrk="1" fontAlgn="base" hangingPunct="1">
        <a:spcBef>
          <a:spcPct val="0"/>
        </a:spcBef>
        <a:spcAft>
          <a:spcPct val="0"/>
        </a:spcAft>
        <a:defRPr sz="3200">
          <a:solidFill>
            <a:schemeClr val="tx1"/>
          </a:solidFill>
          <a:latin typeface="Ericsson Capital TT" pitchFamily="2" charset="0"/>
        </a:defRPr>
      </a:lvl6pPr>
      <a:lvl7pPr marL="914400" algn="l" rtl="0" eaLnBrk="1" fontAlgn="base" hangingPunct="1">
        <a:spcBef>
          <a:spcPct val="0"/>
        </a:spcBef>
        <a:spcAft>
          <a:spcPct val="0"/>
        </a:spcAft>
        <a:defRPr sz="3200">
          <a:solidFill>
            <a:schemeClr val="tx1"/>
          </a:solidFill>
          <a:latin typeface="Ericsson Capital TT" pitchFamily="2" charset="0"/>
        </a:defRPr>
      </a:lvl7pPr>
      <a:lvl8pPr marL="1371600" algn="l" rtl="0" eaLnBrk="1" fontAlgn="base" hangingPunct="1">
        <a:spcBef>
          <a:spcPct val="0"/>
        </a:spcBef>
        <a:spcAft>
          <a:spcPct val="0"/>
        </a:spcAft>
        <a:defRPr sz="3200">
          <a:solidFill>
            <a:schemeClr val="tx1"/>
          </a:solidFill>
          <a:latin typeface="Ericsson Capital TT" pitchFamily="2" charset="0"/>
        </a:defRPr>
      </a:lvl8pPr>
      <a:lvl9pPr marL="1828800" algn="l" rtl="0" eaLnBrk="1" fontAlgn="base" hangingPunct="1">
        <a:spcBef>
          <a:spcPct val="0"/>
        </a:spcBef>
        <a:spcAft>
          <a:spcPct val="0"/>
        </a:spcAft>
        <a:defRPr sz="3200">
          <a:solidFill>
            <a:schemeClr val="tx1"/>
          </a:solidFill>
          <a:latin typeface="Ericsson Capital TT" pitchFamily="2" charset="0"/>
        </a:defRPr>
      </a:lvl9pPr>
    </p:titleStyle>
    <p:bodyStyle>
      <a:lvl1pPr marL="176213" indent="-176213" algn="l" rtl="0" eaLnBrk="1" fontAlgn="base" hangingPunct="1">
        <a:spcBef>
          <a:spcPct val="20000"/>
        </a:spcBef>
        <a:spcAft>
          <a:spcPct val="0"/>
        </a:spcAft>
        <a:buClr>
          <a:srgbClr val="00A9D4"/>
        </a:buClr>
        <a:buFont typeface="Arial" charset="0"/>
        <a:buChar char="›"/>
        <a:defRPr sz="2400">
          <a:solidFill>
            <a:schemeClr val="tx1"/>
          </a:solidFill>
          <a:latin typeface="+mn-lt"/>
          <a:ea typeface="+mn-ea"/>
          <a:cs typeface="+mn-cs"/>
        </a:defRPr>
      </a:lvl1pPr>
      <a:lvl2pPr marL="533400" indent="-177800"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2pPr>
      <a:lvl3pPr marL="892175" indent="-179388" algn="l" rtl="0" eaLnBrk="1" fontAlgn="base" hangingPunct="1">
        <a:spcBef>
          <a:spcPct val="20000"/>
        </a:spcBef>
        <a:spcAft>
          <a:spcPct val="0"/>
        </a:spcAft>
        <a:buClr>
          <a:srgbClr val="92CCE5"/>
        </a:buClr>
        <a:buFont typeface="Ericsson Capital TT" pitchFamily="2" charset="0"/>
        <a:buChar char="›"/>
        <a:defRPr sz="2000">
          <a:solidFill>
            <a:schemeClr val="tx1"/>
          </a:solidFill>
          <a:latin typeface="+mn-lt"/>
        </a:defRPr>
      </a:lvl3pPr>
      <a:lvl4pPr marL="125253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4pPr>
      <a:lvl5pPr marL="16144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5pPr>
      <a:lvl6pPr marL="20716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Capital TT" pitchFamily="2" charset="0"/>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50D21-BD3B-4EF7-A657-BF0769FECC0C}" type="datetimeFigureOut">
              <a:rPr lang="hr-HR" smtClean="0"/>
              <a:t>25.4.2018.</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7EB2B-BA94-4C9C-BF72-092DDF5B6203}" type="slidenum">
              <a:rPr lang="hr-HR" smtClean="0"/>
              <a:t>‹#›</a:t>
            </a:fld>
            <a:endParaRPr lang="hr-HR"/>
          </a:p>
        </p:txBody>
      </p:sp>
    </p:spTree>
    <p:extLst>
      <p:ext uri="{BB962C8B-B14F-4D97-AF65-F5344CB8AC3E}">
        <p14:creationId xmlns:p14="http://schemas.microsoft.com/office/powerpoint/2010/main" val="84385028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25.png"/><Relationship Id="rId10" Type="http://schemas.openxmlformats.org/officeDocument/2006/relationships/image" Target="../media/image19.png"/><Relationship Id="rId4" Type="http://schemas.openxmlformats.org/officeDocument/2006/relationships/image" Target="../media/image24.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hyperlink" Target="https://www.ericsson.com/en/5g" TargetMode="External"/><Relationship Id="rId2" Type="http://schemas.openxmlformats.org/officeDocument/2006/relationships/hyperlink" Target="https://www.ericsson.com/en/cases/2017/smartfactory"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nickbostrom.com/superintelligence.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youtu.be/2ePf9rue1Ao"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8.xml"/><Relationship Id="rId1" Type="http://schemas.openxmlformats.org/officeDocument/2006/relationships/slideLayout" Target="../slideLayouts/slideLayout16.xml"/><Relationship Id="rId5" Type="http://schemas.openxmlformats.org/officeDocument/2006/relationships/hyperlink" Target="http://robotswillstealyourjob.com/read" TargetMode="External"/><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g"/><Relationship Id="rId1" Type="http://schemas.openxmlformats.org/officeDocument/2006/relationships/slideLayout" Target="../slideLayouts/slideLayout2.xml"/><Relationship Id="rId4" Type="http://schemas.openxmlformats.org/officeDocument/2006/relationships/hyperlink" Target="mailto:Damir.medved@ericsson.com"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5.xml"/><Relationship Id="rId1" Type="http://schemas.openxmlformats.org/officeDocument/2006/relationships/tags" Target="../tags/tag1.xml"/><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6" descr="Mp Ericsson HQ Signage 13_3.jpg">
            <a:extLst>
              <a:ext uri="{FF2B5EF4-FFF2-40B4-BE49-F238E27FC236}">
                <a16:creationId xmlns:a16="http://schemas.microsoft.com/office/drawing/2014/main" id="{C1D208DB-6C57-4978-AD65-92DC512666A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5" name="Rektangel 8">
            <a:extLst>
              <a:ext uri="{FF2B5EF4-FFF2-40B4-BE49-F238E27FC236}">
                <a16:creationId xmlns:a16="http://schemas.microsoft.com/office/drawing/2014/main" id="{D386F651-A710-480E-BBFE-D064EB2EA7F7}"/>
              </a:ext>
            </a:extLst>
          </p:cNvPr>
          <p:cNvSpPr/>
          <p:nvPr/>
        </p:nvSpPr>
        <p:spPr bwMode="auto">
          <a:xfrm>
            <a:off x="0" y="0"/>
            <a:ext cx="12191999" cy="6858000"/>
          </a:xfrm>
          <a:prstGeom prst="rect">
            <a:avLst/>
          </a:prstGeom>
          <a:gradFill flip="none" rotWithShape="1">
            <a:gsLst>
              <a:gs pos="33000">
                <a:srgbClr val="000000">
                  <a:alpha val="86000"/>
                </a:srgbClr>
              </a:gs>
              <a:gs pos="87000">
                <a:srgbClr val="FFFFFF">
                  <a:alpha val="0"/>
                </a:srgbClr>
              </a:gs>
            </a:gsLst>
            <a:lin ang="0" scaled="1"/>
            <a:tileRect/>
          </a:gradFill>
          <a:ln w="12700" cap="flat" cmpd="sng" algn="ctr">
            <a:no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3" name="Title 2">
            <a:extLst>
              <a:ext uri="{FF2B5EF4-FFF2-40B4-BE49-F238E27FC236}">
                <a16:creationId xmlns:a16="http://schemas.microsoft.com/office/drawing/2014/main" id="{7351B570-D3D4-4CA6-A3E5-D31C616E6B6E}"/>
              </a:ext>
            </a:extLst>
          </p:cNvPr>
          <p:cNvSpPr>
            <a:spLocks noGrp="1"/>
          </p:cNvSpPr>
          <p:nvPr>
            <p:ph type="title"/>
          </p:nvPr>
        </p:nvSpPr>
        <p:spPr>
          <a:xfrm>
            <a:off x="-1" y="3429000"/>
            <a:ext cx="9992784" cy="1085371"/>
          </a:xfrm>
        </p:spPr>
        <p:txBody>
          <a:bodyPr>
            <a:normAutofit/>
          </a:bodyPr>
          <a:lstStyle/>
          <a:p>
            <a:r>
              <a:rPr lang="en-US" sz="6000" dirty="0">
                <a:solidFill>
                  <a:schemeClr val="bg1"/>
                </a:solidFill>
              </a:rPr>
              <a:t>THIS IS ERICSSON</a:t>
            </a:r>
            <a:r>
              <a:rPr lang="hr-HR" sz="6000" dirty="0">
                <a:solidFill>
                  <a:schemeClr val="bg1"/>
                </a:solidFill>
              </a:rPr>
              <a:t> NT </a:t>
            </a:r>
            <a:endParaRPr lang="en-US" sz="6000" dirty="0">
              <a:solidFill>
                <a:schemeClr val="bg1"/>
              </a:solidFill>
            </a:endParaRPr>
          </a:p>
        </p:txBody>
      </p:sp>
      <p:sp>
        <p:nvSpPr>
          <p:cNvPr id="7" name="textruta 4">
            <a:extLst>
              <a:ext uri="{FF2B5EF4-FFF2-40B4-BE49-F238E27FC236}">
                <a16:creationId xmlns:a16="http://schemas.microsoft.com/office/drawing/2014/main" id="{869BC2C8-1EDF-48CA-9B57-1561730C89EB}"/>
              </a:ext>
            </a:extLst>
          </p:cNvPr>
          <p:cNvSpPr txBox="1"/>
          <p:nvPr/>
        </p:nvSpPr>
        <p:spPr>
          <a:xfrm>
            <a:off x="557910" y="5884328"/>
            <a:ext cx="5978357" cy="707886"/>
          </a:xfrm>
          <a:prstGeom prst="rect">
            <a:avLst/>
          </a:prstGeom>
          <a:noFill/>
        </p:spPr>
        <p:txBody>
          <a:bodyPr wrap="square" rtlCol="0">
            <a:spAutoFit/>
          </a:bodyPr>
          <a:lstStyle/>
          <a:p>
            <a:r>
              <a:rPr lang="en-US" b="1" dirty="0">
                <a:solidFill>
                  <a:schemeClr val="bg1"/>
                </a:solidFill>
              </a:rPr>
              <a:t>Damir Medved</a:t>
            </a:r>
            <a:r>
              <a:rPr lang="en-US" dirty="0">
                <a:solidFill>
                  <a:schemeClr val="bg1"/>
                </a:solidFill>
              </a:rPr>
              <a:t/>
            </a:r>
            <a:br>
              <a:rPr lang="en-US" dirty="0">
                <a:solidFill>
                  <a:schemeClr val="bg1"/>
                </a:solidFill>
              </a:rPr>
            </a:br>
            <a:r>
              <a:rPr lang="en-US" dirty="0">
                <a:solidFill>
                  <a:schemeClr val="bg1"/>
                </a:solidFill>
              </a:rPr>
              <a:t>Principal Consultant &amp; </a:t>
            </a:r>
            <a:r>
              <a:rPr lang="hr-HR" dirty="0">
                <a:solidFill>
                  <a:schemeClr val="bg1"/>
                </a:solidFill>
              </a:rPr>
              <a:t>M</a:t>
            </a:r>
            <a:r>
              <a:rPr lang="en-US" dirty="0" err="1">
                <a:solidFill>
                  <a:schemeClr val="bg1"/>
                </a:solidFill>
              </a:rPr>
              <a:t>anager</a:t>
            </a:r>
            <a:r>
              <a:rPr lang="en-US" dirty="0">
                <a:solidFill>
                  <a:schemeClr val="bg1"/>
                </a:solidFill>
              </a:rPr>
              <a:t> New Area Sales</a:t>
            </a:r>
          </a:p>
        </p:txBody>
      </p:sp>
    </p:spTree>
    <p:extLst>
      <p:ext uri="{BB962C8B-B14F-4D97-AF65-F5344CB8AC3E}">
        <p14:creationId xmlns:p14="http://schemas.microsoft.com/office/powerpoint/2010/main" val="2315189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0" y="0"/>
            <a:ext cx="12192000" cy="6858000"/>
          </a:xfrm>
          <a:prstGeom prst="rect">
            <a:avLst/>
          </a:prstGeom>
          <a:blipFill dpi="0" rotWithShape="1">
            <a:blip r:embed="rId3"/>
            <a:srcRect/>
            <a:stretch>
              <a:fillRect/>
            </a:stretch>
          </a:blip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Title 2"/>
          <p:cNvSpPr>
            <a:spLocks noGrp="1"/>
          </p:cNvSpPr>
          <p:nvPr>
            <p:ph type="title"/>
          </p:nvPr>
        </p:nvSpPr>
        <p:spPr/>
        <p:txBody>
          <a:bodyPr>
            <a:normAutofit/>
          </a:bodyPr>
          <a:lstStyle/>
          <a:p>
            <a:r>
              <a:rPr lang="en-US" dirty="0">
                <a:solidFill>
                  <a:schemeClr val="bg1"/>
                </a:solidFill>
              </a:rPr>
              <a:t>5G APPLICATION Examples</a:t>
            </a:r>
          </a:p>
        </p:txBody>
      </p:sp>
      <p:sp>
        <p:nvSpPr>
          <p:cNvPr id="22" name="Freeform 12"/>
          <p:cNvSpPr>
            <a:spLocks/>
          </p:cNvSpPr>
          <p:nvPr/>
        </p:nvSpPr>
        <p:spPr bwMode="auto">
          <a:xfrm>
            <a:off x="524936" y="4087416"/>
            <a:ext cx="5139350" cy="1442485"/>
          </a:xfrm>
          <a:prstGeom prst="rect">
            <a:avLst/>
          </a:prstGeom>
          <a:noFill/>
          <a:ln>
            <a:noFill/>
          </a:ln>
          <a:extLst/>
        </p:spPr>
        <p:txBody>
          <a:bodyPr vert="horz" wrap="square" lIns="128016" tIns="82296" rIns="128016" bIns="45720" numCol="1" anchor="b" anchorCtr="0" compatLnSpc="1">
            <a:prstTxWarp prst="textNoShape">
              <a:avLst/>
            </a:prstTxWarp>
            <a:normAutofit lnSpcReduction="10000"/>
          </a:bodyPr>
          <a:lstStyle/>
          <a:p>
            <a:pPr algn="ctr"/>
            <a:r>
              <a:rPr lang="en-US" dirty="0">
                <a:solidFill>
                  <a:schemeClr val="bg1"/>
                </a:solidFill>
                <a:ea typeface="MS PGothic" pitchFamily="34" charset="-128"/>
              </a:rPr>
              <a:t>COLLABORATIVE CLOUD ROBOTICS</a:t>
            </a:r>
          </a:p>
          <a:p>
            <a:pPr algn="ctr"/>
            <a:r>
              <a:rPr lang="en-US" dirty="0">
                <a:solidFill>
                  <a:schemeClr val="bg1"/>
                </a:solidFill>
                <a:ea typeface="MS PGothic" pitchFamily="34" charset="-128"/>
              </a:rPr>
              <a:t>Interacting industrial robots, complex combinations of control loops </a:t>
            </a:r>
            <a:br>
              <a:rPr lang="en-US" dirty="0">
                <a:solidFill>
                  <a:schemeClr val="bg1"/>
                </a:solidFill>
                <a:ea typeface="MS PGothic" pitchFamily="34" charset="-128"/>
              </a:rPr>
            </a:br>
            <a:r>
              <a:rPr lang="en-US" dirty="0">
                <a:solidFill>
                  <a:schemeClr val="bg1"/>
                </a:solidFill>
                <a:ea typeface="MS PGothic" pitchFamily="34" charset="-128"/>
              </a:rPr>
              <a:t>executed in cloud</a:t>
            </a:r>
          </a:p>
        </p:txBody>
      </p:sp>
      <p:pic>
        <p:nvPicPr>
          <p:cNvPr id="9" name="Econ20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564" y="360000"/>
            <a:ext cx="444500" cy="587195"/>
          </a:xfrm>
          <a:prstGeom prst="rect">
            <a:avLst/>
          </a:prstGeom>
        </p:spPr>
      </p:pic>
      <p:sp>
        <p:nvSpPr>
          <p:cNvPr id="28" name="Freeform 12"/>
          <p:cNvSpPr>
            <a:spLocks/>
          </p:cNvSpPr>
          <p:nvPr/>
        </p:nvSpPr>
        <p:spPr bwMode="auto">
          <a:xfrm>
            <a:off x="6525600" y="4087416"/>
            <a:ext cx="5139350" cy="1442485"/>
          </a:xfrm>
          <a:prstGeom prst="rect">
            <a:avLst/>
          </a:prstGeom>
          <a:noFill/>
          <a:ln>
            <a:noFill/>
          </a:ln>
          <a:extLst/>
        </p:spPr>
        <p:txBody>
          <a:bodyPr vert="horz" wrap="square" lIns="128016" tIns="82296" rIns="128016" bIns="45720" numCol="1" anchor="b" anchorCtr="0" compatLnSpc="1">
            <a:prstTxWarp prst="textNoShape">
              <a:avLst/>
            </a:prstTxWarp>
            <a:normAutofit lnSpcReduction="10000"/>
          </a:bodyPr>
          <a:lstStyle/>
          <a:p>
            <a:pPr algn="ctr"/>
            <a:r>
              <a:rPr lang="en-US" dirty="0">
                <a:solidFill>
                  <a:schemeClr val="bg1"/>
                </a:solidFill>
                <a:ea typeface="MS PGothic" pitchFamily="34" charset="-128"/>
              </a:rPr>
              <a:t>MASSIVE MEDIA DISTRIBUTION</a:t>
            </a:r>
          </a:p>
          <a:p>
            <a:pPr algn="ctr"/>
            <a:r>
              <a:rPr lang="en-US" dirty="0">
                <a:solidFill>
                  <a:schemeClr val="bg1"/>
                </a:solidFill>
                <a:ea typeface="MS PGothic" pitchFamily="34" charset="-128"/>
              </a:rPr>
              <a:t>Massive amounts of media content distributed to homes and </a:t>
            </a:r>
            <a:br>
              <a:rPr lang="en-US" dirty="0">
                <a:solidFill>
                  <a:schemeClr val="bg1"/>
                </a:solidFill>
                <a:ea typeface="MS PGothic" pitchFamily="34" charset="-128"/>
              </a:rPr>
            </a:br>
            <a:r>
              <a:rPr lang="en-US" dirty="0">
                <a:solidFill>
                  <a:schemeClr val="bg1"/>
                </a:solidFill>
                <a:ea typeface="MS PGothic" pitchFamily="34" charset="-128"/>
              </a:rPr>
              <a:t>people on the move</a:t>
            </a:r>
          </a:p>
        </p:txBody>
      </p:sp>
      <p:grpSp>
        <p:nvGrpSpPr>
          <p:cNvPr id="2" name="Group 1"/>
          <p:cNvGrpSpPr/>
          <p:nvPr/>
        </p:nvGrpSpPr>
        <p:grpSpPr>
          <a:xfrm>
            <a:off x="1992228" y="1892216"/>
            <a:ext cx="1957578" cy="2174210"/>
            <a:chOff x="961296" y="1656062"/>
            <a:chExt cx="1957578" cy="2308592"/>
          </a:xfrm>
        </p:grpSpPr>
        <p:grpSp>
          <p:nvGrpSpPr>
            <p:cNvPr id="23" name="Group 22"/>
            <p:cNvGrpSpPr/>
            <p:nvPr/>
          </p:nvGrpSpPr>
          <p:grpSpPr>
            <a:xfrm>
              <a:off x="964298" y="3126012"/>
              <a:ext cx="1925172" cy="838642"/>
              <a:chOff x="977559" y="3182443"/>
              <a:chExt cx="1496862" cy="652062"/>
            </a:xfrm>
          </p:grpSpPr>
          <p:sp>
            <p:nvSpPr>
              <p:cNvPr id="24" name="Freeform 3"/>
              <p:cNvSpPr>
                <a:spLocks noChangeAspect="1" noEditPoints="1"/>
              </p:cNvSpPr>
              <p:nvPr/>
            </p:nvSpPr>
            <p:spPr bwMode="auto">
              <a:xfrm>
                <a:off x="1849645" y="3182443"/>
                <a:ext cx="624776" cy="652062"/>
              </a:xfrm>
              <a:custGeom>
                <a:avLst/>
                <a:gdLst>
                  <a:gd name="T0" fmla="*/ 2147483646 w 378"/>
                  <a:gd name="T1" fmla="*/ 2147483646 h 395"/>
                  <a:gd name="T2" fmla="*/ 2147483646 w 378"/>
                  <a:gd name="T3" fmla="*/ 2147483646 h 395"/>
                  <a:gd name="T4" fmla="*/ 2147483646 w 378"/>
                  <a:gd name="T5" fmla="*/ 2147483646 h 395"/>
                  <a:gd name="T6" fmla="*/ 2147483646 w 378"/>
                  <a:gd name="T7" fmla="*/ 2147483646 h 395"/>
                  <a:gd name="T8" fmla="*/ 2147483646 w 378"/>
                  <a:gd name="T9" fmla="*/ 2147483646 h 395"/>
                  <a:gd name="T10" fmla="*/ 2147483646 w 378"/>
                  <a:gd name="T11" fmla="*/ 2147483646 h 395"/>
                  <a:gd name="T12" fmla="*/ 2147483646 w 378"/>
                  <a:gd name="T13" fmla="*/ 2147483646 h 395"/>
                  <a:gd name="T14" fmla="*/ 2147483646 w 378"/>
                  <a:gd name="T15" fmla="*/ 2147483646 h 395"/>
                  <a:gd name="T16" fmla="*/ 2147483646 w 378"/>
                  <a:gd name="T17" fmla="*/ 2147483646 h 395"/>
                  <a:gd name="T18" fmla="*/ 2147483646 w 378"/>
                  <a:gd name="T19" fmla="*/ 2147483646 h 395"/>
                  <a:gd name="T20" fmla="*/ 2147483646 w 378"/>
                  <a:gd name="T21" fmla="*/ 2147483646 h 395"/>
                  <a:gd name="T22" fmla="*/ 2147483646 w 378"/>
                  <a:gd name="T23" fmla="*/ 2147483646 h 395"/>
                  <a:gd name="T24" fmla="*/ 2147483646 w 378"/>
                  <a:gd name="T25" fmla="*/ 2147483646 h 395"/>
                  <a:gd name="T26" fmla="*/ 2147483646 w 378"/>
                  <a:gd name="T27" fmla="*/ 2147483646 h 395"/>
                  <a:gd name="T28" fmla="*/ 2147483646 w 378"/>
                  <a:gd name="T29" fmla="*/ 2147483646 h 395"/>
                  <a:gd name="T30" fmla="*/ 2147483646 w 378"/>
                  <a:gd name="T31" fmla="*/ 2147483646 h 395"/>
                  <a:gd name="T32" fmla="*/ 2147483646 w 378"/>
                  <a:gd name="T33" fmla="*/ 2147483646 h 395"/>
                  <a:gd name="T34" fmla="*/ 2147483646 w 378"/>
                  <a:gd name="T35" fmla="*/ 2147483646 h 395"/>
                  <a:gd name="T36" fmla="*/ 2147483646 w 378"/>
                  <a:gd name="T37" fmla="*/ 2147483646 h 395"/>
                  <a:gd name="T38" fmla="*/ 2147483646 w 378"/>
                  <a:gd name="T39" fmla="*/ 2147483646 h 395"/>
                  <a:gd name="T40" fmla="*/ 2147483646 w 378"/>
                  <a:gd name="T41" fmla="*/ 2147483646 h 395"/>
                  <a:gd name="T42" fmla="*/ 2147483646 w 378"/>
                  <a:gd name="T43" fmla="*/ 2147483646 h 395"/>
                  <a:gd name="T44" fmla="*/ 2147483646 w 378"/>
                  <a:gd name="T45" fmla="*/ 2147483646 h 395"/>
                  <a:gd name="T46" fmla="*/ 2147483646 w 378"/>
                  <a:gd name="T47" fmla="*/ 2147483646 h 395"/>
                  <a:gd name="T48" fmla="*/ 2147483646 w 378"/>
                  <a:gd name="T49" fmla="*/ 2147483646 h 395"/>
                  <a:gd name="T50" fmla="*/ 2147483646 w 378"/>
                  <a:gd name="T51" fmla="*/ 2147483646 h 395"/>
                  <a:gd name="T52" fmla="*/ 2147483646 w 378"/>
                  <a:gd name="T53" fmla="*/ 2147483646 h 395"/>
                  <a:gd name="T54" fmla="*/ 2147483646 w 378"/>
                  <a:gd name="T55" fmla="*/ 2147483646 h 395"/>
                  <a:gd name="T56" fmla="*/ 2147483646 w 378"/>
                  <a:gd name="T57" fmla="*/ 2147483646 h 395"/>
                  <a:gd name="T58" fmla="*/ 2147483646 w 378"/>
                  <a:gd name="T59" fmla="*/ 2147483646 h 395"/>
                  <a:gd name="T60" fmla="*/ 2147483646 w 378"/>
                  <a:gd name="T61" fmla="*/ 2147483646 h 395"/>
                  <a:gd name="T62" fmla="*/ 2147483646 w 378"/>
                  <a:gd name="T63" fmla="*/ 2147483646 h 395"/>
                  <a:gd name="T64" fmla="*/ 2147483646 w 378"/>
                  <a:gd name="T65" fmla="*/ 2147483646 h 395"/>
                  <a:gd name="T66" fmla="*/ 2147483646 w 378"/>
                  <a:gd name="T67" fmla="*/ 2147483646 h 395"/>
                  <a:gd name="T68" fmla="*/ 2147483646 w 378"/>
                  <a:gd name="T69" fmla="*/ 2147483646 h 395"/>
                  <a:gd name="T70" fmla="*/ 2147483646 w 378"/>
                  <a:gd name="T71" fmla="*/ 2147483646 h 395"/>
                  <a:gd name="T72" fmla="*/ 2147483646 w 378"/>
                  <a:gd name="T73" fmla="*/ 2147483646 h 395"/>
                  <a:gd name="T74" fmla="*/ 2147483646 w 378"/>
                  <a:gd name="T75" fmla="*/ 2147483646 h 395"/>
                  <a:gd name="T76" fmla="*/ 2147483646 w 378"/>
                  <a:gd name="T77" fmla="*/ 2147483646 h 395"/>
                  <a:gd name="T78" fmla="*/ 2147483646 w 378"/>
                  <a:gd name="T79" fmla="*/ 2147483646 h 395"/>
                  <a:gd name="T80" fmla="*/ 2147483646 w 378"/>
                  <a:gd name="T81" fmla="*/ 2147483646 h 395"/>
                  <a:gd name="T82" fmla="*/ 2147483646 w 378"/>
                  <a:gd name="T83" fmla="*/ 2147483646 h 395"/>
                  <a:gd name="T84" fmla="*/ 2147483646 w 378"/>
                  <a:gd name="T85" fmla="*/ 2147483646 h 395"/>
                  <a:gd name="T86" fmla="*/ 2147483646 w 378"/>
                  <a:gd name="T87" fmla="*/ 2147483646 h 395"/>
                  <a:gd name="T88" fmla="*/ 2147483646 w 378"/>
                  <a:gd name="T89" fmla="*/ 2147483646 h 395"/>
                  <a:gd name="T90" fmla="*/ 2147483646 w 378"/>
                  <a:gd name="T91" fmla="*/ 2147483646 h 395"/>
                  <a:gd name="T92" fmla="*/ 2147483646 w 378"/>
                  <a:gd name="T93" fmla="*/ 2147483646 h 395"/>
                  <a:gd name="T94" fmla="*/ 2147483646 w 378"/>
                  <a:gd name="T95" fmla="*/ 2147483646 h 395"/>
                  <a:gd name="T96" fmla="*/ 2147483646 w 378"/>
                  <a:gd name="T97" fmla="*/ 2147483646 h 395"/>
                  <a:gd name="T98" fmla="*/ 2147483646 w 378"/>
                  <a:gd name="T99" fmla="*/ 2147483646 h 395"/>
                  <a:gd name="T100" fmla="*/ 2147483646 w 378"/>
                  <a:gd name="T101" fmla="*/ 2147483646 h 395"/>
                  <a:gd name="T102" fmla="*/ 2147483646 w 378"/>
                  <a:gd name="T103" fmla="*/ 2147483646 h 395"/>
                  <a:gd name="T104" fmla="*/ 2147483646 w 378"/>
                  <a:gd name="T105" fmla="*/ 2147483646 h 3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78" h="395">
                    <a:moveTo>
                      <a:pt x="370" y="90"/>
                    </a:moveTo>
                    <a:cubicBezTo>
                      <a:pt x="368" y="86"/>
                      <a:pt x="363" y="84"/>
                      <a:pt x="359" y="86"/>
                    </a:cubicBezTo>
                    <a:cubicBezTo>
                      <a:pt x="355" y="88"/>
                      <a:pt x="354" y="93"/>
                      <a:pt x="356" y="97"/>
                    </a:cubicBezTo>
                    <a:cubicBezTo>
                      <a:pt x="360" y="105"/>
                      <a:pt x="361" y="114"/>
                      <a:pt x="359" y="123"/>
                    </a:cubicBezTo>
                    <a:cubicBezTo>
                      <a:pt x="354" y="145"/>
                      <a:pt x="332" y="159"/>
                      <a:pt x="310" y="154"/>
                    </a:cubicBezTo>
                    <a:cubicBezTo>
                      <a:pt x="299" y="152"/>
                      <a:pt x="289" y="146"/>
                      <a:pt x="283" y="137"/>
                    </a:cubicBezTo>
                    <a:cubicBezTo>
                      <a:pt x="277" y="128"/>
                      <a:pt x="275" y="117"/>
                      <a:pt x="278" y="107"/>
                    </a:cubicBezTo>
                    <a:cubicBezTo>
                      <a:pt x="282" y="85"/>
                      <a:pt x="304" y="71"/>
                      <a:pt x="327" y="76"/>
                    </a:cubicBezTo>
                    <a:cubicBezTo>
                      <a:pt x="330" y="76"/>
                      <a:pt x="333" y="77"/>
                      <a:pt x="336" y="79"/>
                    </a:cubicBezTo>
                    <a:cubicBezTo>
                      <a:pt x="340" y="80"/>
                      <a:pt x="345" y="79"/>
                      <a:pt x="347" y="75"/>
                    </a:cubicBezTo>
                    <a:cubicBezTo>
                      <a:pt x="349" y="71"/>
                      <a:pt x="347" y="66"/>
                      <a:pt x="343" y="64"/>
                    </a:cubicBezTo>
                    <a:cubicBezTo>
                      <a:pt x="339" y="62"/>
                      <a:pt x="335" y="61"/>
                      <a:pt x="330" y="60"/>
                    </a:cubicBezTo>
                    <a:cubicBezTo>
                      <a:pt x="314" y="57"/>
                      <a:pt x="299" y="60"/>
                      <a:pt x="286" y="68"/>
                    </a:cubicBezTo>
                    <a:cubicBezTo>
                      <a:pt x="201" y="42"/>
                      <a:pt x="201" y="42"/>
                      <a:pt x="201" y="42"/>
                    </a:cubicBezTo>
                    <a:cubicBezTo>
                      <a:pt x="199" y="35"/>
                      <a:pt x="195" y="28"/>
                      <a:pt x="190" y="22"/>
                    </a:cubicBezTo>
                    <a:cubicBezTo>
                      <a:pt x="181" y="10"/>
                      <a:pt x="167" y="3"/>
                      <a:pt x="151" y="2"/>
                    </a:cubicBezTo>
                    <a:cubicBezTo>
                      <a:pt x="136" y="0"/>
                      <a:pt x="122" y="5"/>
                      <a:pt x="111" y="13"/>
                    </a:cubicBezTo>
                    <a:cubicBezTo>
                      <a:pt x="103" y="9"/>
                      <a:pt x="91" y="5"/>
                      <a:pt x="70" y="4"/>
                    </a:cubicBezTo>
                    <a:cubicBezTo>
                      <a:pt x="21" y="3"/>
                      <a:pt x="3" y="40"/>
                      <a:pt x="2" y="42"/>
                    </a:cubicBezTo>
                    <a:cubicBezTo>
                      <a:pt x="0" y="45"/>
                      <a:pt x="1" y="48"/>
                      <a:pt x="3" y="51"/>
                    </a:cubicBezTo>
                    <a:cubicBezTo>
                      <a:pt x="16" y="64"/>
                      <a:pt x="16" y="64"/>
                      <a:pt x="16" y="64"/>
                    </a:cubicBezTo>
                    <a:cubicBezTo>
                      <a:pt x="19" y="67"/>
                      <a:pt x="24" y="67"/>
                      <a:pt x="27" y="64"/>
                    </a:cubicBezTo>
                    <a:cubicBezTo>
                      <a:pt x="27" y="64"/>
                      <a:pt x="47" y="47"/>
                      <a:pt x="69" y="47"/>
                    </a:cubicBezTo>
                    <a:cubicBezTo>
                      <a:pt x="70" y="47"/>
                      <a:pt x="70" y="47"/>
                      <a:pt x="70" y="47"/>
                    </a:cubicBezTo>
                    <a:cubicBezTo>
                      <a:pt x="77" y="47"/>
                      <a:pt x="84" y="49"/>
                      <a:pt x="90" y="53"/>
                    </a:cubicBezTo>
                    <a:cubicBezTo>
                      <a:pt x="89" y="63"/>
                      <a:pt x="91" y="74"/>
                      <a:pt x="96" y="83"/>
                    </a:cubicBezTo>
                    <a:cubicBezTo>
                      <a:pt x="92" y="88"/>
                      <a:pt x="86" y="93"/>
                      <a:pt x="79" y="96"/>
                    </a:cubicBezTo>
                    <a:cubicBezTo>
                      <a:pt x="74" y="98"/>
                      <a:pt x="67" y="99"/>
                      <a:pt x="60" y="99"/>
                    </a:cubicBezTo>
                    <a:cubicBezTo>
                      <a:pt x="46" y="99"/>
                      <a:pt x="33" y="95"/>
                      <a:pt x="33" y="95"/>
                    </a:cubicBezTo>
                    <a:cubicBezTo>
                      <a:pt x="29" y="93"/>
                      <a:pt x="25" y="95"/>
                      <a:pt x="23" y="99"/>
                    </a:cubicBezTo>
                    <a:cubicBezTo>
                      <a:pt x="16" y="116"/>
                      <a:pt x="16" y="116"/>
                      <a:pt x="16" y="116"/>
                    </a:cubicBezTo>
                    <a:cubicBezTo>
                      <a:pt x="15" y="119"/>
                      <a:pt x="15" y="123"/>
                      <a:pt x="18" y="125"/>
                    </a:cubicBezTo>
                    <a:cubicBezTo>
                      <a:pt x="19" y="126"/>
                      <a:pt x="36" y="142"/>
                      <a:pt x="65" y="142"/>
                    </a:cubicBezTo>
                    <a:cubicBezTo>
                      <a:pt x="75" y="142"/>
                      <a:pt x="85" y="140"/>
                      <a:pt x="95" y="136"/>
                    </a:cubicBezTo>
                    <a:cubicBezTo>
                      <a:pt x="116" y="127"/>
                      <a:pt x="127" y="118"/>
                      <a:pt x="132" y="111"/>
                    </a:cubicBezTo>
                    <a:cubicBezTo>
                      <a:pt x="135" y="111"/>
                      <a:pt x="138" y="112"/>
                      <a:pt x="141" y="112"/>
                    </a:cubicBezTo>
                    <a:cubicBezTo>
                      <a:pt x="143" y="112"/>
                      <a:pt x="144" y="113"/>
                      <a:pt x="146" y="113"/>
                    </a:cubicBezTo>
                    <a:cubicBezTo>
                      <a:pt x="146" y="113"/>
                      <a:pt x="146" y="113"/>
                      <a:pt x="146" y="113"/>
                    </a:cubicBezTo>
                    <a:cubicBezTo>
                      <a:pt x="157" y="113"/>
                      <a:pt x="167" y="110"/>
                      <a:pt x="176" y="104"/>
                    </a:cubicBezTo>
                    <a:cubicBezTo>
                      <a:pt x="264" y="132"/>
                      <a:pt x="264" y="132"/>
                      <a:pt x="264" y="132"/>
                    </a:cubicBezTo>
                    <a:cubicBezTo>
                      <a:pt x="264" y="134"/>
                      <a:pt x="264" y="135"/>
                      <a:pt x="265" y="136"/>
                    </a:cubicBezTo>
                    <a:cubicBezTo>
                      <a:pt x="213" y="207"/>
                      <a:pt x="213" y="207"/>
                      <a:pt x="213" y="207"/>
                    </a:cubicBezTo>
                    <a:cubicBezTo>
                      <a:pt x="182" y="208"/>
                      <a:pt x="157" y="233"/>
                      <a:pt x="157" y="263"/>
                    </a:cubicBezTo>
                    <a:cubicBezTo>
                      <a:pt x="157" y="270"/>
                      <a:pt x="158" y="276"/>
                      <a:pt x="161" y="282"/>
                    </a:cubicBezTo>
                    <a:cubicBezTo>
                      <a:pt x="95" y="364"/>
                      <a:pt x="95" y="364"/>
                      <a:pt x="95" y="364"/>
                    </a:cubicBezTo>
                    <a:cubicBezTo>
                      <a:pt x="90" y="370"/>
                      <a:pt x="89" y="379"/>
                      <a:pt x="92" y="386"/>
                    </a:cubicBezTo>
                    <a:cubicBezTo>
                      <a:pt x="94" y="391"/>
                      <a:pt x="100" y="395"/>
                      <a:pt x="106" y="395"/>
                    </a:cubicBezTo>
                    <a:cubicBezTo>
                      <a:pt x="324" y="395"/>
                      <a:pt x="324" y="395"/>
                      <a:pt x="324" y="395"/>
                    </a:cubicBezTo>
                    <a:cubicBezTo>
                      <a:pt x="330" y="395"/>
                      <a:pt x="335" y="391"/>
                      <a:pt x="338" y="386"/>
                    </a:cubicBezTo>
                    <a:cubicBezTo>
                      <a:pt x="341" y="379"/>
                      <a:pt x="340" y="370"/>
                      <a:pt x="335" y="364"/>
                    </a:cubicBezTo>
                    <a:cubicBezTo>
                      <a:pt x="269" y="282"/>
                      <a:pt x="269" y="282"/>
                      <a:pt x="269" y="282"/>
                    </a:cubicBezTo>
                    <a:cubicBezTo>
                      <a:pt x="271" y="276"/>
                      <a:pt x="273" y="270"/>
                      <a:pt x="273" y="263"/>
                    </a:cubicBezTo>
                    <a:cubicBezTo>
                      <a:pt x="273" y="257"/>
                      <a:pt x="272" y="251"/>
                      <a:pt x="270" y="246"/>
                    </a:cubicBezTo>
                    <a:cubicBezTo>
                      <a:pt x="324" y="171"/>
                      <a:pt x="324" y="171"/>
                      <a:pt x="324" y="171"/>
                    </a:cubicBezTo>
                    <a:cubicBezTo>
                      <a:pt x="348" y="169"/>
                      <a:pt x="369" y="151"/>
                      <a:pt x="375" y="127"/>
                    </a:cubicBezTo>
                    <a:cubicBezTo>
                      <a:pt x="378" y="114"/>
                      <a:pt x="376" y="101"/>
                      <a:pt x="370" y="90"/>
                    </a:cubicBezTo>
                    <a:close/>
                    <a:moveTo>
                      <a:pt x="93" y="37"/>
                    </a:moveTo>
                    <a:cubicBezTo>
                      <a:pt x="87" y="33"/>
                      <a:pt x="79" y="31"/>
                      <a:pt x="70" y="31"/>
                    </a:cubicBezTo>
                    <a:cubicBezTo>
                      <a:pt x="69" y="31"/>
                      <a:pt x="69" y="31"/>
                      <a:pt x="69" y="31"/>
                    </a:cubicBezTo>
                    <a:cubicBezTo>
                      <a:pt x="49" y="31"/>
                      <a:pt x="31" y="41"/>
                      <a:pt x="23" y="47"/>
                    </a:cubicBezTo>
                    <a:cubicBezTo>
                      <a:pt x="19" y="44"/>
                      <a:pt x="19" y="44"/>
                      <a:pt x="19" y="44"/>
                    </a:cubicBezTo>
                    <a:cubicBezTo>
                      <a:pt x="25" y="36"/>
                      <a:pt x="40" y="20"/>
                      <a:pt x="70" y="20"/>
                    </a:cubicBezTo>
                    <a:cubicBezTo>
                      <a:pt x="84" y="21"/>
                      <a:pt x="93" y="23"/>
                      <a:pt x="100" y="25"/>
                    </a:cubicBezTo>
                    <a:cubicBezTo>
                      <a:pt x="97" y="29"/>
                      <a:pt x="95" y="32"/>
                      <a:pt x="93" y="37"/>
                    </a:cubicBezTo>
                    <a:close/>
                    <a:moveTo>
                      <a:pt x="89" y="121"/>
                    </a:moveTo>
                    <a:cubicBezTo>
                      <a:pt x="81" y="124"/>
                      <a:pt x="73" y="126"/>
                      <a:pt x="65" y="126"/>
                    </a:cubicBezTo>
                    <a:cubicBezTo>
                      <a:pt x="50" y="126"/>
                      <a:pt x="39" y="120"/>
                      <a:pt x="33" y="116"/>
                    </a:cubicBezTo>
                    <a:cubicBezTo>
                      <a:pt x="35" y="112"/>
                      <a:pt x="35" y="112"/>
                      <a:pt x="35" y="112"/>
                    </a:cubicBezTo>
                    <a:cubicBezTo>
                      <a:pt x="41" y="114"/>
                      <a:pt x="50" y="115"/>
                      <a:pt x="60" y="115"/>
                    </a:cubicBezTo>
                    <a:cubicBezTo>
                      <a:pt x="69" y="115"/>
                      <a:pt x="78" y="114"/>
                      <a:pt x="85" y="111"/>
                    </a:cubicBezTo>
                    <a:cubicBezTo>
                      <a:pt x="94" y="107"/>
                      <a:pt x="101" y="102"/>
                      <a:pt x="106" y="96"/>
                    </a:cubicBezTo>
                    <a:cubicBezTo>
                      <a:pt x="109" y="99"/>
                      <a:pt x="113" y="102"/>
                      <a:pt x="117" y="104"/>
                    </a:cubicBezTo>
                    <a:cubicBezTo>
                      <a:pt x="112" y="109"/>
                      <a:pt x="104" y="115"/>
                      <a:pt x="89" y="121"/>
                    </a:cubicBezTo>
                    <a:close/>
                    <a:moveTo>
                      <a:pt x="187" y="61"/>
                    </a:moveTo>
                    <a:cubicBezTo>
                      <a:pt x="185" y="82"/>
                      <a:pt x="165" y="98"/>
                      <a:pt x="142" y="96"/>
                    </a:cubicBezTo>
                    <a:cubicBezTo>
                      <a:pt x="131" y="95"/>
                      <a:pt x="121" y="90"/>
                      <a:pt x="114" y="82"/>
                    </a:cubicBezTo>
                    <a:cubicBezTo>
                      <a:pt x="108" y="74"/>
                      <a:pt x="105" y="64"/>
                      <a:pt x="106" y="53"/>
                    </a:cubicBezTo>
                    <a:cubicBezTo>
                      <a:pt x="107" y="33"/>
                      <a:pt x="125" y="18"/>
                      <a:pt x="146" y="18"/>
                    </a:cubicBezTo>
                    <a:cubicBezTo>
                      <a:pt x="147" y="18"/>
                      <a:pt x="149" y="18"/>
                      <a:pt x="150" y="18"/>
                    </a:cubicBezTo>
                    <a:cubicBezTo>
                      <a:pt x="161" y="19"/>
                      <a:pt x="171" y="24"/>
                      <a:pt x="178" y="32"/>
                    </a:cubicBezTo>
                    <a:cubicBezTo>
                      <a:pt x="185" y="40"/>
                      <a:pt x="188" y="50"/>
                      <a:pt x="187" y="61"/>
                    </a:cubicBezTo>
                    <a:close/>
                    <a:moveTo>
                      <a:pt x="262" y="103"/>
                    </a:moveTo>
                    <a:cubicBezTo>
                      <a:pt x="261" y="107"/>
                      <a:pt x="261" y="111"/>
                      <a:pt x="261" y="115"/>
                    </a:cubicBezTo>
                    <a:cubicBezTo>
                      <a:pt x="190" y="92"/>
                      <a:pt x="190" y="92"/>
                      <a:pt x="190" y="92"/>
                    </a:cubicBezTo>
                    <a:cubicBezTo>
                      <a:pt x="197" y="84"/>
                      <a:pt x="202" y="74"/>
                      <a:pt x="203" y="62"/>
                    </a:cubicBezTo>
                    <a:cubicBezTo>
                      <a:pt x="203" y="61"/>
                      <a:pt x="203" y="60"/>
                      <a:pt x="203" y="59"/>
                    </a:cubicBezTo>
                    <a:cubicBezTo>
                      <a:pt x="273" y="81"/>
                      <a:pt x="273" y="81"/>
                      <a:pt x="273" y="81"/>
                    </a:cubicBezTo>
                    <a:cubicBezTo>
                      <a:pt x="268" y="87"/>
                      <a:pt x="264" y="95"/>
                      <a:pt x="262" y="103"/>
                    </a:cubicBezTo>
                    <a:close/>
                    <a:moveTo>
                      <a:pt x="215" y="223"/>
                    </a:moveTo>
                    <a:cubicBezTo>
                      <a:pt x="238" y="223"/>
                      <a:pt x="257" y="241"/>
                      <a:pt x="257" y="263"/>
                    </a:cubicBezTo>
                    <a:cubicBezTo>
                      <a:pt x="257" y="286"/>
                      <a:pt x="238" y="304"/>
                      <a:pt x="215" y="304"/>
                    </a:cubicBezTo>
                    <a:cubicBezTo>
                      <a:pt x="192" y="304"/>
                      <a:pt x="173" y="286"/>
                      <a:pt x="173" y="263"/>
                    </a:cubicBezTo>
                    <a:cubicBezTo>
                      <a:pt x="173" y="241"/>
                      <a:pt x="192" y="223"/>
                      <a:pt x="215" y="223"/>
                    </a:cubicBezTo>
                    <a:close/>
                    <a:moveTo>
                      <a:pt x="323" y="374"/>
                    </a:moveTo>
                    <a:cubicBezTo>
                      <a:pt x="324" y="376"/>
                      <a:pt x="324" y="378"/>
                      <a:pt x="324" y="379"/>
                    </a:cubicBezTo>
                    <a:cubicBezTo>
                      <a:pt x="106" y="379"/>
                      <a:pt x="106" y="379"/>
                      <a:pt x="106" y="379"/>
                    </a:cubicBezTo>
                    <a:cubicBezTo>
                      <a:pt x="106" y="378"/>
                      <a:pt x="106" y="376"/>
                      <a:pt x="107" y="374"/>
                    </a:cubicBezTo>
                    <a:cubicBezTo>
                      <a:pt x="169" y="297"/>
                      <a:pt x="169" y="297"/>
                      <a:pt x="169" y="297"/>
                    </a:cubicBezTo>
                    <a:cubicBezTo>
                      <a:pt x="179" y="311"/>
                      <a:pt x="196" y="320"/>
                      <a:pt x="215" y="320"/>
                    </a:cubicBezTo>
                    <a:cubicBezTo>
                      <a:pt x="234" y="320"/>
                      <a:pt x="250" y="311"/>
                      <a:pt x="261" y="297"/>
                    </a:cubicBezTo>
                    <a:lnTo>
                      <a:pt x="323" y="374"/>
                    </a:lnTo>
                    <a:close/>
                    <a:moveTo>
                      <a:pt x="261" y="230"/>
                    </a:moveTo>
                    <a:cubicBezTo>
                      <a:pt x="254" y="220"/>
                      <a:pt x="244" y="213"/>
                      <a:pt x="232" y="210"/>
                    </a:cubicBezTo>
                    <a:cubicBezTo>
                      <a:pt x="274" y="151"/>
                      <a:pt x="274" y="151"/>
                      <a:pt x="274" y="151"/>
                    </a:cubicBezTo>
                    <a:cubicBezTo>
                      <a:pt x="282" y="160"/>
                      <a:pt x="293" y="167"/>
                      <a:pt x="305" y="170"/>
                    </a:cubicBezTo>
                    <a:lnTo>
                      <a:pt x="261" y="230"/>
                    </a:lnTo>
                    <a:close/>
                  </a:path>
                </a:pathLst>
              </a:custGeom>
              <a:solidFill>
                <a:srgbClr val="FFFFFF"/>
              </a:solidFill>
              <a:ln>
                <a:noFill/>
              </a:ln>
              <a:extLst/>
            </p:spPr>
            <p:txBody>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endParaRPr lang="en-US">
                  <a:solidFill>
                    <a:schemeClr val="bg1"/>
                  </a:solidFill>
                </a:endParaRPr>
              </a:p>
            </p:txBody>
          </p:sp>
          <p:sp>
            <p:nvSpPr>
              <p:cNvPr id="26" name="Freeform 3"/>
              <p:cNvSpPr>
                <a:spLocks noChangeAspect="1" noEditPoints="1"/>
              </p:cNvSpPr>
              <p:nvPr/>
            </p:nvSpPr>
            <p:spPr bwMode="auto">
              <a:xfrm flipH="1">
                <a:off x="977559" y="3182443"/>
                <a:ext cx="638617" cy="648306"/>
              </a:xfrm>
              <a:custGeom>
                <a:avLst/>
                <a:gdLst>
                  <a:gd name="T0" fmla="*/ 2147483646 w 378"/>
                  <a:gd name="T1" fmla="*/ 2147483646 h 395"/>
                  <a:gd name="T2" fmla="*/ 2147483646 w 378"/>
                  <a:gd name="T3" fmla="*/ 2147483646 h 395"/>
                  <a:gd name="T4" fmla="*/ 2147483646 w 378"/>
                  <a:gd name="T5" fmla="*/ 2147483646 h 395"/>
                  <a:gd name="T6" fmla="*/ 2147483646 w 378"/>
                  <a:gd name="T7" fmla="*/ 2147483646 h 395"/>
                  <a:gd name="T8" fmla="*/ 2147483646 w 378"/>
                  <a:gd name="T9" fmla="*/ 2147483646 h 395"/>
                  <a:gd name="T10" fmla="*/ 2147483646 w 378"/>
                  <a:gd name="T11" fmla="*/ 2147483646 h 395"/>
                  <a:gd name="T12" fmla="*/ 2147483646 w 378"/>
                  <a:gd name="T13" fmla="*/ 2147483646 h 395"/>
                  <a:gd name="T14" fmla="*/ 2147483646 w 378"/>
                  <a:gd name="T15" fmla="*/ 2147483646 h 395"/>
                  <a:gd name="T16" fmla="*/ 2147483646 w 378"/>
                  <a:gd name="T17" fmla="*/ 2147483646 h 395"/>
                  <a:gd name="T18" fmla="*/ 2147483646 w 378"/>
                  <a:gd name="T19" fmla="*/ 2147483646 h 395"/>
                  <a:gd name="T20" fmla="*/ 2147483646 w 378"/>
                  <a:gd name="T21" fmla="*/ 2147483646 h 395"/>
                  <a:gd name="T22" fmla="*/ 2147483646 w 378"/>
                  <a:gd name="T23" fmla="*/ 2147483646 h 395"/>
                  <a:gd name="T24" fmla="*/ 2147483646 w 378"/>
                  <a:gd name="T25" fmla="*/ 2147483646 h 395"/>
                  <a:gd name="T26" fmla="*/ 2147483646 w 378"/>
                  <a:gd name="T27" fmla="*/ 2147483646 h 395"/>
                  <a:gd name="T28" fmla="*/ 2147483646 w 378"/>
                  <a:gd name="T29" fmla="*/ 2147483646 h 395"/>
                  <a:gd name="T30" fmla="*/ 2147483646 w 378"/>
                  <a:gd name="T31" fmla="*/ 2147483646 h 395"/>
                  <a:gd name="T32" fmla="*/ 2147483646 w 378"/>
                  <a:gd name="T33" fmla="*/ 2147483646 h 395"/>
                  <a:gd name="T34" fmla="*/ 2147483646 w 378"/>
                  <a:gd name="T35" fmla="*/ 2147483646 h 395"/>
                  <a:gd name="T36" fmla="*/ 2147483646 w 378"/>
                  <a:gd name="T37" fmla="*/ 2147483646 h 395"/>
                  <a:gd name="T38" fmla="*/ 2147483646 w 378"/>
                  <a:gd name="T39" fmla="*/ 2147483646 h 395"/>
                  <a:gd name="T40" fmla="*/ 2147483646 w 378"/>
                  <a:gd name="T41" fmla="*/ 2147483646 h 395"/>
                  <a:gd name="T42" fmla="*/ 2147483646 w 378"/>
                  <a:gd name="T43" fmla="*/ 2147483646 h 395"/>
                  <a:gd name="T44" fmla="*/ 2147483646 w 378"/>
                  <a:gd name="T45" fmla="*/ 2147483646 h 395"/>
                  <a:gd name="T46" fmla="*/ 2147483646 w 378"/>
                  <a:gd name="T47" fmla="*/ 2147483646 h 395"/>
                  <a:gd name="T48" fmla="*/ 2147483646 w 378"/>
                  <a:gd name="T49" fmla="*/ 2147483646 h 395"/>
                  <a:gd name="T50" fmla="*/ 2147483646 w 378"/>
                  <a:gd name="T51" fmla="*/ 2147483646 h 395"/>
                  <a:gd name="T52" fmla="*/ 2147483646 w 378"/>
                  <a:gd name="T53" fmla="*/ 2147483646 h 395"/>
                  <a:gd name="T54" fmla="*/ 2147483646 w 378"/>
                  <a:gd name="T55" fmla="*/ 2147483646 h 395"/>
                  <a:gd name="T56" fmla="*/ 2147483646 w 378"/>
                  <a:gd name="T57" fmla="*/ 2147483646 h 395"/>
                  <a:gd name="T58" fmla="*/ 2147483646 w 378"/>
                  <a:gd name="T59" fmla="*/ 2147483646 h 395"/>
                  <a:gd name="T60" fmla="*/ 2147483646 w 378"/>
                  <a:gd name="T61" fmla="*/ 2147483646 h 395"/>
                  <a:gd name="T62" fmla="*/ 2147483646 w 378"/>
                  <a:gd name="T63" fmla="*/ 2147483646 h 395"/>
                  <a:gd name="T64" fmla="*/ 2147483646 w 378"/>
                  <a:gd name="T65" fmla="*/ 2147483646 h 395"/>
                  <a:gd name="T66" fmla="*/ 2147483646 w 378"/>
                  <a:gd name="T67" fmla="*/ 2147483646 h 395"/>
                  <a:gd name="T68" fmla="*/ 2147483646 w 378"/>
                  <a:gd name="T69" fmla="*/ 2147483646 h 395"/>
                  <a:gd name="T70" fmla="*/ 2147483646 w 378"/>
                  <a:gd name="T71" fmla="*/ 2147483646 h 395"/>
                  <a:gd name="T72" fmla="*/ 2147483646 w 378"/>
                  <a:gd name="T73" fmla="*/ 2147483646 h 395"/>
                  <a:gd name="T74" fmla="*/ 2147483646 w 378"/>
                  <a:gd name="T75" fmla="*/ 2147483646 h 395"/>
                  <a:gd name="T76" fmla="*/ 2147483646 w 378"/>
                  <a:gd name="T77" fmla="*/ 2147483646 h 395"/>
                  <a:gd name="T78" fmla="*/ 2147483646 w 378"/>
                  <a:gd name="T79" fmla="*/ 2147483646 h 395"/>
                  <a:gd name="T80" fmla="*/ 2147483646 w 378"/>
                  <a:gd name="T81" fmla="*/ 2147483646 h 395"/>
                  <a:gd name="T82" fmla="*/ 2147483646 w 378"/>
                  <a:gd name="T83" fmla="*/ 2147483646 h 395"/>
                  <a:gd name="T84" fmla="*/ 2147483646 w 378"/>
                  <a:gd name="T85" fmla="*/ 2147483646 h 395"/>
                  <a:gd name="T86" fmla="*/ 2147483646 w 378"/>
                  <a:gd name="T87" fmla="*/ 2147483646 h 395"/>
                  <a:gd name="T88" fmla="*/ 2147483646 w 378"/>
                  <a:gd name="T89" fmla="*/ 2147483646 h 395"/>
                  <a:gd name="T90" fmla="*/ 2147483646 w 378"/>
                  <a:gd name="T91" fmla="*/ 2147483646 h 395"/>
                  <a:gd name="T92" fmla="*/ 2147483646 w 378"/>
                  <a:gd name="T93" fmla="*/ 2147483646 h 395"/>
                  <a:gd name="T94" fmla="*/ 2147483646 w 378"/>
                  <a:gd name="T95" fmla="*/ 2147483646 h 395"/>
                  <a:gd name="T96" fmla="*/ 2147483646 w 378"/>
                  <a:gd name="T97" fmla="*/ 2147483646 h 395"/>
                  <a:gd name="T98" fmla="*/ 2147483646 w 378"/>
                  <a:gd name="T99" fmla="*/ 2147483646 h 395"/>
                  <a:gd name="T100" fmla="*/ 2147483646 w 378"/>
                  <a:gd name="T101" fmla="*/ 2147483646 h 395"/>
                  <a:gd name="T102" fmla="*/ 2147483646 w 378"/>
                  <a:gd name="T103" fmla="*/ 2147483646 h 395"/>
                  <a:gd name="T104" fmla="*/ 2147483646 w 378"/>
                  <a:gd name="T105" fmla="*/ 2147483646 h 3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78" h="395">
                    <a:moveTo>
                      <a:pt x="370" y="90"/>
                    </a:moveTo>
                    <a:cubicBezTo>
                      <a:pt x="368" y="86"/>
                      <a:pt x="363" y="84"/>
                      <a:pt x="359" y="86"/>
                    </a:cubicBezTo>
                    <a:cubicBezTo>
                      <a:pt x="355" y="88"/>
                      <a:pt x="354" y="93"/>
                      <a:pt x="356" y="97"/>
                    </a:cubicBezTo>
                    <a:cubicBezTo>
                      <a:pt x="360" y="105"/>
                      <a:pt x="361" y="114"/>
                      <a:pt x="359" y="123"/>
                    </a:cubicBezTo>
                    <a:cubicBezTo>
                      <a:pt x="354" y="145"/>
                      <a:pt x="332" y="159"/>
                      <a:pt x="310" y="154"/>
                    </a:cubicBezTo>
                    <a:cubicBezTo>
                      <a:pt x="299" y="152"/>
                      <a:pt x="289" y="146"/>
                      <a:pt x="283" y="137"/>
                    </a:cubicBezTo>
                    <a:cubicBezTo>
                      <a:pt x="277" y="128"/>
                      <a:pt x="275" y="117"/>
                      <a:pt x="278" y="107"/>
                    </a:cubicBezTo>
                    <a:cubicBezTo>
                      <a:pt x="282" y="85"/>
                      <a:pt x="304" y="71"/>
                      <a:pt x="327" y="76"/>
                    </a:cubicBezTo>
                    <a:cubicBezTo>
                      <a:pt x="330" y="76"/>
                      <a:pt x="333" y="77"/>
                      <a:pt x="336" y="79"/>
                    </a:cubicBezTo>
                    <a:cubicBezTo>
                      <a:pt x="340" y="80"/>
                      <a:pt x="345" y="79"/>
                      <a:pt x="347" y="75"/>
                    </a:cubicBezTo>
                    <a:cubicBezTo>
                      <a:pt x="349" y="71"/>
                      <a:pt x="347" y="66"/>
                      <a:pt x="343" y="64"/>
                    </a:cubicBezTo>
                    <a:cubicBezTo>
                      <a:pt x="339" y="62"/>
                      <a:pt x="335" y="61"/>
                      <a:pt x="330" y="60"/>
                    </a:cubicBezTo>
                    <a:cubicBezTo>
                      <a:pt x="314" y="57"/>
                      <a:pt x="299" y="60"/>
                      <a:pt x="286" y="68"/>
                    </a:cubicBezTo>
                    <a:cubicBezTo>
                      <a:pt x="201" y="42"/>
                      <a:pt x="201" y="42"/>
                      <a:pt x="201" y="42"/>
                    </a:cubicBezTo>
                    <a:cubicBezTo>
                      <a:pt x="199" y="35"/>
                      <a:pt x="195" y="28"/>
                      <a:pt x="190" y="22"/>
                    </a:cubicBezTo>
                    <a:cubicBezTo>
                      <a:pt x="181" y="10"/>
                      <a:pt x="167" y="3"/>
                      <a:pt x="151" y="2"/>
                    </a:cubicBezTo>
                    <a:cubicBezTo>
                      <a:pt x="136" y="0"/>
                      <a:pt x="122" y="5"/>
                      <a:pt x="111" y="13"/>
                    </a:cubicBezTo>
                    <a:cubicBezTo>
                      <a:pt x="103" y="9"/>
                      <a:pt x="91" y="5"/>
                      <a:pt x="70" y="4"/>
                    </a:cubicBezTo>
                    <a:cubicBezTo>
                      <a:pt x="21" y="3"/>
                      <a:pt x="3" y="40"/>
                      <a:pt x="2" y="42"/>
                    </a:cubicBezTo>
                    <a:cubicBezTo>
                      <a:pt x="0" y="45"/>
                      <a:pt x="1" y="48"/>
                      <a:pt x="3" y="51"/>
                    </a:cubicBezTo>
                    <a:cubicBezTo>
                      <a:pt x="16" y="64"/>
                      <a:pt x="16" y="64"/>
                      <a:pt x="16" y="64"/>
                    </a:cubicBezTo>
                    <a:cubicBezTo>
                      <a:pt x="19" y="67"/>
                      <a:pt x="24" y="67"/>
                      <a:pt x="27" y="64"/>
                    </a:cubicBezTo>
                    <a:cubicBezTo>
                      <a:pt x="27" y="64"/>
                      <a:pt x="47" y="47"/>
                      <a:pt x="69" y="47"/>
                    </a:cubicBezTo>
                    <a:cubicBezTo>
                      <a:pt x="70" y="47"/>
                      <a:pt x="70" y="47"/>
                      <a:pt x="70" y="47"/>
                    </a:cubicBezTo>
                    <a:cubicBezTo>
                      <a:pt x="77" y="47"/>
                      <a:pt x="84" y="49"/>
                      <a:pt x="90" y="53"/>
                    </a:cubicBezTo>
                    <a:cubicBezTo>
                      <a:pt x="89" y="63"/>
                      <a:pt x="91" y="74"/>
                      <a:pt x="96" y="83"/>
                    </a:cubicBezTo>
                    <a:cubicBezTo>
                      <a:pt x="92" y="88"/>
                      <a:pt x="86" y="93"/>
                      <a:pt x="79" y="96"/>
                    </a:cubicBezTo>
                    <a:cubicBezTo>
                      <a:pt x="74" y="98"/>
                      <a:pt x="67" y="99"/>
                      <a:pt x="60" y="99"/>
                    </a:cubicBezTo>
                    <a:cubicBezTo>
                      <a:pt x="46" y="99"/>
                      <a:pt x="33" y="95"/>
                      <a:pt x="33" y="95"/>
                    </a:cubicBezTo>
                    <a:cubicBezTo>
                      <a:pt x="29" y="93"/>
                      <a:pt x="25" y="95"/>
                      <a:pt x="23" y="99"/>
                    </a:cubicBezTo>
                    <a:cubicBezTo>
                      <a:pt x="16" y="116"/>
                      <a:pt x="16" y="116"/>
                      <a:pt x="16" y="116"/>
                    </a:cubicBezTo>
                    <a:cubicBezTo>
                      <a:pt x="15" y="119"/>
                      <a:pt x="15" y="123"/>
                      <a:pt x="18" y="125"/>
                    </a:cubicBezTo>
                    <a:cubicBezTo>
                      <a:pt x="19" y="126"/>
                      <a:pt x="36" y="142"/>
                      <a:pt x="65" y="142"/>
                    </a:cubicBezTo>
                    <a:cubicBezTo>
                      <a:pt x="75" y="142"/>
                      <a:pt x="85" y="140"/>
                      <a:pt x="95" y="136"/>
                    </a:cubicBezTo>
                    <a:cubicBezTo>
                      <a:pt x="116" y="127"/>
                      <a:pt x="127" y="118"/>
                      <a:pt x="132" y="111"/>
                    </a:cubicBezTo>
                    <a:cubicBezTo>
                      <a:pt x="135" y="111"/>
                      <a:pt x="138" y="112"/>
                      <a:pt x="141" y="112"/>
                    </a:cubicBezTo>
                    <a:cubicBezTo>
                      <a:pt x="143" y="112"/>
                      <a:pt x="144" y="113"/>
                      <a:pt x="146" y="113"/>
                    </a:cubicBezTo>
                    <a:cubicBezTo>
                      <a:pt x="146" y="113"/>
                      <a:pt x="146" y="113"/>
                      <a:pt x="146" y="113"/>
                    </a:cubicBezTo>
                    <a:cubicBezTo>
                      <a:pt x="157" y="113"/>
                      <a:pt x="167" y="110"/>
                      <a:pt x="176" y="104"/>
                    </a:cubicBezTo>
                    <a:cubicBezTo>
                      <a:pt x="264" y="132"/>
                      <a:pt x="264" y="132"/>
                      <a:pt x="264" y="132"/>
                    </a:cubicBezTo>
                    <a:cubicBezTo>
                      <a:pt x="264" y="134"/>
                      <a:pt x="264" y="135"/>
                      <a:pt x="265" y="136"/>
                    </a:cubicBezTo>
                    <a:cubicBezTo>
                      <a:pt x="213" y="207"/>
                      <a:pt x="213" y="207"/>
                      <a:pt x="213" y="207"/>
                    </a:cubicBezTo>
                    <a:cubicBezTo>
                      <a:pt x="182" y="208"/>
                      <a:pt x="157" y="233"/>
                      <a:pt x="157" y="263"/>
                    </a:cubicBezTo>
                    <a:cubicBezTo>
                      <a:pt x="157" y="270"/>
                      <a:pt x="158" y="276"/>
                      <a:pt x="161" y="282"/>
                    </a:cubicBezTo>
                    <a:cubicBezTo>
                      <a:pt x="95" y="364"/>
                      <a:pt x="95" y="364"/>
                      <a:pt x="95" y="364"/>
                    </a:cubicBezTo>
                    <a:cubicBezTo>
                      <a:pt x="90" y="370"/>
                      <a:pt x="89" y="379"/>
                      <a:pt x="92" y="386"/>
                    </a:cubicBezTo>
                    <a:cubicBezTo>
                      <a:pt x="94" y="391"/>
                      <a:pt x="100" y="395"/>
                      <a:pt x="106" y="395"/>
                    </a:cubicBezTo>
                    <a:cubicBezTo>
                      <a:pt x="324" y="395"/>
                      <a:pt x="324" y="395"/>
                      <a:pt x="324" y="395"/>
                    </a:cubicBezTo>
                    <a:cubicBezTo>
                      <a:pt x="330" y="395"/>
                      <a:pt x="335" y="391"/>
                      <a:pt x="338" y="386"/>
                    </a:cubicBezTo>
                    <a:cubicBezTo>
                      <a:pt x="341" y="379"/>
                      <a:pt x="340" y="370"/>
                      <a:pt x="335" y="364"/>
                    </a:cubicBezTo>
                    <a:cubicBezTo>
                      <a:pt x="269" y="282"/>
                      <a:pt x="269" y="282"/>
                      <a:pt x="269" y="282"/>
                    </a:cubicBezTo>
                    <a:cubicBezTo>
                      <a:pt x="271" y="276"/>
                      <a:pt x="273" y="270"/>
                      <a:pt x="273" y="263"/>
                    </a:cubicBezTo>
                    <a:cubicBezTo>
                      <a:pt x="273" y="257"/>
                      <a:pt x="272" y="251"/>
                      <a:pt x="270" y="246"/>
                    </a:cubicBezTo>
                    <a:cubicBezTo>
                      <a:pt x="324" y="171"/>
                      <a:pt x="324" y="171"/>
                      <a:pt x="324" y="171"/>
                    </a:cubicBezTo>
                    <a:cubicBezTo>
                      <a:pt x="348" y="169"/>
                      <a:pt x="369" y="151"/>
                      <a:pt x="375" y="127"/>
                    </a:cubicBezTo>
                    <a:cubicBezTo>
                      <a:pt x="378" y="114"/>
                      <a:pt x="376" y="101"/>
                      <a:pt x="370" y="90"/>
                    </a:cubicBezTo>
                    <a:close/>
                    <a:moveTo>
                      <a:pt x="93" y="37"/>
                    </a:moveTo>
                    <a:cubicBezTo>
                      <a:pt x="87" y="33"/>
                      <a:pt x="79" y="31"/>
                      <a:pt x="70" y="31"/>
                    </a:cubicBezTo>
                    <a:cubicBezTo>
                      <a:pt x="69" y="31"/>
                      <a:pt x="69" y="31"/>
                      <a:pt x="69" y="31"/>
                    </a:cubicBezTo>
                    <a:cubicBezTo>
                      <a:pt x="49" y="31"/>
                      <a:pt x="31" y="41"/>
                      <a:pt x="23" y="47"/>
                    </a:cubicBezTo>
                    <a:cubicBezTo>
                      <a:pt x="19" y="44"/>
                      <a:pt x="19" y="44"/>
                      <a:pt x="19" y="44"/>
                    </a:cubicBezTo>
                    <a:cubicBezTo>
                      <a:pt x="25" y="36"/>
                      <a:pt x="40" y="20"/>
                      <a:pt x="70" y="20"/>
                    </a:cubicBezTo>
                    <a:cubicBezTo>
                      <a:pt x="84" y="21"/>
                      <a:pt x="93" y="23"/>
                      <a:pt x="100" y="25"/>
                    </a:cubicBezTo>
                    <a:cubicBezTo>
                      <a:pt x="97" y="29"/>
                      <a:pt x="95" y="32"/>
                      <a:pt x="93" y="37"/>
                    </a:cubicBezTo>
                    <a:close/>
                    <a:moveTo>
                      <a:pt x="89" y="121"/>
                    </a:moveTo>
                    <a:cubicBezTo>
                      <a:pt x="81" y="124"/>
                      <a:pt x="73" y="126"/>
                      <a:pt x="65" y="126"/>
                    </a:cubicBezTo>
                    <a:cubicBezTo>
                      <a:pt x="50" y="126"/>
                      <a:pt x="39" y="120"/>
                      <a:pt x="33" y="116"/>
                    </a:cubicBezTo>
                    <a:cubicBezTo>
                      <a:pt x="35" y="112"/>
                      <a:pt x="35" y="112"/>
                      <a:pt x="35" y="112"/>
                    </a:cubicBezTo>
                    <a:cubicBezTo>
                      <a:pt x="41" y="114"/>
                      <a:pt x="50" y="115"/>
                      <a:pt x="60" y="115"/>
                    </a:cubicBezTo>
                    <a:cubicBezTo>
                      <a:pt x="69" y="115"/>
                      <a:pt x="78" y="114"/>
                      <a:pt x="85" y="111"/>
                    </a:cubicBezTo>
                    <a:cubicBezTo>
                      <a:pt x="94" y="107"/>
                      <a:pt x="101" y="102"/>
                      <a:pt x="106" y="96"/>
                    </a:cubicBezTo>
                    <a:cubicBezTo>
                      <a:pt x="109" y="99"/>
                      <a:pt x="113" y="102"/>
                      <a:pt x="117" y="104"/>
                    </a:cubicBezTo>
                    <a:cubicBezTo>
                      <a:pt x="112" y="109"/>
                      <a:pt x="104" y="115"/>
                      <a:pt x="89" y="121"/>
                    </a:cubicBezTo>
                    <a:close/>
                    <a:moveTo>
                      <a:pt x="187" y="61"/>
                    </a:moveTo>
                    <a:cubicBezTo>
                      <a:pt x="185" y="82"/>
                      <a:pt x="165" y="98"/>
                      <a:pt x="142" y="96"/>
                    </a:cubicBezTo>
                    <a:cubicBezTo>
                      <a:pt x="131" y="95"/>
                      <a:pt x="121" y="90"/>
                      <a:pt x="114" y="82"/>
                    </a:cubicBezTo>
                    <a:cubicBezTo>
                      <a:pt x="108" y="74"/>
                      <a:pt x="105" y="64"/>
                      <a:pt x="106" y="53"/>
                    </a:cubicBezTo>
                    <a:cubicBezTo>
                      <a:pt x="107" y="33"/>
                      <a:pt x="125" y="18"/>
                      <a:pt x="146" y="18"/>
                    </a:cubicBezTo>
                    <a:cubicBezTo>
                      <a:pt x="147" y="18"/>
                      <a:pt x="149" y="18"/>
                      <a:pt x="150" y="18"/>
                    </a:cubicBezTo>
                    <a:cubicBezTo>
                      <a:pt x="161" y="19"/>
                      <a:pt x="171" y="24"/>
                      <a:pt x="178" y="32"/>
                    </a:cubicBezTo>
                    <a:cubicBezTo>
                      <a:pt x="185" y="40"/>
                      <a:pt x="188" y="50"/>
                      <a:pt x="187" y="61"/>
                    </a:cubicBezTo>
                    <a:close/>
                    <a:moveTo>
                      <a:pt x="262" y="103"/>
                    </a:moveTo>
                    <a:cubicBezTo>
                      <a:pt x="261" y="107"/>
                      <a:pt x="261" y="111"/>
                      <a:pt x="261" y="115"/>
                    </a:cubicBezTo>
                    <a:cubicBezTo>
                      <a:pt x="190" y="92"/>
                      <a:pt x="190" y="92"/>
                      <a:pt x="190" y="92"/>
                    </a:cubicBezTo>
                    <a:cubicBezTo>
                      <a:pt x="197" y="84"/>
                      <a:pt x="202" y="74"/>
                      <a:pt x="203" y="62"/>
                    </a:cubicBezTo>
                    <a:cubicBezTo>
                      <a:pt x="203" y="61"/>
                      <a:pt x="203" y="60"/>
                      <a:pt x="203" y="59"/>
                    </a:cubicBezTo>
                    <a:cubicBezTo>
                      <a:pt x="273" y="81"/>
                      <a:pt x="273" y="81"/>
                      <a:pt x="273" y="81"/>
                    </a:cubicBezTo>
                    <a:cubicBezTo>
                      <a:pt x="268" y="87"/>
                      <a:pt x="264" y="95"/>
                      <a:pt x="262" y="103"/>
                    </a:cubicBezTo>
                    <a:close/>
                    <a:moveTo>
                      <a:pt x="215" y="223"/>
                    </a:moveTo>
                    <a:cubicBezTo>
                      <a:pt x="238" y="223"/>
                      <a:pt x="257" y="241"/>
                      <a:pt x="257" y="263"/>
                    </a:cubicBezTo>
                    <a:cubicBezTo>
                      <a:pt x="257" y="286"/>
                      <a:pt x="238" y="304"/>
                      <a:pt x="215" y="304"/>
                    </a:cubicBezTo>
                    <a:cubicBezTo>
                      <a:pt x="192" y="304"/>
                      <a:pt x="173" y="286"/>
                      <a:pt x="173" y="263"/>
                    </a:cubicBezTo>
                    <a:cubicBezTo>
                      <a:pt x="173" y="241"/>
                      <a:pt x="192" y="223"/>
                      <a:pt x="215" y="223"/>
                    </a:cubicBezTo>
                    <a:close/>
                    <a:moveTo>
                      <a:pt x="323" y="374"/>
                    </a:moveTo>
                    <a:cubicBezTo>
                      <a:pt x="324" y="376"/>
                      <a:pt x="324" y="378"/>
                      <a:pt x="324" y="379"/>
                    </a:cubicBezTo>
                    <a:cubicBezTo>
                      <a:pt x="106" y="379"/>
                      <a:pt x="106" y="379"/>
                      <a:pt x="106" y="379"/>
                    </a:cubicBezTo>
                    <a:cubicBezTo>
                      <a:pt x="106" y="378"/>
                      <a:pt x="106" y="376"/>
                      <a:pt x="107" y="374"/>
                    </a:cubicBezTo>
                    <a:cubicBezTo>
                      <a:pt x="169" y="297"/>
                      <a:pt x="169" y="297"/>
                      <a:pt x="169" y="297"/>
                    </a:cubicBezTo>
                    <a:cubicBezTo>
                      <a:pt x="179" y="311"/>
                      <a:pt x="196" y="320"/>
                      <a:pt x="215" y="320"/>
                    </a:cubicBezTo>
                    <a:cubicBezTo>
                      <a:pt x="234" y="320"/>
                      <a:pt x="250" y="311"/>
                      <a:pt x="261" y="297"/>
                    </a:cubicBezTo>
                    <a:lnTo>
                      <a:pt x="323" y="374"/>
                    </a:lnTo>
                    <a:close/>
                    <a:moveTo>
                      <a:pt x="261" y="230"/>
                    </a:moveTo>
                    <a:cubicBezTo>
                      <a:pt x="254" y="220"/>
                      <a:pt x="244" y="213"/>
                      <a:pt x="232" y="210"/>
                    </a:cubicBezTo>
                    <a:cubicBezTo>
                      <a:pt x="274" y="151"/>
                      <a:pt x="274" y="151"/>
                      <a:pt x="274" y="151"/>
                    </a:cubicBezTo>
                    <a:cubicBezTo>
                      <a:pt x="282" y="160"/>
                      <a:pt x="293" y="167"/>
                      <a:pt x="305" y="170"/>
                    </a:cubicBezTo>
                    <a:lnTo>
                      <a:pt x="261" y="230"/>
                    </a:lnTo>
                    <a:close/>
                  </a:path>
                </a:pathLst>
              </a:custGeom>
              <a:solidFill>
                <a:srgbClr val="FFFFFF"/>
              </a:solidFill>
              <a:ln>
                <a:noFill/>
              </a:ln>
              <a:extLst/>
            </p:spPr>
            <p:txBody>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endParaRPr lang="en-US">
                  <a:solidFill>
                    <a:schemeClr val="bg1"/>
                  </a:solidFill>
                </a:endParaRPr>
              </a:p>
            </p:txBody>
          </p:sp>
        </p:grpSp>
        <p:sp>
          <p:nvSpPr>
            <p:cNvPr id="32" name="Freeform 31"/>
            <p:cNvSpPr>
              <a:spLocks noChangeAspect="1"/>
            </p:cNvSpPr>
            <p:nvPr/>
          </p:nvSpPr>
          <p:spPr bwMode="auto">
            <a:xfrm>
              <a:off x="1253550" y="1656062"/>
              <a:ext cx="1322403" cy="822960"/>
            </a:xfrm>
            <a:custGeom>
              <a:avLst/>
              <a:gdLst>
                <a:gd name="T0" fmla="*/ 2147483647 w 474"/>
                <a:gd name="T1" fmla="*/ 2147483647 h 295"/>
                <a:gd name="T2" fmla="*/ 2147483647 w 474"/>
                <a:gd name="T3" fmla="*/ 2147483647 h 295"/>
                <a:gd name="T4" fmla="*/ 2147483647 w 474"/>
                <a:gd name="T5" fmla="*/ 2147483647 h 295"/>
                <a:gd name="T6" fmla="*/ 2147483647 w 474"/>
                <a:gd name="T7" fmla="*/ 2147483647 h 295"/>
                <a:gd name="T8" fmla="*/ 2147483647 w 474"/>
                <a:gd name="T9" fmla="*/ 2147483647 h 295"/>
                <a:gd name="T10" fmla="*/ 2147483647 w 474"/>
                <a:gd name="T11" fmla="*/ 2147483647 h 295"/>
                <a:gd name="T12" fmla="*/ 2147483647 w 474"/>
                <a:gd name="T13" fmla="*/ 2147483647 h 295"/>
                <a:gd name="T14" fmla="*/ 2147483647 w 474"/>
                <a:gd name="T15" fmla="*/ 2147483647 h 295"/>
                <a:gd name="T16" fmla="*/ 2147483647 w 474"/>
                <a:gd name="T17" fmla="*/ 2147483647 h 295"/>
                <a:gd name="T18" fmla="*/ 2147483647 w 474"/>
                <a:gd name="T19" fmla="*/ 2147483647 h 295"/>
                <a:gd name="T20" fmla="*/ 2147483647 w 474"/>
                <a:gd name="T21" fmla="*/ 2147483647 h 295"/>
                <a:gd name="T22" fmla="*/ 2147483647 w 474"/>
                <a:gd name="T23" fmla="*/ 2147483647 h 295"/>
                <a:gd name="T24" fmla="*/ 2147483647 w 474"/>
                <a:gd name="T25" fmla="*/ 2147483647 h 295"/>
                <a:gd name="T26" fmla="*/ 2147483647 w 474"/>
                <a:gd name="T27" fmla="*/ 2147483647 h 295"/>
                <a:gd name="T28" fmla="*/ 2147483647 w 474"/>
                <a:gd name="T29" fmla="*/ 2147483647 h 295"/>
                <a:gd name="T30" fmla="*/ 2147483647 w 474"/>
                <a:gd name="T31" fmla="*/ 2147483647 h 295"/>
                <a:gd name="T32" fmla="*/ 2147483647 w 474"/>
                <a:gd name="T33" fmla="*/ 2147483647 h 295"/>
                <a:gd name="T34" fmla="*/ 2147483647 w 474"/>
                <a:gd name="T35" fmla="*/ 2147483647 h 295"/>
                <a:gd name="T36" fmla="*/ 2147483647 w 474"/>
                <a:gd name="T37" fmla="*/ 2147483647 h 295"/>
                <a:gd name="T38" fmla="*/ 2147483647 w 474"/>
                <a:gd name="T39" fmla="*/ 2147483647 h 295"/>
                <a:gd name="T40" fmla="*/ 2147483647 w 474"/>
                <a:gd name="T41" fmla="*/ 2147483647 h 295"/>
                <a:gd name="T42" fmla="*/ 0 w 474"/>
                <a:gd name="T43" fmla="*/ 2147483647 h 295"/>
                <a:gd name="T44" fmla="*/ 2147483647 w 474"/>
                <a:gd name="T45" fmla="*/ 2147483647 h 295"/>
                <a:gd name="T46" fmla="*/ 2147483647 w 474"/>
                <a:gd name="T47" fmla="*/ 0 h 295"/>
                <a:gd name="T48" fmla="*/ 2147483647 w 474"/>
                <a:gd name="T49" fmla="*/ 2147483647 h 295"/>
                <a:gd name="T50" fmla="*/ 2147483647 w 474"/>
                <a:gd name="T51" fmla="*/ 2147483647 h 295"/>
                <a:gd name="T52" fmla="*/ 2147483647 w 474"/>
                <a:gd name="T53" fmla="*/ 2147483647 h 295"/>
                <a:gd name="T54" fmla="*/ 2147483647 w 474"/>
                <a:gd name="T55" fmla="*/ 2147483647 h 295"/>
                <a:gd name="T56" fmla="*/ 2147483647 w 474"/>
                <a:gd name="T57" fmla="*/ 2147483647 h 295"/>
                <a:gd name="T58" fmla="*/ 2147483647 w 474"/>
                <a:gd name="T59" fmla="*/ 2147483647 h 295"/>
                <a:gd name="T60" fmla="*/ 2147483647 w 474"/>
                <a:gd name="T61" fmla="*/ 2147483647 h 295"/>
                <a:gd name="T62" fmla="*/ 2147483647 w 474"/>
                <a:gd name="T63" fmla="*/ 2147483647 h 2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4"/>
                <a:gd name="T97" fmla="*/ 0 h 295"/>
                <a:gd name="T98" fmla="*/ 474 w 474"/>
                <a:gd name="T99" fmla="*/ 295 h 2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4" h="295">
                  <a:moveTo>
                    <a:pt x="410" y="295"/>
                  </a:moveTo>
                  <a:cubicBezTo>
                    <a:pt x="382" y="295"/>
                    <a:pt x="382" y="295"/>
                    <a:pt x="382" y="295"/>
                  </a:cubicBezTo>
                  <a:cubicBezTo>
                    <a:pt x="378" y="295"/>
                    <a:pt x="374" y="291"/>
                    <a:pt x="374" y="287"/>
                  </a:cubicBezTo>
                  <a:cubicBezTo>
                    <a:pt x="374" y="287"/>
                    <a:pt x="374" y="287"/>
                    <a:pt x="374" y="287"/>
                  </a:cubicBezTo>
                  <a:cubicBezTo>
                    <a:pt x="374" y="283"/>
                    <a:pt x="378" y="279"/>
                    <a:pt x="382" y="279"/>
                  </a:cubicBezTo>
                  <a:cubicBezTo>
                    <a:pt x="382" y="279"/>
                    <a:pt x="382" y="279"/>
                    <a:pt x="382" y="279"/>
                  </a:cubicBezTo>
                  <a:cubicBezTo>
                    <a:pt x="410" y="279"/>
                    <a:pt x="410" y="279"/>
                    <a:pt x="410" y="279"/>
                  </a:cubicBezTo>
                  <a:cubicBezTo>
                    <a:pt x="425" y="279"/>
                    <a:pt x="436" y="272"/>
                    <a:pt x="445" y="262"/>
                  </a:cubicBezTo>
                  <a:cubicBezTo>
                    <a:pt x="445" y="262"/>
                    <a:pt x="445" y="262"/>
                    <a:pt x="445" y="262"/>
                  </a:cubicBezTo>
                  <a:cubicBezTo>
                    <a:pt x="453" y="253"/>
                    <a:pt x="458" y="240"/>
                    <a:pt x="458" y="230"/>
                  </a:cubicBezTo>
                  <a:cubicBezTo>
                    <a:pt x="458" y="230"/>
                    <a:pt x="458" y="230"/>
                    <a:pt x="458" y="230"/>
                  </a:cubicBezTo>
                  <a:cubicBezTo>
                    <a:pt x="458" y="214"/>
                    <a:pt x="451" y="200"/>
                    <a:pt x="439" y="189"/>
                  </a:cubicBezTo>
                  <a:cubicBezTo>
                    <a:pt x="439" y="189"/>
                    <a:pt x="439" y="189"/>
                    <a:pt x="439" y="189"/>
                  </a:cubicBezTo>
                  <a:cubicBezTo>
                    <a:pt x="436" y="187"/>
                    <a:pt x="436" y="182"/>
                    <a:pt x="438" y="179"/>
                  </a:cubicBezTo>
                  <a:cubicBezTo>
                    <a:pt x="438" y="179"/>
                    <a:pt x="438" y="179"/>
                    <a:pt x="438" y="179"/>
                  </a:cubicBezTo>
                  <a:cubicBezTo>
                    <a:pt x="445" y="166"/>
                    <a:pt x="450" y="152"/>
                    <a:pt x="450" y="136"/>
                  </a:cubicBezTo>
                  <a:cubicBezTo>
                    <a:pt x="450" y="136"/>
                    <a:pt x="450" y="136"/>
                    <a:pt x="450" y="136"/>
                  </a:cubicBezTo>
                  <a:cubicBezTo>
                    <a:pt x="450" y="90"/>
                    <a:pt x="412" y="52"/>
                    <a:pt x="365" y="52"/>
                  </a:cubicBezTo>
                  <a:cubicBezTo>
                    <a:pt x="365" y="52"/>
                    <a:pt x="365" y="52"/>
                    <a:pt x="365" y="52"/>
                  </a:cubicBezTo>
                  <a:cubicBezTo>
                    <a:pt x="347" y="52"/>
                    <a:pt x="330" y="58"/>
                    <a:pt x="316" y="68"/>
                  </a:cubicBezTo>
                  <a:cubicBezTo>
                    <a:pt x="316" y="68"/>
                    <a:pt x="316" y="68"/>
                    <a:pt x="316" y="68"/>
                  </a:cubicBezTo>
                  <a:cubicBezTo>
                    <a:pt x="313" y="70"/>
                    <a:pt x="308" y="69"/>
                    <a:pt x="305" y="66"/>
                  </a:cubicBezTo>
                  <a:cubicBezTo>
                    <a:pt x="305" y="66"/>
                    <a:pt x="305" y="66"/>
                    <a:pt x="305" y="66"/>
                  </a:cubicBezTo>
                  <a:cubicBezTo>
                    <a:pt x="283" y="36"/>
                    <a:pt x="247" y="16"/>
                    <a:pt x="206" y="16"/>
                  </a:cubicBezTo>
                  <a:cubicBezTo>
                    <a:pt x="206" y="16"/>
                    <a:pt x="206" y="16"/>
                    <a:pt x="206" y="16"/>
                  </a:cubicBezTo>
                  <a:cubicBezTo>
                    <a:pt x="143" y="16"/>
                    <a:pt x="90" y="65"/>
                    <a:pt x="84" y="127"/>
                  </a:cubicBezTo>
                  <a:cubicBezTo>
                    <a:pt x="84" y="127"/>
                    <a:pt x="84" y="127"/>
                    <a:pt x="84" y="127"/>
                  </a:cubicBezTo>
                  <a:cubicBezTo>
                    <a:pt x="84" y="130"/>
                    <a:pt x="81" y="133"/>
                    <a:pt x="77" y="134"/>
                  </a:cubicBezTo>
                  <a:cubicBezTo>
                    <a:pt x="77" y="134"/>
                    <a:pt x="77" y="134"/>
                    <a:pt x="77" y="134"/>
                  </a:cubicBezTo>
                  <a:cubicBezTo>
                    <a:pt x="42" y="141"/>
                    <a:pt x="16" y="172"/>
                    <a:pt x="16" y="209"/>
                  </a:cubicBezTo>
                  <a:cubicBezTo>
                    <a:pt x="16" y="209"/>
                    <a:pt x="16" y="209"/>
                    <a:pt x="16" y="209"/>
                  </a:cubicBezTo>
                  <a:cubicBezTo>
                    <a:pt x="16" y="224"/>
                    <a:pt x="22" y="243"/>
                    <a:pt x="33" y="256"/>
                  </a:cubicBezTo>
                  <a:cubicBezTo>
                    <a:pt x="33" y="256"/>
                    <a:pt x="33" y="256"/>
                    <a:pt x="33" y="256"/>
                  </a:cubicBezTo>
                  <a:cubicBezTo>
                    <a:pt x="44" y="270"/>
                    <a:pt x="58" y="279"/>
                    <a:pt x="75" y="279"/>
                  </a:cubicBezTo>
                  <a:cubicBezTo>
                    <a:pt x="75" y="279"/>
                    <a:pt x="75" y="279"/>
                    <a:pt x="75" y="279"/>
                  </a:cubicBezTo>
                  <a:cubicBezTo>
                    <a:pt x="351" y="279"/>
                    <a:pt x="351" y="279"/>
                    <a:pt x="351" y="279"/>
                  </a:cubicBezTo>
                  <a:cubicBezTo>
                    <a:pt x="355" y="279"/>
                    <a:pt x="359" y="283"/>
                    <a:pt x="359" y="287"/>
                  </a:cubicBezTo>
                  <a:cubicBezTo>
                    <a:pt x="359" y="287"/>
                    <a:pt x="359" y="287"/>
                    <a:pt x="359" y="287"/>
                  </a:cubicBezTo>
                  <a:cubicBezTo>
                    <a:pt x="359" y="291"/>
                    <a:pt x="355" y="295"/>
                    <a:pt x="351" y="295"/>
                  </a:cubicBezTo>
                  <a:cubicBezTo>
                    <a:pt x="351" y="295"/>
                    <a:pt x="351" y="295"/>
                    <a:pt x="351" y="295"/>
                  </a:cubicBezTo>
                  <a:cubicBezTo>
                    <a:pt x="75" y="295"/>
                    <a:pt x="75" y="295"/>
                    <a:pt x="75" y="295"/>
                  </a:cubicBezTo>
                  <a:cubicBezTo>
                    <a:pt x="52" y="295"/>
                    <a:pt x="33" y="283"/>
                    <a:pt x="21" y="266"/>
                  </a:cubicBezTo>
                  <a:cubicBezTo>
                    <a:pt x="21" y="266"/>
                    <a:pt x="21" y="266"/>
                    <a:pt x="21" y="266"/>
                  </a:cubicBezTo>
                  <a:cubicBezTo>
                    <a:pt x="8" y="250"/>
                    <a:pt x="0" y="229"/>
                    <a:pt x="0" y="209"/>
                  </a:cubicBezTo>
                  <a:cubicBezTo>
                    <a:pt x="0" y="209"/>
                    <a:pt x="0" y="209"/>
                    <a:pt x="0" y="209"/>
                  </a:cubicBezTo>
                  <a:cubicBezTo>
                    <a:pt x="0" y="166"/>
                    <a:pt x="29" y="130"/>
                    <a:pt x="69" y="120"/>
                  </a:cubicBezTo>
                  <a:cubicBezTo>
                    <a:pt x="69" y="120"/>
                    <a:pt x="69" y="120"/>
                    <a:pt x="69" y="120"/>
                  </a:cubicBezTo>
                  <a:cubicBezTo>
                    <a:pt x="78" y="52"/>
                    <a:pt x="136" y="0"/>
                    <a:pt x="206" y="0"/>
                  </a:cubicBezTo>
                  <a:cubicBezTo>
                    <a:pt x="206" y="0"/>
                    <a:pt x="206" y="0"/>
                    <a:pt x="206" y="0"/>
                  </a:cubicBezTo>
                  <a:cubicBezTo>
                    <a:pt x="250" y="0"/>
                    <a:pt x="288" y="20"/>
                    <a:pt x="313" y="50"/>
                  </a:cubicBezTo>
                  <a:cubicBezTo>
                    <a:pt x="313" y="50"/>
                    <a:pt x="313" y="50"/>
                    <a:pt x="313" y="50"/>
                  </a:cubicBezTo>
                  <a:cubicBezTo>
                    <a:pt x="328" y="41"/>
                    <a:pt x="346" y="36"/>
                    <a:pt x="365" y="36"/>
                  </a:cubicBezTo>
                  <a:cubicBezTo>
                    <a:pt x="365" y="36"/>
                    <a:pt x="365" y="36"/>
                    <a:pt x="365" y="36"/>
                  </a:cubicBezTo>
                  <a:cubicBezTo>
                    <a:pt x="421" y="36"/>
                    <a:pt x="466" y="81"/>
                    <a:pt x="466" y="136"/>
                  </a:cubicBezTo>
                  <a:cubicBezTo>
                    <a:pt x="466" y="136"/>
                    <a:pt x="466" y="136"/>
                    <a:pt x="466" y="136"/>
                  </a:cubicBezTo>
                  <a:cubicBezTo>
                    <a:pt x="466" y="153"/>
                    <a:pt x="462" y="168"/>
                    <a:pt x="454" y="182"/>
                  </a:cubicBezTo>
                  <a:cubicBezTo>
                    <a:pt x="454" y="182"/>
                    <a:pt x="454" y="182"/>
                    <a:pt x="454" y="182"/>
                  </a:cubicBezTo>
                  <a:cubicBezTo>
                    <a:pt x="466" y="194"/>
                    <a:pt x="474" y="211"/>
                    <a:pt x="474" y="230"/>
                  </a:cubicBezTo>
                  <a:cubicBezTo>
                    <a:pt x="474" y="230"/>
                    <a:pt x="474" y="230"/>
                    <a:pt x="474" y="230"/>
                  </a:cubicBezTo>
                  <a:cubicBezTo>
                    <a:pt x="474" y="244"/>
                    <a:pt x="468" y="260"/>
                    <a:pt x="457" y="273"/>
                  </a:cubicBezTo>
                  <a:cubicBezTo>
                    <a:pt x="457" y="273"/>
                    <a:pt x="457" y="273"/>
                    <a:pt x="457" y="273"/>
                  </a:cubicBezTo>
                  <a:cubicBezTo>
                    <a:pt x="446" y="285"/>
                    <a:pt x="430" y="295"/>
                    <a:pt x="410" y="295"/>
                  </a:cubicBezTo>
                  <a:cubicBezTo>
                    <a:pt x="410" y="295"/>
                    <a:pt x="410" y="295"/>
                    <a:pt x="410" y="295"/>
                  </a:cubicBezTo>
                  <a:cubicBezTo>
                    <a:pt x="410" y="295"/>
                    <a:pt x="410" y="295"/>
                    <a:pt x="410" y="295"/>
                  </a:cubicBezTo>
                  <a:close/>
                </a:path>
              </a:pathLst>
            </a:custGeom>
            <a:solidFill>
              <a:srgbClr val="FFFFFF"/>
            </a:solidFill>
            <a:ln>
              <a:noFill/>
            </a:ln>
            <a:extLst/>
          </p:spPr>
          <p:txBody>
            <a:bodyPr anchor="ctr"/>
            <a:lstStyle/>
            <a:p>
              <a:endParaRPr lang="en-US"/>
            </a:p>
          </p:txBody>
        </p:sp>
        <p:sp>
          <p:nvSpPr>
            <p:cNvPr id="34" name="Freeform 4"/>
            <p:cNvSpPr>
              <a:spLocks noChangeAspect="1" noEditPoints="1"/>
            </p:cNvSpPr>
            <p:nvPr/>
          </p:nvSpPr>
          <p:spPr bwMode="auto">
            <a:xfrm>
              <a:off x="1691128" y="2579205"/>
              <a:ext cx="506266" cy="544033"/>
            </a:xfrm>
            <a:custGeom>
              <a:avLst/>
              <a:gdLst>
                <a:gd name="T0" fmla="*/ 2147483647 w 1022"/>
                <a:gd name="T1" fmla="*/ 2147483647 h 1098"/>
                <a:gd name="T2" fmla="*/ 2147483647 w 1022"/>
                <a:gd name="T3" fmla="*/ 2147483647 h 1098"/>
                <a:gd name="T4" fmla="*/ 2147483647 w 1022"/>
                <a:gd name="T5" fmla="*/ 2147483647 h 1098"/>
                <a:gd name="T6" fmla="*/ 2147483647 w 1022"/>
                <a:gd name="T7" fmla="*/ 2147483647 h 1098"/>
                <a:gd name="T8" fmla="*/ 2147483647 w 1022"/>
                <a:gd name="T9" fmla="*/ 2147483647 h 1098"/>
                <a:gd name="T10" fmla="*/ 2147483647 w 1022"/>
                <a:gd name="T11" fmla="*/ 2147483647 h 1098"/>
                <a:gd name="T12" fmla="*/ 2147483647 w 1022"/>
                <a:gd name="T13" fmla="*/ 2147483647 h 1098"/>
                <a:gd name="T14" fmla="*/ 2147483647 w 1022"/>
                <a:gd name="T15" fmla="*/ 2147483647 h 1098"/>
                <a:gd name="T16" fmla="*/ 2147483647 w 1022"/>
                <a:gd name="T17" fmla="*/ 2147483647 h 1098"/>
                <a:gd name="T18" fmla="*/ 2147483647 w 1022"/>
                <a:gd name="T19" fmla="*/ 2147483647 h 1098"/>
                <a:gd name="T20" fmla="*/ 2147483647 w 1022"/>
                <a:gd name="T21" fmla="*/ 2147483647 h 1098"/>
                <a:gd name="T22" fmla="*/ 2147483647 w 1022"/>
                <a:gd name="T23" fmla="*/ 2147483647 h 1098"/>
                <a:gd name="T24" fmla="*/ 2147483647 w 1022"/>
                <a:gd name="T25" fmla="*/ 2147483647 h 1098"/>
                <a:gd name="T26" fmla="*/ 2147483647 w 1022"/>
                <a:gd name="T27" fmla="*/ 2147483647 h 1098"/>
                <a:gd name="T28" fmla="*/ 2147483647 w 1022"/>
                <a:gd name="T29" fmla="*/ 2147483647 h 1098"/>
                <a:gd name="T30" fmla="*/ 2147483647 w 1022"/>
                <a:gd name="T31" fmla="*/ 2147483647 h 1098"/>
                <a:gd name="T32" fmla="*/ 2147483647 w 1022"/>
                <a:gd name="T33" fmla="*/ 2147483647 h 1098"/>
                <a:gd name="T34" fmla="*/ 2147483647 w 1022"/>
                <a:gd name="T35" fmla="*/ 2147483647 h 1098"/>
                <a:gd name="T36" fmla="*/ 2147483647 w 1022"/>
                <a:gd name="T37" fmla="*/ 2147483647 h 1098"/>
                <a:gd name="T38" fmla="*/ 2147483647 w 1022"/>
                <a:gd name="T39" fmla="*/ 2147483647 h 1098"/>
                <a:gd name="T40" fmla="*/ 2147483647 w 1022"/>
                <a:gd name="T41" fmla="*/ 2147483647 h 1098"/>
                <a:gd name="T42" fmla="*/ 2147483647 w 1022"/>
                <a:gd name="T43" fmla="*/ 2147483647 h 1098"/>
                <a:gd name="T44" fmla="*/ 2147483647 w 1022"/>
                <a:gd name="T45" fmla="*/ 2147483647 h 1098"/>
                <a:gd name="T46" fmla="*/ 2147483647 w 1022"/>
                <a:gd name="T47" fmla="*/ 2147483647 h 1098"/>
                <a:gd name="T48" fmla="*/ 2147483647 w 1022"/>
                <a:gd name="T49" fmla="*/ 2147483647 h 1098"/>
                <a:gd name="T50" fmla="*/ 2147483647 w 1022"/>
                <a:gd name="T51" fmla="*/ 2147483647 h 1098"/>
                <a:gd name="T52" fmla="*/ 2147483647 w 1022"/>
                <a:gd name="T53" fmla="*/ 2147483647 h 1098"/>
                <a:gd name="T54" fmla="*/ 2147483647 w 1022"/>
                <a:gd name="T55" fmla="*/ 2147483647 h 1098"/>
                <a:gd name="T56" fmla="*/ 2147483647 w 1022"/>
                <a:gd name="T57" fmla="*/ 2147483647 h 1098"/>
                <a:gd name="T58" fmla="*/ 2147483647 w 1022"/>
                <a:gd name="T59" fmla="*/ 2147483647 h 1098"/>
                <a:gd name="T60" fmla="*/ 0 w 1022"/>
                <a:gd name="T61" fmla="*/ 2147483647 h 1098"/>
                <a:gd name="T62" fmla="*/ 2147483647 w 1022"/>
                <a:gd name="T63" fmla="*/ 2147483647 h 1098"/>
                <a:gd name="T64" fmla="*/ 2147483647 w 1022"/>
                <a:gd name="T65" fmla="*/ 2147483647 h 1098"/>
                <a:gd name="T66" fmla="*/ 2147483647 w 1022"/>
                <a:gd name="T67" fmla="*/ 2147483647 h 10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2"/>
                <a:gd name="T103" fmla="*/ 0 h 1098"/>
                <a:gd name="T104" fmla="*/ 1022 w 1022"/>
                <a:gd name="T105" fmla="*/ 1098 h 10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2" h="1098">
                  <a:moveTo>
                    <a:pt x="522" y="38"/>
                  </a:moveTo>
                  <a:cubicBezTo>
                    <a:pt x="553" y="63"/>
                    <a:pt x="588" y="92"/>
                    <a:pt x="595" y="97"/>
                  </a:cubicBezTo>
                  <a:cubicBezTo>
                    <a:pt x="606" y="106"/>
                    <a:pt x="611" y="117"/>
                    <a:pt x="611" y="129"/>
                  </a:cubicBezTo>
                  <a:cubicBezTo>
                    <a:pt x="611" y="142"/>
                    <a:pt x="606" y="152"/>
                    <a:pt x="595" y="161"/>
                  </a:cubicBezTo>
                  <a:cubicBezTo>
                    <a:pt x="589" y="166"/>
                    <a:pt x="565" y="185"/>
                    <a:pt x="540" y="205"/>
                  </a:cubicBezTo>
                  <a:cubicBezTo>
                    <a:pt x="717" y="219"/>
                    <a:pt x="857" y="368"/>
                    <a:pt x="857" y="549"/>
                  </a:cubicBezTo>
                  <a:cubicBezTo>
                    <a:pt x="857" y="713"/>
                    <a:pt x="743" y="850"/>
                    <a:pt x="590" y="885"/>
                  </a:cubicBezTo>
                  <a:cubicBezTo>
                    <a:pt x="590" y="875"/>
                    <a:pt x="590" y="868"/>
                    <a:pt x="590" y="867"/>
                  </a:cubicBezTo>
                  <a:cubicBezTo>
                    <a:pt x="590" y="843"/>
                    <a:pt x="575" y="840"/>
                    <a:pt x="560" y="852"/>
                  </a:cubicBezTo>
                  <a:cubicBezTo>
                    <a:pt x="546" y="863"/>
                    <a:pt x="451" y="938"/>
                    <a:pt x="437" y="949"/>
                  </a:cubicBezTo>
                  <a:cubicBezTo>
                    <a:pt x="430" y="955"/>
                    <a:pt x="427" y="961"/>
                    <a:pt x="427" y="969"/>
                  </a:cubicBezTo>
                  <a:cubicBezTo>
                    <a:pt x="427" y="977"/>
                    <a:pt x="430" y="983"/>
                    <a:pt x="437" y="988"/>
                  </a:cubicBezTo>
                  <a:cubicBezTo>
                    <a:pt x="451" y="1000"/>
                    <a:pt x="552" y="1080"/>
                    <a:pt x="560" y="1086"/>
                  </a:cubicBezTo>
                  <a:cubicBezTo>
                    <a:pt x="576" y="1098"/>
                    <a:pt x="590" y="1095"/>
                    <a:pt x="590" y="1071"/>
                  </a:cubicBezTo>
                  <a:cubicBezTo>
                    <a:pt x="590" y="1070"/>
                    <a:pt x="590" y="1064"/>
                    <a:pt x="590" y="1053"/>
                  </a:cubicBezTo>
                  <a:cubicBezTo>
                    <a:pt x="835" y="1015"/>
                    <a:pt x="1022" y="804"/>
                    <a:pt x="1022" y="549"/>
                  </a:cubicBezTo>
                  <a:cubicBezTo>
                    <a:pt x="1022" y="271"/>
                    <a:pt x="799" y="44"/>
                    <a:pt x="522" y="38"/>
                  </a:cubicBezTo>
                  <a:close/>
                  <a:moveTo>
                    <a:pt x="411" y="969"/>
                  </a:moveTo>
                  <a:cubicBezTo>
                    <a:pt x="411" y="956"/>
                    <a:pt x="416" y="946"/>
                    <a:pt x="427" y="937"/>
                  </a:cubicBezTo>
                  <a:cubicBezTo>
                    <a:pt x="433" y="932"/>
                    <a:pt x="457" y="913"/>
                    <a:pt x="482" y="893"/>
                  </a:cubicBezTo>
                  <a:cubicBezTo>
                    <a:pt x="305" y="879"/>
                    <a:pt x="165" y="730"/>
                    <a:pt x="165" y="549"/>
                  </a:cubicBezTo>
                  <a:cubicBezTo>
                    <a:pt x="165" y="385"/>
                    <a:pt x="279" y="248"/>
                    <a:pt x="432" y="213"/>
                  </a:cubicBezTo>
                  <a:cubicBezTo>
                    <a:pt x="432" y="223"/>
                    <a:pt x="432" y="230"/>
                    <a:pt x="432" y="231"/>
                  </a:cubicBezTo>
                  <a:cubicBezTo>
                    <a:pt x="432" y="255"/>
                    <a:pt x="447" y="258"/>
                    <a:pt x="462" y="246"/>
                  </a:cubicBezTo>
                  <a:cubicBezTo>
                    <a:pt x="476" y="235"/>
                    <a:pt x="571" y="160"/>
                    <a:pt x="585" y="149"/>
                  </a:cubicBezTo>
                  <a:cubicBezTo>
                    <a:pt x="592" y="143"/>
                    <a:pt x="595" y="137"/>
                    <a:pt x="595" y="129"/>
                  </a:cubicBezTo>
                  <a:cubicBezTo>
                    <a:pt x="595" y="121"/>
                    <a:pt x="592" y="115"/>
                    <a:pt x="585" y="110"/>
                  </a:cubicBezTo>
                  <a:cubicBezTo>
                    <a:pt x="571" y="98"/>
                    <a:pt x="470" y="18"/>
                    <a:pt x="462" y="12"/>
                  </a:cubicBezTo>
                  <a:cubicBezTo>
                    <a:pt x="446" y="0"/>
                    <a:pt x="432" y="3"/>
                    <a:pt x="432" y="27"/>
                  </a:cubicBezTo>
                  <a:cubicBezTo>
                    <a:pt x="432" y="28"/>
                    <a:pt x="432" y="34"/>
                    <a:pt x="432" y="44"/>
                  </a:cubicBezTo>
                  <a:cubicBezTo>
                    <a:pt x="187" y="83"/>
                    <a:pt x="0" y="294"/>
                    <a:pt x="0" y="549"/>
                  </a:cubicBezTo>
                  <a:cubicBezTo>
                    <a:pt x="0" y="827"/>
                    <a:pt x="223" y="1054"/>
                    <a:pt x="500" y="1060"/>
                  </a:cubicBezTo>
                  <a:cubicBezTo>
                    <a:pt x="469" y="1035"/>
                    <a:pt x="434" y="1006"/>
                    <a:pt x="427" y="1001"/>
                  </a:cubicBezTo>
                  <a:cubicBezTo>
                    <a:pt x="416" y="992"/>
                    <a:pt x="411" y="981"/>
                    <a:pt x="411" y="969"/>
                  </a:cubicBezTo>
                  <a:close/>
                </a:path>
              </a:pathLst>
            </a:custGeom>
            <a:solidFill>
              <a:srgbClr val="FFFFFF"/>
            </a:solidFill>
            <a:ln>
              <a:noFill/>
            </a:ln>
            <a:extLst/>
          </p:spPr>
          <p:txBody>
            <a:bodyPr/>
            <a:lstStyle/>
            <a:p>
              <a:endParaRPr lang="en-US"/>
            </a:p>
          </p:txBody>
        </p:sp>
        <p:sp>
          <p:nvSpPr>
            <p:cNvPr id="35" name="Freeform 4"/>
            <p:cNvSpPr>
              <a:spLocks noChangeAspect="1" noEditPoints="1"/>
            </p:cNvSpPr>
            <p:nvPr/>
          </p:nvSpPr>
          <p:spPr bwMode="auto">
            <a:xfrm>
              <a:off x="961296" y="2617127"/>
              <a:ext cx="506266" cy="544033"/>
            </a:xfrm>
            <a:custGeom>
              <a:avLst/>
              <a:gdLst>
                <a:gd name="T0" fmla="*/ 2147483647 w 1022"/>
                <a:gd name="T1" fmla="*/ 2147483647 h 1098"/>
                <a:gd name="T2" fmla="*/ 2147483647 w 1022"/>
                <a:gd name="T3" fmla="*/ 2147483647 h 1098"/>
                <a:gd name="T4" fmla="*/ 2147483647 w 1022"/>
                <a:gd name="T5" fmla="*/ 2147483647 h 1098"/>
                <a:gd name="T6" fmla="*/ 2147483647 w 1022"/>
                <a:gd name="T7" fmla="*/ 2147483647 h 1098"/>
                <a:gd name="T8" fmla="*/ 2147483647 w 1022"/>
                <a:gd name="T9" fmla="*/ 2147483647 h 1098"/>
                <a:gd name="T10" fmla="*/ 2147483647 w 1022"/>
                <a:gd name="T11" fmla="*/ 2147483647 h 1098"/>
                <a:gd name="T12" fmla="*/ 2147483647 w 1022"/>
                <a:gd name="T13" fmla="*/ 2147483647 h 1098"/>
                <a:gd name="T14" fmla="*/ 2147483647 w 1022"/>
                <a:gd name="T15" fmla="*/ 2147483647 h 1098"/>
                <a:gd name="T16" fmla="*/ 2147483647 w 1022"/>
                <a:gd name="T17" fmla="*/ 2147483647 h 1098"/>
                <a:gd name="T18" fmla="*/ 2147483647 w 1022"/>
                <a:gd name="T19" fmla="*/ 2147483647 h 1098"/>
                <a:gd name="T20" fmla="*/ 2147483647 w 1022"/>
                <a:gd name="T21" fmla="*/ 2147483647 h 1098"/>
                <a:gd name="T22" fmla="*/ 2147483647 w 1022"/>
                <a:gd name="T23" fmla="*/ 2147483647 h 1098"/>
                <a:gd name="T24" fmla="*/ 2147483647 w 1022"/>
                <a:gd name="T25" fmla="*/ 2147483647 h 1098"/>
                <a:gd name="T26" fmla="*/ 2147483647 w 1022"/>
                <a:gd name="T27" fmla="*/ 2147483647 h 1098"/>
                <a:gd name="T28" fmla="*/ 2147483647 w 1022"/>
                <a:gd name="T29" fmla="*/ 2147483647 h 1098"/>
                <a:gd name="T30" fmla="*/ 2147483647 w 1022"/>
                <a:gd name="T31" fmla="*/ 2147483647 h 1098"/>
                <a:gd name="T32" fmla="*/ 2147483647 w 1022"/>
                <a:gd name="T33" fmla="*/ 2147483647 h 1098"/>
                <a:gd name="T34" fmla="*/ 2147483647 w 1022"/>
                <a:gd name="T35" fmla="*/ 2147483647 h 1098"/>
                <a:gd name="T36" fmla="*/ 2147483647 w 1022"/>
                <a:gd name="T37" fmla="*/ 2147483647 h 1098"/>
                <a:gd name="T38" fmla="*/ 2147483647 w 1022"/>
                <a:gd name="T39" fmla="*/ 2147483647 h 1098"/>
                <a:gd name="T40" fmla="*/ 2147483647 w 1022"/>
                <a:gd name="T41" fmla="*/ 2147483647 h 1098"/>
                <a:gd name="T42" fmla="*/ 2147483647 w 1022"/>
                <a:gd name="T43" fmla="*/ 2147483647 h 1098"/>
                <a:gd name="T44" fmla="*/ 2147483647 w 1022"/>
                <a:gd name="T45" fmla="*/ 2147483647 h 1098"/>
                <a:gd name="T46" fmla="*/ 2147483647 w 1022"/>
                <a:gd name="T47" fmla="*/ 2147483647 h 1098"/>
                <a:gd name="T48" fmla="*/ 2147483647 w 1022"/>
                <a:gd name="T49" fmla="*/ 2147483647 h 1098"/>
                <a:gd name="T50" fmla="*/ 2147483647 w 1022"/>
                <a:gd name="T51" fmla="*/ 2147483647 h 1098"/>
                <a:gd name="T52" fmla="*/ 2147483647 w 1022"/>
                <a:gd name="T53" fmla="*/ 2147483647 h 1098"/>
                <a:gd name="T54" fmla="*/ 2147483647 w 1022"/>
                <a:gd name="T55" fmla="*/ 2147483647 h 1098"/>
                <a:gd name="T56" fmla="*/ 2147483647 w 1022"/>
                <a:gd name="T57" fmla="*/ 2147483647 h 1098"/>
                <a:gd name="T58" fmla="*/ 2147483647 w 1022"/>
                <a:gd name="T59" fmla="*/ 2147483647 h 1098"/>
                <a:gd name="T60" fmla="*/ 0 w 1022"/>
                <a:gd name="T61" fmla="*/ 2147483647 h 1098"/>
                <a:gd name="T62" fmla="*/ 2147483647 w 1022"/>
                <a:gd name="T63" fmla="*/ 2147483647 h 1098"/>
                <a:gd name="T64" fmla="*/ 2147483647 w 1022"/>
                <a:gd name="T65" fmla="*/ 2147483647 h 1098"/>
                <a:gd name="T66" fmla="*/ 2147483647 w 1022"/>
                <a:gd name="T67" fmla="*/ 2147483647 h 10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2"/>
                <a:gd name="T103" fmla="*/ 0 h 1098"/>
                <a:gd name="T104" fmla="*/ 1022 w 1022"/>
                <a:gd name="T105" fmla="*/ 1098 h 10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2" h="1098">
                  <a:moveTo>
                    <a:pt x="522" y="38"/>
                  </a:moveTo>
                  <a:cubicBezTo>
                    <a:pt x="553" y="63"/>
                    <a:pt x="588" y="92"/>
                    <a:pt x="595" y="97"/>
                  </a:cubicBezTo>
                  <a:cubicBezTo>
                    <a:pt x="606" y="106"/>
                    <a:pt x="611" y="117"/>
                    <a:pt x="611" y="129"/>
                  </a:cubicBezTo>
                  <a:cubicBezTo>
                    <a:pt x="611" y="142"/>
                    <a:pt x="606" y="152"/>
                    <a:pt x="595" y="161"/>
                  </a:cubicBezTo>
                  <a:cubicBezTo>
                    <a:pt x="589" y="166"/>
                    <a:pt x="565" y="185"/>
                    <a:pt x="540" y="205"/>
                  </a:cubicBezTo>
                  <a:cubicBezTo>
                    <a:pt x="717" y="219"/>
                    <a:pt x="857" y="368"/>
                    <a:pt x="857" y="549"/>
                  </a:cubicBezTo>
                  <a:cubicBezTo>
                    <a:pt x="857" y="713"/>
                    <a:pt x="743" y="850"/>
                    <a:pt x="590" y="885"/>
                  </a:cubicBezTo>
                  <a:cubicBezTo>
                    <a:pt x="590" y="875"/>
                    <a:pt x="590" y="868"/>
                    <a:pt x="590" y="867"/>
                  </a:cubicBezTo>
                  <a:cubicBezTo>
                    <a:pt x="590" y="843"/>
                    <a:pt x="575" y="840"/>
                    <a:pt x="560" y="852"/>
                  </a:cubicBezTo>
                  <a:cubicBezTo>
                    <a:pt x="546" y="863"/>
                    <a:pt x="451" y="938"/>
                    <a:pt x="437" y="949"/>
                  </a:cubicBezTo>
                  <a:cubicBezTo>
                    <a:pt x="430" y="955"/>
                    <a:pt x="427" y="961"/>
                    <a:pt x="427" y="969"/>
                  </a:cubicBezTo>
                  <a:cubicBezTo>
                    <a:pt x="427" y="977"/>
                    <a:pt x="430" y="983"/>
                    <a:pt x="437" y="988"/>
                  </a:cubicBezTo>
                  <a:cubicBezTo>
                    <a:pt x="451" y="1000"/>
                    <a:pt x="552" y="1080"/>
                    <a:pt x="560" y="1086"/>
                  </a:cubicBezTo>
                  <a:cubicBezTo>
                    <a:pt x="576" y="1098"/>
                    <a:pt x="590" y="1095"/>
                    <a:pt x="590" y="1071"/>
                  </a:cubicBezTo>
                  <a:cubicBezTo>
                    <a:pt x="590" y="1070"/>
                    <a:pt x="590" y="1064"/>
                    <a:pt x="590" y="1053"/>
                  </a:cubicBezTo>
                  <a:cubicBezTo>
                    <a:pt x="835" y="1015"/>
                    <a:pt x="1022" y="804"/>
                    <a:pt x="1022" y="549"/>
                  </a:cubicBezTo>
                  <a:cubicBezTo>
                    <a:pt x="1022" y="271"/>
                    <a:pt x="799" y="44"/>
                    <a:pt x="522" y="38"/>
                  </a:cubicBezTo>
                  <a:close/>
                  <a:moveTo>
                    <a:pt x="411" y="969"/>
                  </a:moveTo>
                  <a:cubicBezTo>
                    <a:pt x="411" y="956"/>
                    <a:pt x="416" y="946"/>
                    <a:pt x="427" y="937"/>
                  </a:cubicBezTo>
                  <a:cubicBezTo>
                    <a:pt x="433" y="932"/>
                    <a:pt x="457" y="913"/>
                    <a:pt x="482" y="893"/>
                  </a:cubicBezTo>
                  <a:cubicBezTo>
                    <a:pt x="305" y="879"/>
                    <a:pt x="165" y="730"/>
                    <a:pt x="165" y="549"/>
                  </a:cubicBezTo>
                  <a:cubicBezTo>
                    <a:pt x="165" y="385"/>
                    <a:pt x="279" y="248"/>
                    <a:pt x="432" y="213"/>
                  </a:cubicBezTo>
                  <a:cubicBezTo>
                    <a:pt x="432" y="223"/>
                    <a:pt x="432" y="230"/>
                    <a:pt x="432" y="231"/>
                  </a:cubicBezTo>
                  <a:cubicBezTo>
                    <a:pt x="432" y="255"/>
                    <a:pt x="447" y="258"/>
                    <a:pt x="462" y="246"/>
                  </a:cubicBezTo>
                  <a:cubicBezTo>
                    <a:pt x="476" y="235"/>
                    <a:pt x="571" y="160"/>
                    <a:pt x="585" y="149"/>
                  </a:cubicBezTo>
                  <a:cubicBezTo>
                    <a:pt x="592" y="143"/>
                    <a:pt x="595" y="137"/>
                    <a:pt x="595" y="129"/>
                  </a:cubicBezTo>
                  <a:cubicBezTo>
                    <a:pt x="595" y="121"/>
                    <a:pt x="592" y="115"/>
                    <a:pt x="585" y="110"/>
                  </a:cubicBezTo>
                  <a:cubicBezTo>
                    <a:pt x="571" y="98"/>
                    <a:pt x="470" y="18"/>
                    <a:pt x="462" y="12"/>
                  </a:cubicBezTo>
                  <a:cubicBezTo>
                    <a:pt x="446" y="0"/>
                    <a:pt x="432" y="3"/>
                    <a:pt x="432" y="27"/>
                  </a:cubicBezTo>
                  <a:cubicBezTo>
                    <a:pt x="432" y="28"/>
                    <a:pt x="432" y="34"/>
                    <a:pt x="432" y="44"/>
                  </a:cubicBezTo>
                  <a:cubicBezTo>
                    <a:pt x="187" y="83"/>
                    <a:pt x="0" y="294"/>
                    <a:pt x="0" y="549"/>
                  </a:cubicBezTo>
                  <a:cubicBezTo>
                    <a:pt x="0" y="827"/>
                    <a:pt x="223" y="1054"/>
                    <a:pt x="500" y="1060"/>
                  </a:cubicBezTo>
                  <a:cubicBezTo>
                    <a:pt x="469" y="1035"/>
                    <a:pt x="434" y="1006"/>
                    <a:pt x="427" y="1001"/>
                  </a:cubicBezTo>
                  <a:cubicBezTo>
                    <a:pt x="416" y="992"/>
                    <a:pt x="411" y="981"/>
                    <a:pt x="411" y="969"/>
                  </a:cubicBezTo>
                  <a:close/>
                </a:path>
              </a:pathLst>
            </a:custGeom>
            <a:solidFill>
              <a:srgbClr val="FFFFFF"/>
            </a:solidFill>
            <a:ln>
              <a:noFill/>
            </a:ln>
            <a:extLst/>
          </p:spPr>
          <p:txBody>
            <a:bodyPr/>
            <a:lstStyle/>
            <a:p>
              <a:endParaRPr lang="en-US"/>
            </a:p>
          </p:txBody>
        </p:sp>
        <p:sp>
          <p:nvSpPr>
            <p:cNvPr id="39" name="Freeform 4"/>
            <p:cNvSpPr>
              <a:spLocks noChangeAspect="1" noEditPoints="1"/>
            </p:cNvSpPr>
            <p:nvPr/>
          </p:nvSpPr>
          <p:spPr bwMode="auto">
            <a:xfrm>
              <a:off x="2412608" y="2617127"/>
              <a:ext cx="506266" cy="544033"/>
            </a:xfrm>
            <a:custGeom>
              <a:avLst/>
              <a:gdLst>
                <a:gd name="T0" fmla="*/ 2147483647 w 1022"/>
                <a:gd name="T1" fmla="*/ 2147483647 h 1098"/>
                <a:gd name="T2" fmla="*/ 2147483647 w 1022"/>
                <a:gd name="T3" fmla="*/ 2147483647 h 1098"/>
                <a:gd name="T4" fmla="*/ 2147483647 w 1022"/>
                <a:gd name="T5" fmla="*/ 2147483647 h 1098"/>
                <a:gd name="T6" fmla="*/ 2147483647 w 1022"/>
                <a:gd name="T7" fmla="*/ 2147483647 h 1098"/>
                <a:gd name="T8" fmla="*/ 2147483647 w 1022"/>
                <a:gd name="T9" fmla="*/ 2147483647 h 1098"/>
                <a:gd name="T10" fmla="*/ 2147483647 w 1022"/>
                <a:gd name="T11" fmla="*/ 2147483647 h 1098"/>
                <a:gd name="T12" fmla="*/ 2147483647 w 1022"/>
                <a:gd name="T13" fmla="*/ 2147483647 h 1098"/>
                <a:gd name="T14" fmla="*/ 2147483647 w 1022"/>
                <a:gd name="T15" fmla="*/ 2147483647 h 1098"/>
                <a:gd name="T16" fmla="*/ 2147483647 w 1022"/>
                <a:gd name="T17" fmla="*/ 2147483647 h 1098"/>
                <a:gd name="T18" fmla="*/ 2147483647 w 1022"/>
                <a:gd name="T19" fmla="*/ 2147483647 h 1098"/>
                <a:gd name="T20" fmla="*/ 2147483647 w 1022"/>
                <a:gd name="T21" fmla="*/ 2147483647 h 1098"/>
                <a:gd name="T22" fmla="*/ 2147483647 w 1022"/>
                <a:gd name="T23" fmla="*/ 2147483647 h 1098"/>
                <a:gd name="T24" fmla="*/ 2147483647 w 1022"/>
                <a:gd name="T25" fmla="*/ 2147483647 h 1098"/>
                <a:gd name="T26" fmla="*/ 2147483647 w 1022"/>
                <a:gd name="T27" fmla="*/ 2147483647 h 1098"/>
                <a:gd name="T28" fmla="*/ 2147483647 w 1022"/>
                <a:gd name="T29" fmla="*/ 2147483647 h 1098"/>
                <a:gd name="T30" fmla="*/ 2147483647 w 1022"/>
                <a:gd name="T31" fmla="*/ 2147483647 h 1098"/>
                <a:gd name="T32" fmla="*/ 2147483647 w 1022"/>
                <a:gd name="T33" fmla="*/ 2147483647 h 1098"/>
                <a:gd name="T34" fmla="*/ 2147483647 w 1022"/>
                <a:gd name="T35" fmla="*/ 2147483647 h 1098"/>
                <a:gd name="T36" fmla="*/ 2147483647 w 1022"/>
                <a:gd name="T37" fmla="*/ 2147483647 h 1098"/>
                <a:gd name="T38" fmla="*/ 2147483647 w 1022"/>
                <a:gd name="T39" fmla="*/ 2147483647 h 1098"/>
                <a:gd name="T40" fmla="*/ 2147483647 w 1022"/>
                <a:gd name="T41" fmla="*/ 2147483647 h 1098"/>
                <a:gd name="T42" fmla="*/ 2147483647 w 1022"/>
                <a:gd name="T43" fmla="*/ 2147483647 h 1098"/>
                <a:gd name="T44" fmla="*/ 2147483647 w 1022"/>
                <a:gd name="T45" fmla="*/ 2147483647 h 1098"/>
                <a:gd name="T46" fmla="*/ 2147483647 w 1022"/>
                <a:gd name="T47" fmla="*/ 2147483647 h 1098"/>
                <a:gd name="T48" fmla="*/ 2147483647 w 1022"/>
                <a:gd name="T49" fmla="*/ 2147483647 h 1098"/>
                <a:gd name="T50" fmla="*/ 2147483647 w 1022"/>
                <a:gd name="T51" fmla="*/ 2147483647 h 1098"/>
                <a:gd name="T52" fmla="*/ 2147483647 w 1022"/>
                <a:gd name="T53" fmla="*/ 2147483647 h 1098"/>
                <a:gd name="T54" fmla="*/ 2147483647 w 1022"/>
                <a:gd name="T55" fmla="*/ 2147483647 h 1098"/>
                <a:gd name="T56" fmla="*/ 2147483647 w 1022"/>
                <a:gd name="T57" fmla="*/ 2147483647 h 1098"/>
                <a:gd name="T58" fmla="*/ 2147483647 w 1022"/>
                <a:gd name="T59" fmla="*/ 2147483647 h 1098"/>
                <a:gd name="T60" fmla="*/ 0 w 1022"/>
                <a:gd name="T61" fmla="*/ 2147483647 h 1098"/>
                <a:gd name="T62" fmla="*/ 2147483647 w 1022"/>
                <a:gd name="T63" fmla="*/ 2147483647 h 1098"/>
                <a:gd name="T64" fmla="*/ 2147483647 w 1022"/>
                <a:gd name="T65" fmla="*/ 2147483647 h 1098"/>
                <a:gd name="T66" fmla="*/ 2147483647 w 1022"/>
                <a:gd name="T67" fmla="*/ 2147483647 h 10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2"/>
                <a:gd name="T103" fmla="*/ 0 h 1098"/>
                <a:gd name="T104" fmla="*/ 1022 w 1022"/>
                <a:gd name="T105" fmla="*/ 1098 h 10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2" h="1098">
                  <a:moveTo>
                    <a:pt x="522" y="38"/>
                  </a:moveTo>
                  <a:cubicBezTo>
                    <a:pt x="553" y="63"/>
                    <a:pt x="588" y="92"/>
                    <a:pt x="595" y="97"/>
                  </a:cubicBezTo>
                  <a:cubicBezTo>
                    <a:pt x="606" y="106"/>
                    <a:pt x="611" y="117"/>
                    <a:pt x="611" y="129"/>
                  </a:cubicBezTo>
                  <a:cubicBezTo>
                    <a:pt x="611" y="142"/>
                    <a:pt x="606" y="152"/>
                    <a:pt x="595" y="161"/>
                  </a:cubicBezTo>
                  <a:cubicBezTo>
                    <a:pt x="589" y="166"/>
                    <a:pt x="565" y="185"/>
                    <a:pt x="540" y="205"/>
                  </a:cubicBezTo>
                  <a:cubicBezTo>
                    <a:pt x="717" y="219"/>
                    <a:pt x="857" y="368"/>
                    <a:pt x="857" y="549"/>
                  </a:cubicBezTo>
                  <a:cubicBezTo>
                    <a:pt x="857" y="713"/>
                    <a:pt x="743" y="850"/>
                    <a:pt x="590" y="885"/>
                  </a:cubicBezTo>
                  <a:cubicBezTo>
                    <a:pt x="590" y="875"/>
                    <a:pt x="590" y="868"/>
                    <a:pt x="590" y="867"/>
                  </a:cubicBezTo>
                  <a:cubicBezTo>
                    <a:pt x="590" y="843"/>
                    <a:pt x="575" y="840"/>
                    <a:pt x="560" y="852"/>
                  </a:cubicBezTo>
                  <a:cubicBezTo>
                    <a:pt x="546" y="863"/>
                    <a:pt x="451" y="938"/>
                    <a:pt x="437" y="949"/>
                  </a:cubicBezTo>
                  <a:cubicBezTo>
                    <a:pt x="430" y="955"/>
                    <a:pt x="427" y="961"/>
                    <a:pt x="427" y="969"/>
                  </a:cubicBezTo>
                  <a:cubicBezTo>
                    <a:pt x="427" y="977"/>
                    <a:pt x="430" y="983"/>
                    <a:pt x="437" y="988"/>
                  </a:cubicBezTo>
                  <a:cubicBezTo>
                    <a:pt x="451" y="1000"/>
                    <a:pt x="552" y="1080"/>
                    <a:pt x="560" y="1086"/>
                  </a:cubicBezTo>
                  <a:cubicBezTo>
                    <a:pt x="576" y="1098"/>
                    <a:pt x="590" y="1095"/>
                    <a:pt x="590" y="1071"/>
                  </a:cubicBezTo>
                  <a:cubicBezTo>
                    <a:pt x="590" y="1070"/>
                    <a:pt x="590" y="1064"/>
                    <a:pt x="590" y="1053"/>
                  </a:cubicBezTo>
                  <a:cubicBezTo>
                    <a:pt x="835" y="1015"/>
                    <a:pt x="1022" y="804"/>
                    <a:pt x="1022" y="549"/>
                  </a:cubicBezTo>
                  <a:cubicBezTo>
                    <a:pt x="1022" y="271"/>
                    <a:pt x="799" y="44"/>
                    <a:pt x="522" y="38"/>
                  </a:cubicBezTo>
                  <a:close/>
                  <a:moveTo>
                    <a:pt x="411" y="969"/>
                  </a:moveTo>
                  <a:cubicBezTo>
                    <a:pt x="411" y="956"/>
                    <a:pt x="416" y="946"/>
                    <a:pt x="427" y="937"/>
                  </a:cubicBezTo>
                  <a:cubicBezTo>
                    <a:pt x="433" y="932"/>
                    <a:pt x="457" y="913"/>
                    <a:pt x="482" y="893"/>
                  </a:cubicBezTo>
                  <a:cubicBezTo>
                    <a:pt x="305" y="879"/>
                    <a:pt x="165" y="730"/>
                    <a:pt x="165" y="549"/>
                  </a:cubicBezTo>
                  <a:cubicBezTo>
                    <a:pt x="165" y="385"/>
                    <a:pt x="279" y="248"/>
                    <a:pt x="432" y="213"/>
                  </a:cubicBezTo>
                  <a:cubicBezTo>
                    <a:pt x="432" y="223"/>
                    <a:pt x="432" y="230"/>
                    <a:pt x="432" y="231"/>
                  </a:cubicBezTo>
                  <a:cubicBezTo>
                    <a:pt x="432" y="255"/>
                    <a:pt x="447" y="258"/>
                    <a:pt x="462" y="246"/>
                  </a:cubicBezTo>
                  <a:cubicBezTo>
                    <a:pt x="476" y="235"/>
                    <a:pt x="571" y="160"/>
                    <a:pt x="585" y="149"/>
                  </a:cubicBezTo>
                  <a:cubicBezTo>
                    <a:pt x="592" y="143"/>
                    <a:pt x="595" y="137"/>
                    <a:pt x="595" y="129"/>
                  </a:cubicBezTo>
                  <a:cubicBezTo>
                    <a:pt x="595" y="121"/>
                    <a:pt x="592" y="115"/>
                    <a:pt x="585" y="110"/>
                  </a:cubicBezTo>
                  <a:cubicBezTo>
                    <a:pt x="571" y="98"/>
                    <a:pt x="470" y="18"/>
                    <a:pt x="462" y="12"/>
                  </a:cubicBezTo>
                  <a:cubicBezTo>
                    <a:pt x="446" y="0"/>
                    <a:pt x="432" y="3"/>
                    <a:pt x="432" y="27"/>
                  </a:cubicBezTo>
                  <a:cubicBezTo>
                    <a:pt x="432" y="28"/>
                    <a:pt x="432" y="34"/>
                    <a:pt x="432" y="44"/>
                  </a:cubicBezTo>
                  <a:cubicBezTo>
                    <a:pt x="187" y="83"/>
                    <a:pt x="0" y="294"/>
                    <a:pt x="0" y="549"/>
                  </a:cubicBezTo>
                  <a:cubicBezTo>
                    <a:pt x="0" y="827"/>
                    <a:pt x="223" y="1054"/>
                    <a:pt x="500" y="1060"/>
                  </a:cubicBezTo>
                  <a:cubicBezTo>
                    <a:pt x="469" y="1035"/>
                    <a:pt x="434" y="1006"/>
                    <a:pt x="427" y="1001"/>
                  </a:cubicBezTo>
                  <a:cubicBezTo>
                    <a:pt x="416" y="992"/>
                    <a:pt x="411" y="981"/>
                    <a:pt x="411" y="969"/>
                  </a:cubicBezTo>
                  <a:close/>
                </a:path>
              </a:pathLst>
            </a:custGeom>
            <a:solidFill>
              <a:srgbClr val="FFFFFF"/>
            </a:solidFill>
            <a:ln>
              <a:noFill/>
            </a:ln>
            <a:extLst/>
          </p:spPr>
          <p:txBody>
            <a:bodyPr/>
            <a:lstStyle/>
            <a:p>
              <a:endParaRPr lang="en-US"/>
            </a:p>
          </p:txBody>
        </p:sp>
      </p:grpSp>
      <p:grpSp>
        <p:nvGrpSpPr>
          <p:cNvPr id="40" name="Group 39"/>
          <p:cNvGrpSpPr>
            <a:grpSpLocks noChangeAspect="1"/>
          </p:cNvGrpSpPr>
          <p:nvPr/>
        </p:nvGrpSpPr>
        <p:grpSpPr>
          <a:xfrm>
            <a:off x="8174542" y="2350056"/>
            <a:ext cx="1841465" cy="1737360"/>
            <a:chOff x="9395663" y="4399973"/>
            <a:chExt cx="1645656" cy="1552620"/>
          </a:xfrm>
        </p:grpSpPr>
        <p:sp>
          <p:nvSpPr>
            <p:cNvPr id="41" name="Freeform 9"/>
            <p:cNvSpPr>
              <a:spLocks noChangeAspect="1" noEditPoints="1"/>
            </p:cNvSpPr>
            <p:nvPr/>
          </p:nvSpPr>
          <p:spPr bwMode="auto">
            <a:xfrm>
              <a:off x="9586127" y="5116803"/>
              <a:ext cx="1036755" cy="835790"/>
            </a:xfrm>
            <a:custGeom>
              <a:avLst/>
              <a:gdLst>
                <a:gd name="T0" fmla="*/ 2147483646 w 467"/>
                <a:gd name="T1" fmla="*/ 2147483646 h 377"/>
                <a:gd name="T2" fmla="*/ 2147483646 w 467"/>
                <a:gd name="T3" fmla="*/ 2147483646 h 377"/>
                <a:gd name="T4" fmla="*/ 2147483646 w 467"/>
                <a:gd name="T5" fmla="*/ 2147483646 h 377"/>
                <a:gd name="T6" fmla="*/ 2147483646 w 467"/>
                <a:gd name="T7" fmla="*/ 0 h 377"/>
                <a:gd name="T8" fmla="*/ 2147483646 w 467"/>
                <a:gd name="T9" fmla="*/ 0 h 377"/>
                <a:gd name="T10" fmla="*/ 0 w 467"/>
                <a:gd name="T11" fmla="*/ 2147483646 h 377"/>
                <a:gd name="T12" fmla="*/ 0 w 467"/>
                <a:gd name="T13" fmla="*/ 2147483646 h 377"/>
                <a:gd name="T14" fmla="*/ 2147483646 w 467"/>
                <a:gd name="T15" fmla="*/ 2147483646 h 377"/>
                <a:gd name="T16" fmla="*/ 2147483646 w 467"/>
                <a:gd name="T17" fmla="*/ 2147483646 h 377"/>
                <a:gd name="T18" fmla="*/ 2147483646 w 467"/>
                <a:gd name="T19" fmla="*/ 2147483646 h 377"/>
                <a:gd name="T20" fmla="*/ 2147483646 w 467"/>
                <a:gd name="T21" fmla="*/ 2147483646 h 377"/>
                <a:gd name="T22" fmla="*/ 2147483646 w 467"/>
                <a:gd name="T23" fmla="*/ 2147483646 h 377"/>
                <a:gd name="T24" fmla="*/ 2147483646 w 467"/>
                <a:gd name="T25" fmla="*/ 2147483646 h 377"/>
                <a:gd name="T26" fmla="*/ 2147483646 w 467"/>
                <a:gd name="T27" fmla="*/ 2147483646 h 377"/>
                <a:gd name="T28" fmla="*/ 2147483646 w 467"/>
                <a:gd name="T29" fmla="*/ 2147483646 h 377"/>
                <a:gd name="T30" fmla="*/ 2147483646 w 467"/>
                <a:gd name="T31" fmla="*/ 2147483646 h 377"/>
                <a:gd name="T32" fmla="*/ 2147483646 w 467"/>
                <a:gd name="T33" fmla="*/ 2147483646 h 377"/>
                <a:gd name="T34" fmla="*/ 2147483646 w 467"/>
                <a:gd name="T35" fmla="*/ 2147483646 h 377"/>
                <a:gd name="T36" fmla="*/ 2147483646 w 467"/>
                <a:gd name="T37" fmla="*/ 2147483646 h 377"/>
                <a:gd name="T38" fmla="*/ 2147483646 w 467"/>
                <a:gd name="T39" fmla="*/ 2147483646 h 377"/>
                <a:gd name="T40" fmla="*/ 2147483646 w 467"/>
                <a:gd name="T41" fmla="*/ 2147483646 h 377"/>
                <a:gd name="T42" fmla="*/ 2147483646 w 467"/>
                <a:gd name="T43" fmla="*/ 2147483646 h 377"/>
                <a:gd name="T44" fmla="*/ 2147483646 w 467"/>
                <a:gd name="T45" fmla="*/ 2147483646 h 377"/>
                <a:gd name="T46" fmla="*/ 2147483646 w 467"/>
                <a:gd name="T47" fmla="*/ 2147483646 h 377"/>
                <a:gd name="T48" fmla="*/ 2147483646 w 467"/>
                <a:gd name="T49" fmla="*/ 2147483646 h 377"/>
                <a:gd name="T50" fmla="*/ 2147483646 w 467"/>
                <a:gd name="T51" fmla="*/ 2147483646 h 377"/>
                <a:gd name="T52" fmla="*/ 2147483646 w 467"/>
                <a:gd name="T53" fmla="*/ 2147483646 h 377"/>
                <a:gd name="T54" fmla="*/ 2147483646 w 467"/>
                <a:gd name="T55" fmla="*/ 2147483646 h 377"/>
                <a:gd name="T56" fmla="*/ 2147483646 w 467"/>
                <a:gd name="T57" fmla="*/ 2147483646 h 377"/>
                <a:gd name="T58" fmla="*/ 2147483646 w 467"/>
                <a:gd name="T59" fmla="*/ 2147483646 h 377"/>
                <a:gd name="T60" fmla="*/ 2147483646 w 467"/>
                <a:gd name="T61" fmla="*/ 2147483646 h 377"/>
                <a:gd name="T62" fmla="*/ 2147483646 w 467"/>
                <a:gd name="T63" fmla="*/ 2147483646 h 377"/>
                <a:gd name="T64" fmla="*/ 2147483646 w 467"/>
                <a:gd name="T65" fmla="*/ 2147483646 h 377"/>
                <a:gd name="T66" fmla="*/ 2147483646 w 467"/>
                <a:gd name="T67" fmla="*/ 2147483646 h 377"/>
                <a:gd name="T68" fmla="*/ 2147483646 w 467"/>
                <a:gd name="T69" fmla="*/ 2147483646 h 377"/>
                <a:gd name="T70" fmla="*/ 2147483646 w 467"/>
                <a:gd name="T71" fmla="*/ 2147483646 h 377"/>
                <a:gd name="T72" fmla="*/ 2147483646 w 467"/>
                <a:gd name="T73" fmla="*/ 2147483646 h 377"/>
                <a:gd name="T74" fmla="*/ 2147483646 w 467"/>
                <a:gd name="T75" fmla="*/ 2147483646 h 377"/>
                <a:gd name="T76" fmla="*/ 2147483646 w 467"/>
                <a:gd name="T77" fmla="*/ 2147483646 h 377"/>
                <a:gd name="T78" fmla="*/ 2147483646 w 467"/>
                <a:gd name="T79" fmla="*/ 2147483646 h 377"/>
                <a:gd name="T80" fmla="*/ 2147483646 w 467"/>
                <a:gd name="T81" fmla="*/ 2147483646 h 377"/>
                <a:gd name="T82" fmla="*/ 2147483646 w 467"/>
                <a:gd name="T83" fmla="*/ 2147483646 h 377"/>
                <a:gd name="T84" fmla="*/ 2147483646 w 467"/>
                <a:gd name="T85" fmla="*/ 2147483646 h 3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7" h="377">
                  <a:moveTo>
                    <a:pt x="459" y="42"/>
                  </a:moveTo>
                  <a:cubicBezTo>
                    <a:pt x="463" y="42"/>
                    <a:pt x="467" y="38"/>
                    <a:pt x="467" y="34"/>
                  </a:cubicBezTo>
                  <a:cubicBezTo>
                    <a:pt x="467" y="14"/>
                    <a:pt x="467" y="14"/>
                    <a:pt x="467" y="14"/>
                  </a:cubicBezTo>
                  <a:cubicBezTo>
                    <a:pt x="467" y="6"/>
                    <a:pt x="461" y="0"/>
                    <a:pt x="453" y="0"/>
                  </a:cubicBezTo>
                  <a:cubicBezTo>
                    <a:pt x="13" y="0"/>
                    <a:pt x="13" y="0"/>
                    <a:pt x="13" y="0"/>
                  </a:cubicBezTo>
                  <a:cubicBezTo>
                    <a:pt x="6" y="0"/>
                    <a:pt x="0" y="6"/>
                    <a:pt x="0" y="14"/>
                  </a:cubicBezTo>
                  <a:cubicBezTo>
                    <a:pt x="0" y="276"/>
                    <a:pt x="0" y="276"/>
                    <a:pt x="0" y="276"/>
                  </a:cubicBezTo>
                  <a:cubicBezTo>
                    <a:pt x="0" y="283"/>
                    <a:pt x="6" y="290"/>
                    <a:pt x="13" y="290"/>
                  </a:cubicBezTo>
                  <a:cubicBezTo>
                    <a:pt x="185" y="290"/>
                    <a:pt x="185" y="290"/>
                    <a:pt x="185" y="290"/>
                  </a:cubicBezTo>
                  <a:cubicBezTo>
                    <a:pt x="185" y="314"/>
                    <a:pt x="185" y="314"/>
                    <a:pt x="185" y="314"/>
                  </a:cubicBezTo>
                  <a:cubicBezTo>
                    <a:pt x="117" y="314"/>
                    <a:pt x="117" y="314"/>
                    <a:pt x="117" y="314"/>
                  </a:cubicBezTo>
                  <a:cubicBezTo>
                    <a:pt x="115" y="314"/>
                    <a:pt x="114" y="314"/>
                    <a:pt x="112" y="315"/>
                  </a:cubicBezTo>
                  <a:cubicBezTo>
                    <a:pt x="40" y="362"/>
                    <a:pt x="40" y="362"/>
                    <a:pt x="40" y="362"/>
                  </a:cubicBezTo>
                  <a:cubicBezTo>
                    <a:pt x="37" y="364"/>
                    <a:pt x="35" y="368"/>
                    <a:pt x="36" y="371"/>
                  </a:cubicBezTo>
                  <a:cubicBezTo>
                    <a:pt x="37" y="375"/>
                    <a:pt x="41" y="377"/>
                    <a:pt x="44" y="377"/>
                  </a:cubicBezTo>
                  <a:cubicBezTo>
                    <a:pt x="422" y="377"/>
                    <a:pt x="422" y="377"/>
                    <a:pt x="422" y="377"/>
                  </a:cubicBezTo>
                  <a:cubicBezTo>
                    <a:pt x="426" y="377"/>
                    <a:pt x="429" y="375"/>
                    <a:pt x="430" y="371"/>
                  </a:cubicBezTo>
                  <a:cubicBezTo>
                    <a:pt x="431" y="368"/>
                    <a:pt x="429" y="364"/>
                    <a:pt x="426" y="362"/>
                  </a:cubicBezTo>
                  <a:cubicBezTo>
                    <a:pt x="354" y="315"/>
                    <a:pt x="354" y="315"/>
                    <a:pt x="354" y="315"/>
                  </a:cubicBezTo>
                  <a:cubicBezTo>
                    <a:pt x="352" y="314"/>
                    <a:pt x="351" y="314"/>
                    <a:pt x="349" y="314"/>
                  </a:cubicBezTo>
                  <a:cubicBezTo>
                    <a:pt x="281" y="314"/>
                    <a:pt x="281" y="314"/>
                    <a:pt x="281" y="314"/>
                  </a:cubicBezTo>
                  <a:cubicBezTo>
                    <a:pt x="281" y="290"/>
                    <a:pt x="281" y="290"/>
                    <a:pt x="281" y="290"/>
                  </a:cubicBezTo>
                  <a:cubicBezTo>
                    <a:pt x="453" y="290"/>
                    <a:pt x="453" y="290"/>
                    <a:pt x="453" y="290"/>
                  </a:cubicBezTo>
                  <a:cubicBezTo>
                    <a:pt x="461" y="290"/>
                    <a:pt x="467" y="283"/>
                    <a:pt x="467" y="276"/>
                  </a:cubicBezTo>
                  <a:cubicBezTo>
                    <a:pt x="467" y="66"/>
                    <a:pt x="467" y="66"/>
                    <a:pt x="467" y="66"/>
                  </a:cubicBezTo>
                  <a:cubicBezTo>
                    <a:pt x="467" y="61"/>
                    <a:pt x="463" y="58"/>
                    <a:pt x="459" y="58"/>
                  </a:cubicBezTo>
                  <a:cubicBezTo>
                    <a:pt x="454" y="58"/>
                    <a:pt x="451" y="61"/>
                    <a:pt x="451" y="66"/>
                  </a:cubicBezTo>
                  <a:cubicBezTo>
                    <a:pt x="451" y="274"/>
                    <a:pt x="451" y="274"/>
                    <a:pt x="451" y="274"/>
                  </a:cubicBezTo>
                  <a:cubicBezTo>
                    <a:pt x="16" y="274"/>
                    <a:pt x="16" y="274"/>
                    <a:pt x="16" y="274"/>
                  </a:cubicBezTo>
                  <a:cubicBezTo>
                    <a:pt x="16" y="16"/>
                    <a:pt x="16" y="16"/>
                    <a:pt x="16" y="16"/>
                  </a:cubicBezTo>
                  <a:cubicBezTo>
                    <a:pt x="451" y="16"/>
                    <a:pt x="451" y="16"/>
                    <a:pt x="451" y="16"/>
                  </a:cubicBezTo>
                  <a:cubicBezTo>
                    <a:pt x="451" y="34"/>
                    <a:pt x="451" y="34"/>
                    <a:pt x="451" y="34"/>
                  </a:cubicBezTo>
                  <a:cubicBezTo>
                    <a:pt x="451" y="38"/>
                    <a:pt x="454" y="42"/>
                    <a:pt x="459" y="42"/>
                  </a:cubicBezTo>
                  <a:close/>
                  <a:moveTo>
                    <a:pt x="347" y="330"/>
                  </a:moveTo>
                  <a:cubicBezTo>
                    <a:pt x="395" y="361"/>
                    <a:pt x="395" y="361"/>
                    <a:pt x="395" y="361"/>
                  </a:cubicBezTo>
                  <a:cubicBezTo>
                    <a:pt x="71" y="361"/>
                    <a:pt x="71" y="361"/>
                    <a:pt x="71" y="361"/>
                  </a:cubicBezTo>
                  <a:cubicBezTo>
                    <a:pt x="119" y="330"/>
                    <a:pt x="119" y="330"/>
                    <a:pt x="119" y="330"/>
                  </a:cubicBezTo>
                  <a:lnTo>
                    <a:pt x="347" y="330"/>
                  </a:lnTo>
                  <a:close/>
                  <a:moveTo>
                    <a:pt x="201" y="290"/>
                  </a:moveTo>
                  <a:cubicBezTo>
                    <a:pt x="265" y="290"/>
                    <a:pt x="265" y="290"/>
                    <a:pt x="265" y="290"/>
                  </a:cubicBezTo>
                  <a:cubicBezTo>
                    <a:pt x="265" y="314"/>
                    <a:pt x="265" y="314"/>
                    <a:pt x="265" y="314"/>
                  </a:cubicBezTo>
                  <a:cubicBezTo>
                    <a:pt x="201" y="314"/>
                    <a:pt x="201" y="314"/>
                    <a:pt x="201" y="314"/>
                  </a:cubicBezTo>
                  <a:lnTo>
                    <a:pt x="201" y="290"/>
                  </a:lnTo>
                  <a:close/>
                </a:path>
              </a:pathLst>
            </a:custGeom>
            <a:solidFill>
              <a:srgbClr val="FFFFFF"/>
            </a:solidFill>
            <a:ln>
              <a:noFill/>
            </a:ln>
            <a:extLst/>
          </p:spPr>
          <p:txBody>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42" name="Freeform 6"/>
            <p:cNvSpPr>
              <a:spLocks noChangeAspect="1" noEditPoints="1"/>
            </p:cNvSpPr>
            <p:nvPr/>
          </p:nvSpPr>
          <p:spPr bwMode="auto">
            <a:xfrm>
              <a:off x="10479225" y="4825144"/>
              <a:ext cx="192561" cy="274365"/>
            </a:xfrm>
            <a:custGeom>
              <a:avLst/>
              <a:gdLst>
                <a:gd name="T0" fmla="*/ 2147483646 w 241"/>
                <a:gd name="T1" fmla="*/ 2147483646 h 383"/>
                <a:gd name="T2" fmla="*/ 2147483646 w 241"/>
                <a:gd name="T3" fmla="*/ 2147483646 h 383"/>
                <a:gd name="T4" fmla="*/ 2147483646 w 241"/>
                <a:gd name="T5" fmla="*/ 2147483646 h 383"/>
                <a:gd name="T6" fmla="*/ 2147483646 w 241"/>
                <a:gd name="T7" fmla="*/ 2147483646 h 383"/>
                <a:gd name="T8" fmla="*/ 2147483646 w 241"/>
                <a:gd name="T9" fmla="*/ 2147483646 h 383"/>
                <a:gd name="T10" fmla="*/ 2147483646 w 241"/>
                <a:gd name="T11" fmla="*/ 2147483646 h 383"/>
                <a:gd name="T12" fmla="*/ 2147483646 w 241"/>
                <a:gd name="T13" fmla="*/ 2147483646 h 383"/>
                <a:gd name="T14" fmla="*/ 2147483646 w 241"/>
                <a:gd name="T15" fmla="*/ 2147483646 h 383"/>
                <a:gd name="T16" fmla="*/ 2147483646 w 241"/>
                <a:gd name="T17" fmla="*/ 0 h 383"/>
                <a:gd name="T18" fmla="*/ 2147483646 w 241"/>
                <a:gd name="T19" fmla="*/ 0 h 383"/>
                <a:gd name="T20" fmla="*/ 0 w 241"/>
                <a:gd name="T21" fmla="*/ 2147483646 h 383"/>
                <a:gd name="T22" fmla="*/ 0 w 241"/>
                <a:gd name="T23" fmla="*/ 2147483646 h 383"/>
                <a:gd name="T24" fmla="*/ 2147483646 w 241"/>
                <a:gd name="T25" fmla="*/ 2147483646 h 383"/>
                <a:gd name="T26" fmla="*/ 2147483646 w 241"/>
                <a:gd name="T27" fmla="*/ 2147483646 h 383"/>
                <a:gd name="T28" fmla="*/ 2147483646 w 241"/>
                <a:gd name="T29" fmla="*/ 2147483646 h 383"/>
                <a:gd name="T30" fmla="*/ 2147483646 w 241"/>
                <a:gd name="T31" fmla="*/ 2147483646 h 383"/>
                <a:gd name="T32" fmla="*/ 2147483646 w 241"/>
                <a:gd name="T33" fmla="*/ 2147483646 h 383"/>
                <a:gd name="T34" fmla="*/ 2147483646 w 241"/>
                <a:gd name="T35" fmla="*/ 2147483646 h 383"/>
                <a:gd name="T36" fmla="*/ 2147483646 w 241"/>
                <a:gd name="T37" fmla="*/ 2147483646 h 383"/>
                <a:gd name="T38" fmla="*/ 2147483646 w 241"/>
                <a:gd name="T39" fmla="*/ 2147483646 h 383"/>
                <a:gd name="T40" fmla="*/ 2147483646 w 241"/>
                <a:gd name="T41" fmla="*/ 2147483646 h 383"/>
                <a:gd name="T42" fmla="*/ 2147483646 w 241"/>
                <a:gd name="T43" fmla="*/ 2147483646 h 383"/>
                <a:gd name="T44" fmla="*/ 2147483646 w 241"/>
                <a:gd name="T45" fmla="*/ 2147483646 h 383"/>
                <a:gd name="T46" fmla="*/ 2147483646 w 241"/>
                <a:gd name="T47" fmla="*/ 2147483646 h 383"/>
                <a:gd name="T48" fmla="*/ 2147483646 w 241"/>
                <a:gd name="T49" fmla="*/ 2147483646 h 383"/>
                <a:gd name="T50" fmla="*/ 2147483646 w 241"/>
                <a:gd name="T51" fmla="*/ 2147483646 h 383"/>
                <a:gd name="T52" fmla="*/ 2147483646 w 241"/>
                <a:gd name="T53" fmla="*/ 2147483646 h 383"/>
                <a:gd name="T54" fmla="*/ 2147483646 w 241"/>
                <a:gd name="T55" fmla="*/ 2147483646 h 383"/>
                <a:gd name="T56" fmla="*/ 2147483646 w 241"/>
                <a:gd name="T57" fmla="*/ 2147483646 h 383"/>
                <a:gd name="T58" fmla="*/ 2147483646 w 241"/>
                <a:gd name="T59" fmla="*/ 2147483646 h 383"/>
                <a:gd name="T60" fmla="*/ 2147483646 w 241"/>
                <a:gd name="T61" fmla="*/ 2147483646 h 383"/>
                <a:gd name="T62" fmla="*/ 2147483646 w 241"/>
                <a:gd name="T63" fmla="*/ 2147483646 h 383"/>
                <a:gd name="T64" fmla="*/ 2147483646 w 241"/>
                <a:gd name="T65" fmla="*/ 2147483646 h 383"/>
                <a:gd name="T66" fmla="*/ 2147483646 w 241"/>
                <a:gd name="T67" fmla="*/ 2147483646 h 383"/>
                <a:gd name="T68" fmla="*/ 2147483646 w 241"/>
                <a:gd name="T69" fmla="*/ 2147483646 h 383"/>
                <a:gd name="T70" fmla="*/ 2147483646 w 241"/>
                <a:gd name="T71" fmla="*/ 2147483646 h 383"/>
                <a:gd name="T72" fmla="*/ 2147483646 w 241"/>
                <a:gd name="T73" fmla="*/ 2147483646 h 383"/>
                <a:gd name="T74" fmla="*/ 2147483646 w 241"/>
                <a:gd name="T75" fmla="*/ 2147483646 h 383"/>
                <a:gd name="T76" fmla="*/ 2147483646 w 241"/>
                <a:gd name="T77" fmla="*/ 2147483646 h 383"/>
                <a:gd name="T78" fmla="*/ 2147483646 w 241"/>
                <a:gd name="T79" fmla="*/ 2147483646 h 383"/>
                <a:gd name="T80" fmla="*/ 2147483646 w 241"/>
                <a:gd name="T81" fmla="*/ 2147483646 h 383"/>
                <a:gd name="T82" fmla="*/ 2147483646 w 241"/>
                <a:gd name="T83" fmla="*/ 2147483646 h 383"/>
                <a:gd name="T84" fmla="*/ 2147483646 w 241"/>
                <a:gd name="T85" fmla="*/ 2147483646 h 383"/>
                <a:gd name="T86" fmla="*/ 2147483646 w 241"/>
                <a:gd name="T87" fmla="*/ 2147483646 h 383"/>
                <a:gd name="T88" fmla="*/ 2147483646 w 241"/>
                <a:gd name="T89" fmla="*/ 2147483646 h 3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1" h="383">
                  <a:moveTo>
                    <a:pt x="117" y="356"/>
                  </a:moveTo>
                  <a:cubicBezTo>
                    <a:pt x="127" y="356"/>
                    <a:pt x="135" y="348"/>
                    <a:pt x="135" y="338"/>
                  </a:cubicBezTo>
                  <a:cubicBezTo>
                    <a:pt x="135" y="329"/>
                    <a:pt x="127" y="321"/>
                    <a:pt x="117" y="321"/>
                  </a:cubicBezTo>
                  <a:cubicBezTo>
                    <a:pt x="107" y="321"/>
                    <a:pt x="99" y="329"/>
                    <a:pt x="99" y="338"/>
                  </a:cubicBezTo>
                  <a:cubicBezTo>
                    <a:pt x="99" y="348"/>
                    <a:pt x="107" y="356"/>
                    <a:pt x="117" y="356"/>
                  </a:cubicBezTo>
                  <a:close/>
                  <a:moveTo>
                    <a:pt x="233" y="90"/>
                  </a:moveTo>
                  <a:cubicBezTo>
                    <a:pt x="237" y="90"/>
                    <a:pt x="241" y="87"/>
                    <a:pt x="241" y="82"/>
                  </a:cubicBezTo>
                  <a:cubicBezTo>
                    <a:pt x="241" y="19"/>
                    <a:pt x="241" y="19"/>
                    <a:pt x="241" y="19"/>
                  </a:cubicBezTo>
                  <a:cubicBezTo>
                    <a:pt x="241" y="8"/>
                    <a:pt x="232" y="0"/>
                    <a:pt x="221" y="0"/>
                  </a:cubicBezTo>
                  <a:cubicBezTo>
                    <a:pt x="19" y="0"/>
                    <a:pt x="19" y="0"/>
                    <a:pt x="19" y="0"/>
                  </a:cubicBezTo>
                  <a:cubicBezTo>
                    <a:pt x="8" y="0"/>
                    <a:pt x="0" y="8"/>
                    <a:pt x="0" y="19"/>
                  </a:cubicBezTo>
                  <a:cubicBezTo>
                    <a:pt x="0" y="364"/>
                    <a:pt x="0" y="364"/>
                    <a:pt x="0" y="364"/>
                  </a:cubicBezTo>
                  <a:cubicBezTo>
                    <a:pt x="0" y="375"/>
                    <a:pt x="8" y="383"/>
                    <a:pt x="19" y="383"/>
                  </a:cubicBezTo>
                  <a:cubicBezTo>
                    <a:pt x="221" y="383"/>
                    <a:pt x="221" y="383"/>
                    <a:pt x="221" y="383"/>
                  </a:cubicBezTo>
                  <a:cubicBezTo>
                    <a:pt x="232" y="383"/>
                    <a:pt x="241" y="375"/>
                    <a:pt x="241" y="364"/>
                  </a:cubicBezTo>
                  <a:cubicBezTo>
                    <a:pt x="241" y="114"/>
                    <a:pt x="241" y="114"/>
                    <a:pt x="241" y="114"/>
                  </a:cubicBezTo>
                  <a:cubicBezTo>
                    <a:pt x="241" y="110"/>
                    <a:pt x="237" y="106"/>
                    <a:pt x="233" y="106"/>
                  </a:cubicBezTo>
                  <a:cubicBezTo>
                    <a:pt x="228" y="106"/>
                    <a:pt x="225" y="110"/>
                    <a:pt x="225" y="114"/>
                  </a:cubicBezTo>
                  <a:cubicBezTo>
                    <a:pt x="225" y="295"/>
                    <a:pt x="225" y="295"/>
                    <a:pt x="225" y="295"/>
                  </a:cubicBezTo>
                  <a:cubicBezTo>
                    <a:pt x="16" y="295"/>
                    <a:pt x="16" y="295"/>
                    <a:pt x="16" y="295"/>
                  </a:cubicBezTo>
                  <a:cubicBezTo>
                    <a:pt x="16" y="69"/>
                    <a:pt x="16" y="69"/>
                    <a:pt x="16" y="69"/>
                  </a:cubicBezTo>
                  <a:cubicBezTo>
                    <a:pt x="225" y="69"/>
                    <a:pt x="225" y="69"/>
                    <a:pt x="225" y="69"/>
                  </a:cubicBezTo>
                  <a:cubicBezTo>
                    <a:pt x="225" y="82"/>
                    <a:pt x="225" y="82"/>
                    <a:pt x="225" y="82"/>
                  </a:cubicBezTo>
                  <a:cubicBezTo>
                    <a:pt x="225" y="87"/>
                    <a:pt x="228" y="90"/>
                    <a:pt x="233" y="90"/>
                  </a:cubicBezTo>
                  <a:close/>
                  <a:moveTo>
                    <a:pt x="225" y="311"/>
                  </a:moveTo>
                  <a:cubicBezTo>
                    <a:pt x="225" y="364"/>
                    <a:pt x="225" y="364"/>
                    <a:pt x="225" y="364"/>
                  </a:cubicBezTo>
                  <a:cubicBezTo>
                    <a:pt x="225" y="366"/>
                    <a:pt x="223" y="367"/>
                    <a:pt x="221" y="367"/>
                  </a:cubicBezTo>
                  <a:cubicBezTo>
                    <a:pt x="19" y="367"/>
                    <a:pt x="19" y="367"/>
                    <a:pt x="19" y="367"/>
                  </a:cubicBezTo>
                  <a:cubicBezTo>
                    <a:pt x="17" y="367"/>
                    <a:pt x="16" y="366"/>
                    <a:pt x="16" y="364"/>
                  </a:cubicBezTo>
                  <a:cubicBezTo>
                    <a:pt x="16" y="311"/>
                    <a:pt x="16" y="311"/>
                    <a:pt x="16" y="311"/>
                  </a:cubicBezTo>
                  <a:lnTo>
                    <a:pt x="225" y="311"/>
                  </a:lnTo>
                  <a:close/>
                  <a:moveTo>
                    <a:pt x="16" y="53"/>
                  </a:moveTo>
                  <a:cubicBezTo>
                    <a:pt x="16" y="19"/>
                    <a:pt x="16" y="19"/>
                    <a:pt x="16" y="19"/>
                  </a:cubicBezTo>
                  <a:cubicBezTo>
                    <a:pt x="16" y="17"/>
                    <a:pt x="17" y="16"/>
                    <a:pt x="19" y="16"/>
                  </a:cubicBezTo>
                  <a:cubicBezTo>
                    <a:pt x="221" y="16"/>
                    <a:pt x="221" y="16"/>
                    <a:pt x="221" y="16"/>
                  </a:cubicBezTo>
                  <a:cubicBezTo>
                    <a:pt x="223" y="16"/>
                    <a:pt x="225" y="17"/>
                    <a:pt x="225" y="19"/>
                  </a:cubicBezTo>
                  <a:cubicBezTo>
                    <a:pt x="225" y="53"/>
                    <a:pt x="225" y="53"/>
                    <a:pt x="225" y="53"/>
                  </a:cubicBezTo>
                  <a:lnTo>
                    <a:pt x="16" y="53"/>
                  </a:lnTo>
                  <a:close/>
                  <a:moveTo>
                    <a:pt x="135" y="26"/>
                  </a:moveTo>
                  <a:cubicBezTo>
                    <a:pt x="99" y="26"/>
                    <a:pt x="99" y="26"/>
                    <a:pt x="99" y="26"/>
                  </a:cubicBezTo>
                  <a:cubicBezTo>
                    <a:pt x="95" y="26"/>
                    <a:pt x="91" y="30"/>
                    <a:pt x="91" y="34"/>
                  </a:cubicBezTo>
                  <a:cubicBezTo>
                    <a:pt x="91" y="38"/>
                    <a:pt x="95" y="42"/>
                    <a:pt x="99" y="42"/>
                  </a:cubicBezTo>
                  <a:cubicBezTo>
                    <a:pt x="135" y="42"/>
                    <a:pt x="135" y="42"/>
                    <a:pt x="135" y="42"/>
                  </a:cubicBezTo>
                  <a:cubicBezTo>
                    <a:pt x="139" y="42"/>
                    <a:pt x="143" y="38"/>
                    <a:pt x="143" y="34"/>
                  </a:cubicBezTo>
                  <a:cubicBezTo>
                    <a:pt x="143" y="30"/>
                    <a:pt x="139" y="26"/>
                    <a:pt x="135" y="26"/>
                  </a:cubicBezTo>
                  <a:close/>
                </a:path>
              </a:pathLst>
            </a:custGeom>
            <a:solidFill>
              <a:srgbClr val="FFFFFF"/>
            </a:solidFill>
            <a:ln>
              <a:noFill/>
            </a:ln>
            <a:extLst/>
          </p:spPr>
          <p:txBody>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43" name="Freeform 3"/>
            <p:cNvSpPr>
              <a:spLocks noChangeAspect="1" noEditPoints="1"/>
            </p:cNvSpPr>
            <p:nvPr/>
          </p:nvSpPr>
          <p:spPr bwMode="auto">
            <a:xfrm>
              <a:off x="10163369" y="4399973"/>
              <a:ext cx="208370" cy="283956"/>
            </a:xfrm>
            <a:custGeom>
              <a:avLst/>
              <a:gdLst>
                <a:gd name="T0" fmla="*/ 2147483646 w 302"/>
                <a:gd name="T1" fmla="*/ 2147483646 h 412"/>
                <a:gd name="T2" fmla="*/ 2147483646 w 302"/>
                <a:gd name="T3" fmla="*/ 2147483646 h 412"/>
                <a:gd name="T4" fmla="*/ 2147483646 w 302"/>
                <a:gd name="T5" fmla="*/ 2147483646 h 412"/>
                <a:gd name="T6" fmla="*/ 2147483646 w 302"/>
                <a:gd name="T7" fmla="*/ 2147483646 h 412"/>
                <a:gd name="T8" fmla="*/ 2147483646 w 302"/>
                <a:gd name="T9" fmla="*/ 2147483646 h 412"/>
                <a:gd name="T10" fmla="*/ 2147483646 w 302"/>
                <a:gd name="T11" fmla="*/ 2147483646 h 412"/>
                <a:gd name="T12" fmla="*/ 2147483646 w 302"/>
                <a:gd name="T13" fmla="*/ 2147483646 h 412"/>
                <a:gd name="T14" fmla="*/ 2147483646 w 302"/>
                <a:gd name="T15" fmla="*/ 2147483646 h 412"/>
                <a:gd name="T16" fmla="*/ 2147483646 w 302"/>
                <a:gd name="T17" fmla="*/ 2147483646 h 412"/>
                <a:gd name="T18" fmla="*/ 2147483646 w 302"/>
                <a:gd name="T19" fmla="*/ 2147483646 h 412"/>
                <a:gd name="T20" fmla="*/ 2147483646 w 302"/>
                <a:gd name="T21" fmla="*/ 2147483646 h 412"/>
                <a:gd name="T22" fmla="*/ 2147483646 w 302"/>
                <a:gd name="T23" fmla="*/ 2147483646 h 412"/>
                <a:gd name="T24" fmla="*/ 2147483646 w 302"/>
                <a:gd name="T25" fmla="*/ 2147483646 h 412"/>
                <a:gd name="T26" fmla="*/ 2147483646 w 302"/>
                <a:gd name="T27" fmla="*/ 2147483646 h 412"/>
                <a:gd name="T28" fmla="*/ 2147483646 w 302"/>
                <a:gd name="T29" fmla="*/ 2147483646 h 412"/>
                <a:gd name="T30" fmla="*/ 2147483646 w 302"/>
                <a:gd name="T31" fmla="*/ 2147483646 h 412"/>
                <a:gd name="T32" fmla="*/ 2147483646 w 302"/>
                <a:gd name="T33" fmla="*/ 2147483646 h 412"/>
                <a:gd name="T34" fmla="*/ 2147483646 w 302"/>
                <a:gd name="T35" fmla="*/ 2147483646 h 412"/>
                <a:gd name="T36" fmla="*/ 2147483646 w 302"/>
                <a:gd name="T37" fmla="*/ 2147483646 h 412"/>
                <a:gd name="T38" fmla="*/ 0 w 302"/>
                <a:gd name="T39" fmla="*/ 2147483646 h 412"/>
                <a:gd name="T40" fmla="*/ 2147483646 w 302"/>
                <a:gd name="T41" fmla="*/ 2147483646 h 412"/>
                <a:gd name="T42" fmla="*/ 2147483646 w 302"/>
                <a:gd name="T43" fmla="*/ 2147483646 h 412"/>
                <a:gd name="T44" fmla="*/ 2147483646 w 302"/>
                <a:gd name="T45" fmla="*/ 2147483646 h 412"/>
                <a:gd name="T46" fmla="*/ 2147483646 w 302"/>
                <a:gd name="T47" fmla="*/ 2147483646 h 412"/>
                <a:gd name="T48" fmla="*/ 2147483646 w 302"/>
                <a:gd name="T49" fmla="*/ 2147483646 h 412"/>
                <a:gd name="T50" fmla="*/ 2147483646 w 302"/>
                <a:gd name="T51" fmla="*/ 2147483646 h 412"/>
                <a:gd name="T52" fmla="*/ 2147483646 w 302"/>
                <a:gd name="T53" fmla="*/ 2147483646 h 412"/>
                <a:gd name="T54" fmla="*/ 2147483646 w 302"/>
                <a:gd name="T55" fmla="*/ 2147483646 h 412"/>
                <a:gd name="T56" fmla="*/ 2147483646 w 302"/>
                <a:gd name="T57" fmla="*/ 2147483646 h 412"/>
                <a:gd name="T58" fmla="*/ 2147483646 w 302"/>
                <a:gd name="T59" fmla="*/ 2147483646 h 412"/>
                <a:gd name="T60" fmla="*/ 2147483646 w 302"/>
                <a:gd name="T61" fmla="*/ 2147483646 h 412"/>
                <a:gd name="T62" fmla="*/ 2147483646 w 302"/>
                <a:gd name="T63" fmla="*/ 2147483646 h 412"/>
                <a:gd name="T64" fmla="*/ 2147483646 w 302"/>
                <a:gd name="T65" fmla="*/ 2147483646 h 412"/>
                <a:gd name="T66" fmla="*/ 2147483646 w 302"/>
                <a:gd name="T67" fmla="*/ 2147483646 h 412"/>
                <a:gd name="T68" fmla="*/ 2147483646 w 302"/>
                <a:gd name="T69" fmla="*/ 2147483646 h 412"/>
                <a:gd name="T70" fmla="*/ 2147483646 w 302"/>
                <a:gd name="T71" fmla="*/ 2147483646 h 412"/>
                <a:gd name="T72" fmla="*/ 2147483646 w 302"/>
                <a:gd name="T73" fmla="*/ 2147483646 h 412"/>
                <a:gd name="T74" fmla="*/ 2147483646 w 302"/>
                <a:gd name="T75" fmla="*/ 2147483646 h 412"/>
                <a:gd name="T76" fmla="*/ 2147483646 w 302"/>
                <a:gd name="T77" fmla="*/ 2147483646 h 412"/>
                <a:gd name="T78" fmla="*/ 2147483646 w 302"/>
                <a:gd name="T79" fmla="*/ 2147483646 h 412"/>
                <a:gd name="T80" fmla="*/ 2147483646 w 302"/>
                <a:gd name="T81" fmla="*/ 2147483646 h 412"/>
                <a:gd name="T82" fmla="*/ 2147483646 w 302"/>
                <a:gd name="T83" fmla="*/ 2147483646 h 412"/>
                <a:gd name="T84" fmla="*/ 2147483646 w 302"/>
                <a:gd name="T85" fmla="*/ 2147483646 h 412"/>
                <a:gd name="T86" fmla="*/ 2147483646 w 302"/>
                <a:gd name="T87" fmla="*/ 2147483646 h 412"/>
                <a:gd name="T88" fmla="*/ 2147483646 w 302"/>
                <a:gd name="T89" fmla="*/ 2147483646 h 412"/>
                <a:gd name="T90" fmla="*/ 2147483646 w 302"/>
                <a:gd name="T91" fmla="*/ 2147483646 h 412"/>
                <a:gd name="T92" fmla="*/ 2147483646 w 302"/>
                <a:gd name="T93" fmla="*/ 2147483646 h 412"/>
                <a:gd name="T94" fmla="*/ 2147483646 w 302"/>
                <a:gd name="T95" fmla="*/ 2147483646 h 412"/>
                <a:gd name="T96" fmla="*/ 2147483646 w 302"/>
                <a:gd name="T97" fmla="*/ 2147483646 h 412"/>
                <a:gd name="T98" fmla="*/ 2147483646 w 302"/>
                <a:gd name="T99" fmla="*/ 2147483646 h 412"/>
                <a:gd name="T100" fmla="*/ 2147483646 w 302"/>
                <a:gd name="T101" fmla="*/ 2147483646 h 412"/>
                <a:gd name="T102" fmla="*/ 2147483646 w 302"/>
                <a:gd name="T103" fmla="*/ 2147483646 h 412"/>
                <a:gd name="T104" fmla="*/ 2147483646 w 302"/>
                <a:gd name="T105" fmla="*/ 2147483646 h 4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2" h="412">
                  <a:moveTo>
                    <a:pt x="221" y="241"/>
                  </a:moveTo>
                  <a:cubicBezTo>
                    <a:pt x="221" y="237"/>
                    <a:pt x="217" y="234"/>
                    <a:pt x="213" y="234"/>
                  </a:cubicBezTo>
                  <a:cubicBezTo>
                    <a:pt x="193" y="234"/>
                    <a:pt x="193" y="234"/>
                    <a:pt x="193" y="234"/>
                  </a:cubicBezTo>
                  <a:cubicBezTo>
                    <a:pt x="189" y="234"/>
                    <a:pt x="186" y="237"/>
                    <a:pt x="186" y="241"/>
                  </a:cubicBezTo>
                  <a:cubicBezTo>
                    <a:pt x="186" y="261"/>
                    <a:pt x="186" y="261"/>
                    <a:pt x="186" y="261"/>
                  </a:cubicBezTo>
                  <a:cubicBezTo>
                    <a:pt x="186" y="265"/>
                    <a:pt x="189" y="268"/>
                    <a:pt x="193" y="268"/>
                  </a:cubicBezTo>
                  <a:cubicBezTo>
                    <a:pt x="213" y="268"/>
                    <a:pt x="213" y="268"/>
                    <a:pt x="213" y="268"/>
                  </a:cubicBezTo>
                  <a:cubicBezTo>
                    <a:pt x="217" y="268"/>
                    <a:pt x="221" y="265"/>
                    <a:pt x="221" y="261"/>
                  </a:cubicBezTo>
                  <a:lnTo>
                    <a:pt x="221" y="241"/>
                  </a:lnTo>
                  <a:close/>
                  <a:moveTo>
                    <a:pt x="221" y="140"/>
                  </a:moveTo>
                  <a:cubicBezTo>
                    <a:pt x="221" y="136"/>
                    <a:pt x="217" y="133"/>
                    <a:pt x="213" y="133"/>
                  </a:cubicBezTo>
                  <a:cubicBezTo>
                    <a:pt x="193" y="133"/>
                    <a:pt x="193" y="133"/>
                    <a:pt x="193" y="133"/>
                  </a:cubicBezTo>
                  <a:cubicBezTo>
                    <a:pt x="189" y="133"/>
                    <a:pt x="186" y="136"/>
                    <a:pt x="186" y="140"/>
                  </a:cubicBezTo>
                  <a:cubicBezTo>
                    <a:pt x="186" y="160"/>
                    <a:pt x="186" y="160"/>
                    <a:pt x="186" y="160"/>
                  </a:cubicBezTo>
                  <a:cubicBezTo>
                    <a:pt x="186" y="164"/>
                    <a:pt x="189" y="167"/>
                    <a:pt x="193" y="167"/>
                  </a:cubicBezTo>
                  <a:cubicBezTo>
                    <a:pt x="213" y="167"/>
                    <a:pt x="213" y="167"/>
                    <a:pt x="213" y="167"/>
                  </a:cubicBezTo>
                  <a:cubicBezTo>
                    <a:pt x="217" y="167"/>
                    <a:pt x="221" y="164"/>
                    <a:pt x="221" y="160"/>
                  </a:cubicBezTo>
                  <a:lnTo>
                    <a:pt x="221" y="140"/>
                  </a:lnTo>
                  <a:close/>
                  <a:moveTo>
                    <a:pt x="213" y="284"/>
                  </a:moveTo>
                  <a:cubicBezTo>
                    <a:pt x="193" y="284"/>
                    <a:pt x="193" y="284"/>
                    <a:pt x="193" y="284"/>
                  </a:cubicBezTo>
                  <a:cubicBezTo>
                    <a:pt x="189" y="284"/>
                    <a:pt x="186" y="288"/>
                    <a:pt x="186" y="292"/>
                  </a:cubicBezTo>
                  <a:cubicBezTo>
                    <a:pt x="186" y="311"/>
                    <a:pt x="186" y="311"/>
                    <a:pt x="186" y="311"/>
                  </a:cubicBezTo>
                  <a:cubicBezTo>
                    <a:pt x="186" y="316"/>
                    <a:pt x="189" y="319"/>
                    <a:pt x="193" y="319"/>
                  </a:cubicBezTo>
                  <a:cubicBezTo>
                    <a:pt x="213" y="319"/>
                    <a:pt x="213" y="319"/>
                    <a:pt x="213" y="319"/>
                  </a:cubicBezTo>
                  <a:cubicBezTo>
                    <a:pt x="217" y="319"/>
                    <a:pt x="221" y="316"/>
                    <a:pt x="221" y="311"/>
                  </a:cubicBezTo>
                  <a:cubicBezTo>
                    <a:pt x="221" y="292"/>
                    <a:pt x="221" y="292"/>
                    <a:pt x="221" y="292"/>
                  </a:cubicBezTo>
                  <a:cubicBezTo>
                    <a:pt x="221" y="288"/>
                    <a:pt x="217" y="284"/>
                    <a:pt x="213" y="284"/>
                  </a:cubicBezTo>
                  <a:close/>
                  <a:moveTo>
                    <a:pt x="170" y="241"/>
                  </a:moveTo>
                  <a:cubicBezTo>
                    <a:pt x="170" y="237"/>
                    <a:pt x="166" y="234"/>
                    <a:pt x="162" y="234"/>
                  </a:cubicBezTo>
                  <a:cubicBezTo>
                    <a:pt x="142" y="234"/>
                    <a:pt x="142" y="234"/>
                    <a:pt x="142" y="234"/>
                  </a:cubicBezTo>
                  <a:cubicBezTo>
                    <a:pt x="138" y="234"/>
                    <a:pt x="135" y="237"/>
                    <a:pt x="135" y="241"/>
                  </a:cubicBezTo>
                  <a:cubicBezTo>
                    <a:pt x="135" y="261"/>
                    <a:pt x="135" y="261"/>
                    <a:pt x="135" y="261"/>
                  </a:cubicBezTo>
                  <a:cubicBezTo>
                    <a:pt x="135" y="265"/>
                    <a:pt x="138" y="268"/>
                    <a:pt x="142" y="268"/>
                  </a:cubicBezTo>
                  <a:cubicBezTo>
                    <a:pt x="162" y="268"/>
                    <a:pt x="162" y="268"/>
                    <a:pt x="162" y="268"/>
                  </a:cubicBezTo>
                  <a:cubicBezTo>
                    <a:pt x="166" y="268"/>
                    <a:pt x="170" y="265"/>
                    <a:pt x="170" y="261"/>
                  </a:cubicBezTo>
                  <a:lnTo>
                    <a:pt x="170" y="241"/>
                  </a:lnTo>
                  <a:close/>
                  <a:moveTo>
                    <a:pt x="170" y="191"/>
                  </a:moveTo>
                  <a:cubicBezTo>
                    <a:pt x="170" y="187"/>
                    <a:pt x="166" y="183"/>
                    <a:pt x="162" y="183"/>
                  </a:cubicBezTo>
                  <a:cubicBezTo>
                    <a:pt x="142" y="183"/>
                    <a:pt x="142" y="183"/>
                    <a:pt x="142" y="183"/>
                  </a:cubicBezTo>
                  <a:cubicBezTo>
                    <a:pt x="138" y="183"/>
                    <a:pt x="135" y="187"/>
                    <a:pt x="135" y="191"/>
                  </a:cubicBezTo>
                  <a:cubicBezTo>
                    <a:pt x="135" y="210"/>
                    <a:pt x="135" y="210"/>
                    <a:pt x="135" y="210"/>
                  </a:cubicBezTo>
                  <a:cubicBezTo>
                    <a:pt x="135" y="215"/>
                    <a:pt x="138" y="218"/>
                    <a:pt x="142" y="218"/>
                  </a:cubicBezTo>
                  <a:cubicBezTo>
                    <a:pt x="162" y="218"/>
                    <a:pt x="162" y="218"/>
                    <a:pt x="162" y="218"/>
                  </a:cubicBezTo>
                  <a:cubicBezTo>
                    <a:pt x="166" y="218"/>
                    <a:pt x="170" y="215"/>
                    <a:pt x="170" y="210"/>
                  </a:cubicBezTo>
                  <a:lnTo>
                    <a:pt x="170" y="191"/>
                  </a:lnTo>
                  <a:close/>
                  <a:moveTo>
                    <a:pt x="162" y="284"/>
                  </a:moveTo>
                  <a:cubicBezTo>
                    <a:pt x="142" y="284"/>
                    <a:pt x="142" y="284"/>
                    <a:pt x="142" y="284"/>
                  </a:cubicBezTo>
                  <a:cubicBezTo>
                    <a:pt x="138" y="284"/>
                    <a:pt x="135" y="288"/>
                    <a:pt x="135" y="292"/>
                  </a:cubicBezTo>
                  <a:cubicBezTo>
                    <a:pt x="135" y="311"/>
                    <a:pt x="135" y="311"/>
                    <a:pt x="135" y="311"/>
                  </a:cubicBezTo>
                  <a:cubicBezTo>
                    <a:pt x="135" y="316"/>
                    <a:pt x="138" y="319"/>
                    <a:pt x="142" y="319"/>
                  </a:cubicBezTo>
                  <a:cubicBezTo>
                    <a:pt x="162" y="319"/>
                    <a:pt x="162" y="319"/>
                    <a:pt x="162" y="319"/>
                  </a:cubicBezTo>
                  <a:cubicBezTo>
                    <a:pt x="166" y="319"/>
                    <a:pt x="170" y="316"/>
                    <a:pt x="170" y="311"/>
                  </a:cubicBezTo>
                  <a:cubicBezTo>
                    <a:pt x="170" y="292"/>
                    <a:pt x="170" y="292"/>
                    <a:pt x="170" y="292"/>
                  </a:cubicBezTo>
                  <a:cubicBezTo>
                    <a:pt x="170" y="288"/>
                    <a:pt x="166" y="284"/>
                    <a:pt x="162" y="284"/>
                  </a:cubicBezTo>
                  <a:close/>
                  <a:moveTo>
                    <a:pt x="221" y="191"/>
                  </a:moveTo>
                  <a:cubicBezTo>
                    <a:pt x="221" y="187"/>
                    <a:pt x="217" y="183"/>
                    <a:pt x="213" y="183"/>
                  </a:cubicBezTo>
                  <a:cubicBezTo>
                    <a:pt x="193" y="183"/>
                    <a:pt x="193" y="183"/>
                    <a:pt x="193" y="183"/>
                  </a:cubicBezTo>
                  <a:cubicBezTo>
                    <a:pt x="189" y="183"/>
                    <a:pt x="186" y="187"/>
                    <a:pt x="186" y="191"/>
                  </a:cubicBezTo>
                  <a:cubicBezTo>
                    <a:pt x="186" y="210"/>
                    <a:pt x="186" y="210"/>
                    <a:pt x="186" y="210"/>
                  </a:cubicBezTo>
                  <a:cubicBezTo>
                    <a:pt x="186" y="215"/>
                    <a:pt x="189" y="218"/>
                    <a:pt x="193" y="218"/>
                  </a:cubicBezTo>
                  <a:cubicBezTo>
                    <a:pt x="213" y="218"/>
                    <a:pt x="213" y="218"/>
                    <a:pt x="213" y="218"/>
                  </a:cubicBezTo>
                  <a:cubicBezTo>
                    <a:pt x="217" y="218"/>
                    <a:pt x="221" y="215"/>
                    <a:pt x="221" y="210"/>
                  </a:cubicBezTo>
                  <a:lnTo>
                    <a:pt x="221" y="191"/>
                  </a:lnTo>
                  <a:close/>
                  <a:moveTo>
                    <a:pt x="272" y="140"/>
                  </a:moveTo>
                  <a:cubicBezTo>
                    <a:pt x="272" y="136"/>
                    <a:pt x="268" y="133"/>
                    <a:pt x="264" y="133"/>
                  </a:cubicBezTo>
                  <a:cubicBezTo>
                    <a:pt x="244" y="133"/>
                    <a:pt x="244" y="133"/>
                    <a:pt x="244" y="133"/>
                  </a:cubicBezTo>
                  <a:cubicBezTo>
                    <a:pt x="240" y="133"/>
                    <a:pt x="237" y="136"/>
                    <a:pt x="237" y="140"/>
                  </a:cubicBezTo>
                  <a:cubicBezTo>
                    <a:pt x="237" y="160"/>
                    <a:pt x="237" y="160"/>
                    <a:pt x="237" y="160"/>
                  </a:cubicBezTo>
                  <a:cubicBezTo>
                    <a:pt x="237" y="164"/>
                    <a:pt x="240" y="167"/>
                    <a:pt x="244" y="167"/>
                  </a:cubicBezTo>
                  <a:cubicBezTo>
                    <a:pt x="264" y="167"/>
                    <a:pt x="264" y="167"/>
                    <a:pt x="264" y="167"/>
                  </a:cubicBezTo>
                  <a:cubicBezTo>
                    <a:pt x="268" y="167"/>
                    <a:pt x="272" y="164"/>
                    <a:pt x="272" y="160"/>
                  </a:cubicBezTo>
                  <a:lnTo>
                    <a:pt x="272" y="140"/>
                  </a:lnTo>
                  <a:close/>
                  <a:moveTo>
                    <a:pt x="294" y="154"/>
                  </a:moveTo>
                  <a:cubicBezTo>
                    <a:pt x="290" y="154"/>
                    <a:pt x="286" y="157"/>
                    <a:pt x="286" y="162"/>
                  </a:cubicBezTo>
                  <a:cubicBezTo>
                    <a:pt x="286" y="396"/>
                    <a:pt x="286" y="396"/>
                    <a:pt x="286" y="396"/>
                  </a:cubicBezTo>
                  <a:cubicBezTo>
                    <a:pt x="186" y="396"/>
                    <a:pt x="186" y="396"/>
                    <a:pt x="186" y="396"/>
                  </a:cubicBezTo>
                  <a:cubicBezTo>
                    <a:pt x="186" y="343"/>
                    <a:pt x="186" y="343"/>
                    <a:pt x="186" y="343"/>
                  </a:cubicBezTo>
                  <a:cubicBezTo>
                    <a:pt x="186" y="339"/>
                    <a:pt x="182" y="335"/>
                    <a:pt x="178" y="335"/>
                  </a:cubicBezTo>
                  <a:cubicBezTo>
                    <a:pt x="128" y="335"/>
                    <a:pt x="128" y="335"/>
                    <a:pt x="128" y="335"/>
                  </a:cubicBezTo>
                  <a:cubicBezTo>
                    <a:pt x="123" y="335"/>
                    <a:pt x="120" y="339"/>
                    <a:pt x="120" y="343"/>
                  </a:cubicBezTo>
                  <a:cubicBezTo>
                    <a:pt x="120" y="396"/>
                    <a:pt x="120" y="396"/>
                    <a:pt x="120" y="396"/>
                  </a:cubicBezTo>
                  <a:cubicBezTo>
                    <a:pt x="16" y="396"/>
                    <a:pt x="16" y="396"/>
                    <a:pt x="16" y="396"/>
                  </a:cubicBezTo>
                  <a:cubicBezTo>
                    <a:pt x="16" y="16"/>
                    <a:pt x="16" y="16"/>
                    <a:pt x="16" y="16"/>
                  </a:cubicBezTo>
                  <a:cubicBezTo>
                    <a:pt x="186" y="16"/>
                    <a:pt x="186" y="16"/>
                    <a:pt x="186" y="16"/>
                  </a:cubicBezTo>
                  <a:cubicBezTo>
                    <a:pt x="186" y="109"/>
                    <a:pt x="186" y="109"/>
                    <a:pt x="186" y="109"/>
                  </a:cubicBezTo>
                  <a:cubicBezTo>
                    <a:pt x="186" y="111"/>
                    <a:pt x="187" y="113"/>
                    <a:pt x="188" y="115"/>
                  </a:cubicBezTo>
                  <a:cubicBezTo>
                    <a:pt x="190" y="116"/>
                    <a:pt x="192" y="117"/>
                    <a:pt x="194" y="117"/>
                  </a:cubicBezTo>
                  <a:cubicBezTo>
                    <a:pt x="286" y="117"/>
                    <a:pt x="286" y="117"/>
                    <a:pt x="286" y="117"/>
                  </a:cubicBezTo>
                  <a:cubicBezTo>
                    <a:pt x="286" y="130"/>
                    <a:pt x="286" y="130"/>
                    <a:pt x="286" y="130"/>
                  </a:cubicBezTo>
                  <a:cubicBezTo>
                    <a:pt x="286" y="134"/>
                    <a:pt x="290" y="138"/>
                    <a:pt x="294" y="138"/>
                  </a:cubicBezTo>
                  <a:cubicBezTo>
                    <a:pt x="298" y="138"/>
                    <a:pt x="302" y="134"/>
                    <a:pt x="302" y="130"/>
                  </a:cubicBezTo>
                  <a:cubicBezTo>
                    <a:pt x="302" y="130"/>
                    <a:pt x="302" y="130"/>
                    <a:pt x="302" y="130"/>
                  </a:cubicBezTo>
                  <a:cubicBezTo>
                    <a:pt x="302" y="117"/>
                    <a:pt x="302" y="117"/>
                    <a:pt x="302" y="117"/>
                  </a:cubicBezTo>
                  <a:cubicBezTo>
                    <a:pt x="302" y="108"/>
                    <a:pt x="295" y="101"/>
                    <a:pt x="286" y="101"/>
                  </a:cubicBezTo>
                  <a:cubicBezTo>
                    <a:pt x="202" y="101"/>
                    <a:pt x="202" y="101"/>
                    <a:pt x="202" y="101"/>
                  </a:cubicBezTo>
                  <a:cubicBezTo>
                    <a:pt x="202" y="16"/>
                    <a:pt x="202" y="16"/>
                    <a:pt x="202" y="16"/>
                  </a:cubicBezTo>
                  <a:cubicBezTo>
                    <a:pt x="202" y="7"/>
                    <a:pt x="195" y="0"/>
                    <a:pt x="186" y="0"/>
                  </a:cubicBezTo>
                  <a:cubicBezTo>
                    <a:pt x="16" y="0"/>
                    <a:pt x="16" y="0"/>
                    <a:pt x="16" y="0"/>
                  </a:cubicBezTo>
                  <a:cubicBezTo>
                    <a:pt x="8" y="0"/>
                    <a:pt x="0" y="7"/>
                    <a:pt x="0" y="16"/>
                  </a:cubicBezTo>
                  <a:cubicBezTo>
                    <a:pt x="0" y="396"/>
                    <a:pt x="0" y="396"/>
                    <a:pt x="0" y="396"/>
                  </a:cubicBezTo>
                  <a:cubicBezTo>
                    <a:pt x="0" y="404"/>
                    <a:pt x="8" y="412"/>
                    <a:pt x="16" y="412"/>
                  </a:cubicBezTo>
                  <a:cubicBezTo>
                    <a:pt x="286" y="412"/>
                    <a:pt x="286" y="412"/>
                    <a:pt x="286" y="412"/>
                  </a:cubicBezTo>
                  <a:cubicBezTo>
                    <a:pt x="295" y="412"/>
                    <a:pt x="302" y="404"/>
                    <a:pt x="302" y="396"/>
                  </a:cubicBezTo>
                  <a:cubicBezTo>
                    <a:pt x="302" y="162"/>
                    <a:pt x="302" y="162"/>
                    <a:pt x="302" y="162"/>
                  </a:cubicBezTo>
                  <a:cubicBezTo>
                    <a:pt x="302" y="157"/>
                    <a:pt x="298" y="154"/>
                    <a:pt x="294" y="154"/>
                  </a:cubicBezTo>
                  <a:close/>
                  <a:moveTo>
                    <a:pt x="170" y="140"/>
                  </a:moveTo>
                  <a:cubicBezTo>
                    <a:pt x="170" y="136"/>
                    <a:pt x="166" y="133"/>
                    <a:pt x="162" y="133"/>
                  </a:cubicBezTo>
                  <a:cubicBezTo>
                    <a:pt x="142" y="133"/>
                    <a:pt x="142" y="133"/>
                    <a:pt x="142" y="133"/>
                  </a:cubicBezTo>
                  <a:cubicBezTo>
                    <a:pt x="138" y="133"/>
                    <a:pt x="135" y="136"/>
                    <a:pt x="135" y="140"/>
                  </a:cubicBezTo>
                  <a:cubicBezTo>
                    <a:pt x="135" y="160"/>
                    <a:pt x="135" y="160"/>
                    <a:pt x="135" y="160"/>
                  </a:cubicBezTo>
                  <a:cubicBezTo>
                    <a:pt x="135" y="164"/>
                    <a:pt x="138" y="167"/>
                    <a:pt x="142" y="167"/>
                  </a:cubicBezTo>
                  <a:cubicBezTo>
                    <a:pt x="162" y="167"/>
                    <a:pt x="162" y="167"/>
                    <a:pt x="162" y="167"/>
                  </a:cubicBezTo>
                  <a:cubicBezTo>
                    <a:pt x="166" y="167"/>
                    <a:pt x="170" y="164"/>
                    <a:pt x="170" y="160"/>
                  </a:cubicBezTo>
                  <a:lnTo>
                    <a:pt x="170" y="140"/>
                  </a:lnTo>
                  <a:close/>
                  <a:moveTo>
                    <a:pt x="272" y="241"/>
                  </a:moveTo>
                  <a:cubicBezTo>
                    <a:pt x="272" y="237"/>
                    <a:pt x="268" y="234"/>
                    <a:pt x="264" y="234"/>
                  </a:cubicBezTo>
                  <a:cubicBezTo>
                    <a:pt x="244" y="234"/>
                    <a:pt x="244" y="234"/>
                    <a:pt x="244" y="234"/>
                  </a:cubicBezTo>
                  <a:cubicBezTo>
                    <a:pt x="240" y="234"/>
                    <a:pt x="237" y="237"/>
                    <a:pt x="237" y="241"/>
                  </a:cubicBezTo>
                  <a:cubicBezTo>
                    <a:pt x="237" y="261"/>
                    <a:pt x="237" y="261"/>
                    <a:pt x="237" y="261"/>
                  </a:cubicBezTo>
                  <a:cubicBezTo>
                    <a:pt x="237" y="265"/>
                    <a:pt x="240" y="268"/>
                    <a:pt x="244" y="268"/>
                  </a:cubicBezTo>
                  <a:cubicBezTo>
                    <a:pt x="264" y="268"/>
                    <a:pt x="264" y="268"/>
                    <a:pt x="264" y="268"/>
                  </a:cubicBezTo>
                  <a:cubicBezTo>
                    <a:pt x="268" y="268"/>
                    <a:pt x="272" y="265"/>
                    <a:pt x="272" y="261"/>
                  </a:cubicBezTo>
                  <a:lnTo>
                    <a:pt x="272" y="241"/>
                  </a:lnTo>
                  <a:close/>
                  <a:moveTo>
                    <a:pt x="272" y="191"/>
                  </a:moveTo>
                  <a:cubicBezTo>
                    <a:pt x="272" y="187"/>
                    <a:pt x="268" y="183"/>
                    <a:pt x="264" y="183"/>
                  </a:cubicBezTo>
                  <a:cubicBezTo>
                    <a:pt x="244" y="183"/>
                    <a:pt x="244" y="183"/>
                    <a:pt x="244" y="183"/>
                  </a:cubicBezTo>
                  <a:cubicBezTo>
                    <a:pt x="240" y="183"/>
                    <a:pt x="237" y="187"/>
                    <a:pt x="237" y="191"/>
                  </a:cubicBezTo>
                  <a:cubicBezTo>
                    <a:pt x="237" y="210"/>
                    <a:pt x="237" y="210"/>
                    <a:pt x="237" y="210"/>
                  </a:cubicBezTo>
                  <a:cubicBezTo>
                    <a:pt x="237" y="215"/>
                    <a:pt x="240" y="218"/>
                    <a:pt x="244" y="218"/>
                  </a:cubicBezTo>
                  <a:cubicBezTo>
                    <a:pt x="264" y="218"/>
                    <a:pt x="264" y="218"/>
                    <a:pt x="264" y="218"/>
                  </a:cubicBezTo>
                  <a:cubicBezTo>
                    <a:pt x="268" y="218"/>
                    <a:pt x="272" y="215"/>
                    <a:pt x="272" y="210"/>
                  </a:cubicBezTo>
                  <a:lnTo>
                    <a:pt x="272" y="191"/>
                  </a:lnTo>
                  <a:close/>
                  <a:moveTo>
                    <a:pt x="264" y="284"/>
                  </a:moveTo>
                  <a:cubicBezTo>
                    <a:pt x="244" y="284"/>
                    <a:pt x="244" y="284"/>
                    <a:pt x="244" y="284"/>
                  </a:cubicBezTo>
                  <a:cubicBezTo>
                    <a:pt x="240" y="284"/>
                    <a:pt x="237" y="288"/>
                    <a:pt x="237" y="292"/>
                  </a:cubicBezTo>
                  <a:cubicBezTo>
                    <a:pt x="237" y="311"/>
                    <a:pt x="237" y="311"/>
                    <a:pt x="237" y="311"/>
                  </a:cubicBezTo>
                  <a:cubicBezTo>
                    <a:pt x="237" y="316"/>
                    <a:pt x="240" y="319"/>
                    <a:pt x="244" y="319"/>
                  </a:cubicBezTo>
                  <a:cubicBezTo>
                    <a:pt x="264" y="319"/>
                    <a:pt x="264" y="319"/>
                    <a:pt x="264" y="319"/>
                  </a:cubicBezTo>
                  <a:cubicBezTo>
                    <a:pt x="268" y="319"/>
                    <a:pt x="272" y="316"/>
                    <a:pt x="272" y="311"/>
                  </a:cubicBezTo>
                  <a:cubicBezTo>
                    <a:pt x="272" y="292"/>
                    <a:pt x="272" y="292"/>
                    <a:pt x="272" y="292"/>
                  </a:cubicBezTo>
                  <a:cubicBezTo>
                    <a:pt x="272" y="288"/>
                    <a:pt x="268" y="284"/>
                    <a:pt x="264" y="284"/>
                  </a:cubicBezTo>
                  <a:close/>
                  <a:moveTo>
                    <a:pt x="67" y="140"/>
                  </a:moveTo>
                  <a:cubicBezTo>
                    <a:pt x="67" y="136"/>
                    <a:pt x="64" y="133"/>
                    <a:pt x="60" y="133"/>
                  </a:cubicBezTo>
                  <a:cubicBezTo>
                    <a:pt x="40" y="133"/>
                    <a:pt x="40" y="133"/>
                    <a:pt x="40" y="133"/>
                  </a:cubicBezTo>
                  <a:cubicBezTo>
                    <a:pt x="36" y="133"/>
                    <a:pt x="32" y="136"/>
                    <a:pt x="32" y="140"/>
                  </a:cubicBezTo>
                  <a:cubicBezTo>
                    <a:pt x="32" y="160"/>
                    <a:pt x="32" y="160"/>
                    <a:pt x="32" y="160"/>
                  </a:cubicBezTo>
                  <a:cubicBezTo>
                    <a:pt x="32" y="164"/>
                    <a:pt x="36" y="167"/>
                    <a:pt x="40" y="167"/>
                  </a:cubicBezTo>
                  <a:cubicBezTo>
                    <a:pt x="60" y="167"/>
                    <a:pt x="60" y="167"/>
                    <a:pt x="60" y="167"/>
                  </a:cubicBezTo>
                  <a:cubicBezTo>
                    <a:pt x="64" y="167"/>
                    <a:pt x="67" y="164"/>
                    <a:pt x="67" y="160"/>
                  </a:cubicBezTo>
                  <a:lnTo>
                    <a:pt x="67" y="140"/>
                  </a:lnTo>
                  <a:close/>
                  <a:moveTo>
                    <a:pt x="60" y="284"/>
                  </a:moveTo>
                  <a:cubicBezTo>
                    <a:pt x="40" y="284"/>
                    <a:pt x="40" y="284"/>
                    <a:pt x="40" y="284"/>
                  </a:cubicBezTo>
                  <a:cubicBezTo>
                    <a:pt x="36" y="284"/>
                    <a:pt x="32" y="288"/>
                    <a:pt x="32" y="292"/>
                  </a:cubicBezTo>
                  <a:cubicBezTo>
                    <a:pt x="32" y="311"/>
                    <a:pt x="32" y="311"/>
                    <a:pt x="32" y="311"/>
                  </a:cubicBezTo>
                  <a:cubicBezTo>
                    <a:pt x="32" y="316"/>
                    <a:pt x="36" y="319"/>
                    <a:pt x="40" y="319"/>
                  </a:cubicBezTo>
                  <a:cubicBezTo>
                    <a:pt x="60" y="319"/>
                    <a:pt x="60" y="319"/>
                    <a:pt x="60" y="319"/>
                  </a:cubicBezTo>
                  <a:cubicBezTo>
                    <a:pt x="64" y="319"/>
                    <a:pt x="67" y="316"/>
                    <a:pt x="67" y="311"/>
                  </a:cubicBezTo>
                  <a:cubicBezTo>
                    <a:pt x="67" y="292"/>
                    <a:pt x="67" y="292"/>
                    <a:pt x="67" y="292"/>
                  </a:cubicBezTo>
                  <a:cubicBezTo>
                    <a:pt x="67" y="288"/>
                    <a:pt x="64" y="284"/>
                    <a:pt x="60" y="284"/>
                  </a:cubicBezTo>
                  <a:close/>
                  <a:moveTo>
                    <a:pt x="67" y="191"/>
                  </a:moveTo>
                  <a:cubicBezTo>
                    <a:pt x="67" y="187"/>
                    <a:pt x="64" y="183"/>
                    <a:pt x="60" y="183"/>
                  </a:cubicBezTo>
                  <a:cubicBezTo>
                    <a:pt x="40" y="183"/>
                    <a:pt x="40" y="183"/>
                    <a:pt x="40" y="183"/>
                  </a:cubicBezTo>
                  <a:cubicBezTo>
                    <a:pt x="36" y="183"/>
                    <a:pt x="32" y="187"/>
                    <a:pt x="32" y="191"/>
                  </a:cubicBezTo>
                  <a:cubicBezTo>
                    <a:pt x="32" y="210"/>
                    <a:pt x="32" y="210"/>
                    <a:pt x="32" y="210"/>
                  </a:cubicBezTo>
                  <a:cubicBezTo>
                    <a:pt x="32" y="215"/>
                    <a:pt x="36" y="218"/>
                    <a:pt x="40" y="218"/>
                  </a:cubicBezTo>
                  <a:cubicBezTo>
                    <a:pt x="60" y="218"/>
                    <a:pt x="60" y="218"/>
                    <a:pt x="60" y="218"/>
                  </a:cubicBezTo>
                  <a:cubicBezTo>
                    <a:pt x="64" y="218"/>
                    <a:pt x="67" y="215"/>
                    <a:pt x="67" y="210"/>
                  </a:cubicBezTo>
                  <a:lnTo>
                    <a:pt x="67" y="191"/>
                  </a:lnTo>
                  <a:close/>
                  <a:moveTo>
                    <a:pt x="67" y="241"/>
                  </a:moveTo>
                  <a:cubicBezTo>
                    <a:pt x="67" y="237"/>
                    <a:pt x="64" y="234"/>
                    <a:pt x="60" y="234"/>
                  </a:cubicBezTo>
                  <a:cubicBezTo>
                    <a:pt x="40" y="234"/>
                    <a:pt x="40" y="234"/>
                    <a:pt x="40" y="234"/>
                  </a:cubicBezTo>
                  <a:cubicBezTo>
                    <a:pt x="36" y="234"/>
                    <a:pt x="32" y="237"/>
                    <a:pt x="32" y="241"/>
                  </a:cubicBezTo>
                  <a:cubicBezTo>
                    <a:pt x="32" y="261"/>
                    <a:pt x="32" y="261"/>
                    <a:pt x="32" y="261"/>
                  </a:cubicBezTo>
                  <a:cubicBezTo>
                    <a:pt x="32" y="265"/>
                    <a:pt x="36" y="268"/>
                    <a:pt x="40" y="268"/>
                  </a:cubicBezTo>
                  <a:cubicBezTo>
                    <a:pt x="60" y="268"/>
                    <a:pt x="60" y="268"/>
                    <a:pt x="60" y="268"/>
                  </a:cubicBezTo>
                  <a:cubicBezTo>
                    <a:pt x="64" y="268"/>
                    <a:pt x="67" y="265"/>
                    <a:pt x="67" y="261"/>
                  </a:cubicBezTo>
                  <a:lnTo>
                    <a:pt x="67" y="241"/>
                  </a:lnTo>
                  <a:close/>
                  <a:moveTo>
                    <a:pt x="67" y="39"/>
                  </a:moveTo>
                  <a:cubicBezTo>
                    <a:pt x="67" y="35"/>
                    <a:pt x="64" y="32"/>
                    <a:pt x="60" y="32"/>
                  </a:cubicBezTo>
                  <a:cubicBezTo>
                    <a:pt x="40" y="32"/>
                    <a:pt x="40" y="32"/>
                    <a:pt x="40" y="32"/>
                  </a:cubicBezTo>
                  <a:cubicBezTo>
                    <a:pt x="36" y="32"/>
                    <a:pt x="32" y="35"/>
                    <a:pt x="32" y="39"/>
                  </a:cubicBezTo>
                  <a:cubicBezTo>
                    <a:pt x="32" y="59"/>
                    <a:pt x="32" y="59"/>
                    <a:pt x="32" y="59"/>
                  </a:cubicBezTo>
                  <a:cubicBezTo>
                    <a:pt x="32" y="63"/>
                    <a:pt x="36" y="66"/>
                    <a:pt x="40" y="66"/>
                  </a:cubicBezTo>
                  <a:cubicBezTo>
                    <a:pt x="60" y="66"/>
                    <a:pt x="60" y="66"/>
                    <a:pt x="60" y="66"/>
                  </a:cubicBezTo>
                  <a:cubicBezTo>
                    <a:pt x="64" y="66"/>
                    <a:pt x="67" y="63"/>
                    <a:pt x="67" y="59"/>
                  </a:cubicBezTo>
                  <a:lnTo>
                    <a:pt x="67" y="39"/>
                  </a:lnTo>
                  <a:close/>
                  <a:moveTo>
                    <a:pt x="67" y="90"/>
                  </a:moveTo>
                  <a:cubicBezTo>
                    <a:pt x="67" y="86"/>
                    <a:pt x="64" y="82"/>
                    <a:pt x="60" y="82"/>
                  </a:cubicBezTo>
                  <a:cubicBezTo>
                    <a:pt x="40" y="82"/>
                    <a:pt x="40" y="82"/>
                    <a:pt x="40" y="82"/>
                  </a:cubicBezTo>
                  <a:cubicBezTo>
                    <a:pt x="36" y="82"/>
                    <a:pt x="32" y="86"/>
                    <a:pt x="32" y="90"/>
                  </a:cubicBezTo>
                  <a:cubicBezTo>
                    <a:pt x="32" y="109"/>
                    <a:pt x="32" y="109"/>
                    <a:pt x="32" y="109"/>
                  </a:cubicBezTo>
                  <a:cubicBezTo>
                    <a:pt x="32" y="114"/>
                    <a:pt x="36" y="117"/>
                    <a:pt x="40" y="117"/>
                  </a:cubicBezTo>
                  <a:cubicBezTo>
                    <a:pt x="60" y="117"/>
                    <a:pt x="60" y="117"/>
                    <a:pt x="60" y="117"/>
                  </a:cubicBezTo>
                  <a:cubicBezTo>
                    <a:pt x="64" y="117"/>
                    <a:pt x="67" y="114"/>
                    <a:pt x="67" y="109"/>
                  </a:cubicBezTo>
                  <a:lnTo>
                    <a:pt x="67" y="90"/>
                  </a:lnTo>
                  <a:close/>
                  <a:moveTo>
                    <a:pt x="118" y="39"/>
                  </a:moveTo>
                  <a:cubicBezTo>
                    <a:pt x="118" y="35"/>
                    <a:pt x="115" y="32"/>
                    <a:pt x="111" y="32"/>
                  </a:cubicBezTo>
                  <a:cubicBezTo>
                    <a:pt x="91" y="32"/>
                    <a:pt x="91" y="32"/>
                    <a:pt x="91" y="32"/>
                  </a:cubicBezTo>
                  <a:cubicBezTo>
                    <a:pt x="87" y="32"/>
                    <a:pt x="84" y="35"/>
                    <a:pt x="84" y="39"/>
                  </a:cubicBezTo>
                  <a:cubicBezTo>
                    <a:pt x="84" y="59"/>
                    <a:pt x="84" y="59"/>
                    <a:pt x="84" y="59"/>
                  </a:cubicBezTo>
                  <a:cubicBezTo>
                    <a:pt x="84" y="63"/>
                    <a:pt x="87" y="66"/>
                    <a:pt x="91" y="66"/>
                  </a:cubicBezTo>
                  <a:cubicBezTo>
                    <a:pt x="111" y="66"/>
                    <a:pt x="111" y="66"/>
                    <a:pt x="111" y="66"/>
                  </a:cubicBezTo>
                  <a:cubicBezTo>
                    <a:pt x="115" y="66"/>
                    <a:pt x="118" y="63"/>
                    <a:pt x="118" y="59"/>
                  </a:cubicBezTo>
                  <a:lnTo>
                    <a:pt x="118" y="39"/>
                  </a:lnTo>
                  <a:close/>
                  <a:moveTo>
                    <a:pt x="170" y="39"/>
                  </a:moveTo>
                  <a:cubicBezTo>
                    <a:pt x="170" y="35"/>
                    <a:pt x="166" y="32"/>
                    <a:pt x="162" y="32"/>
                  </a:cubicBezTo>
                  <a:cubicBezTo>
                    <a:pt x="142" y="32"/>
                    <a:pt x="142" y="32"/>
                    <a:pt x="142" y="32"/>
                  </a:cubicBezTo>
                  <a:cubicBezTo>
                    <a:pt x="138" y="32"/>
                    <a:pt x="135" y="35"/>
                    <a:pt x="135" y="39"/>
                  </a:cubicBezTo>
                  <a:cubicBezTo>
                    <a:pt x="135" y="59"/>
                    <a:pt x="135" y="59"/>
                    <a:pt x="135" y="59"/>
                  </a:cubicBezTo>
                  <a:cubicBezTo>
                    <a:pt x="135" y="63"/>
                    <a:pt x="138" y="66"/>
                    <a:pt x="142" y="66"/>
                  </a:cubicBezTo>
                  <a:cubicBezTo>
                    <a:pt x="162" y="66"/>
                    <a:pt x="162" y="66"/>
                    <a:pt x="162" y="66"/>
                  </a:cubicBezTo>
                  <a:cubicBezTo>
                    <a:pt x="166" y="66"/>
                    <a:pt x="170" y="63"/>
                    <a:pt x="170" y="59"/>
                  </a:cubicBezTo>
                  <a:lnTo>
                    <a:pt x="170" y="39"/>
                  </a:lnTo>
                  <a:close/>
                  <a:moveTo>
                    <a:pt x="118" y="90"/>
                  </a:moveTo>
                  <a:cubicBezTo>
                    <a:pt x="118" y="86"/>
                    <a:pt x="115" y="82"/>
                    <a:pt x="111" y="82"/>
                  </a:cubicBezTo>
                  <a:cubicBezTo>
                    <a:pt x="91" y="82"/>
                    <a:pt x="91" y="82"/>
                    <a:pt x="91" y="82"/>
                  </a:cubicBezTo>
                  <a:cubicBezTo>
                    <a:pt x="87" y="82"/>
                    <a:pt x="84" y="86"/>
                    <a:pt x="84" y="90"/>
                  </a:cubicBezTo>
                  <a:cubicBezTo>
                    <a:pt x="84" y="109"/>
                    <a:pt x="84" y="109"/>
                    <a:pt x="84" y="109"/>
                  </a:cubicBezTo>
                  <a:cubicBezTo>
                    <a:pt x="84" y="114"/>
                    <a:pt x="87" y="117"/>
                    <a:pt x="91" y="117"/>
                  </a:cubicBezTo>
                  <a:cubicBezTo>
                    <a:pt x="111" y="117"/>
                    <a:pt x="111" y="117"/>
                    <a:pt x="111" y="117"/>
                  </a:cubicBezTo>
                  <a:cubicBezTo>
                    <a:pt x="115" y="117"/>
                    <a:pt x="118" y="114"/>
                    <a:pt x="118" y="109"/>
                  </a:cubicBezTo>
                  <a:lnTo>
                    <a:pt x="118" y="90"/>
                  </a:lnTo>
                  <a:close/>
                  <a:moveTo>
                    <a:pt x="170" y="90"/>
                  </a:moveTo>
                  <a:cubicBezTo>
                    <a:pt x="170" y="86"/>
                    <a:pt x="166" y="82"/>
                    <a:pt x="162" y="82"/>
                  </a:cubicBezTo>
                  <a:cubicBezTo>
                    <a:pt x="142" y="82"/>
                    <a:pt x="142" y="82"/>
                    <a:pt x="142" y="82"/>
                  </a:cubicBezTo>
                  <a:cubicBezTo>
                    <a:pt x="138" y="82"/>
                    <a:pt x="135" y="86"/>
                    <a:pt x="135" y="90"/>
                  </a:cubicBezTo>
                  <a:cubicBezTo>
                    <a:pt x="135" y="109"/>
                    <a:pt x="135" y="109"/>
                    <a:pt x="135" y="109"/>
                  </a:cubicBezTo>
                  <a:cubicBezTo>
                    <a:pt x="135" y="114"/>
                    <a:pt x="138" y="117"/>
                    <a:pt x="142" y="117"/>
                  </a:cubicBezTo>
                  <a:cubicBezTo>
                    <a:pt x="162" y="117"/>
                    <a:pt x="162" y="117"/>
                    <a:pt x="162" y="117"/>
                  </a:cubicBezTo>
                  <a:cubicBezTo>
                    <a:pt x="166" y="117"/>
                    <a:pt x="170" y="114"/>
                    <a:pt x="170" y="109"/>
                  </a:cubicBezTo>
                  <a:lnTo>
                    <a:pt x="170" y="90"/>
                  </a:lnTo>
                  <a:close/>
                  <a:moveTo>
                    <a:pt x="111" y="284"/>
                  </a:moveTo>
                  <a:cubicBezTo>
                    <a:pt x="91" y="284"/>
                    <a:pt x="91" y="284"/>
                    <a:pt x="91" y="284"/>
                  </a:cubicBezTo>
                  <a:cubicBezTo>
                    <a:pt x="87" y="284"/>
                    <a:pt x="84" y="288"/>
                    <a:pt x="84" y="292"/>
                  </a:cubicBezTo>
                  <a:cubicBezTo>
                    <a:pt x="84" y="311"/>
                    <a:pt x="84" y="311"/>
                    <a:pt x="84" y="311"/>
                  </a:cubicBezTo>
                  <a:cubicBezTo>
                    <a:pt x="84" y="316"/>
                    <a:pt x="87" y="319"/>
                    <a:pt x="91" y="319"/>
                  </a:cubicBezTo>
                  <a:cubicBezTo>
                    <a:pt x="111" y="319"/>
                    <a:pt x="111" y="319"/>
                    <a:pt x="111" y="319"/>
                  </a:cubicBezTo>
                  <a:cubicBezTo>
                    <a:pt x="115" y="319"/>
                    <a:pt x="118" y="316"/>
                    <a:pt x="118" y="311"/>
                  </a:cubicBezTo>
                  <a:cubicBezTo>
                    <a:pt x="118" y="292"/>
                    <a:pt x="118" y="292"/>
                    <a:pt x="118" y="292"/>
                  </a:cubicBezTo>
                  <a:cubicBezTo>
                    <a:pt x="118" y="288"/>
                    <a:pt x="115" y="284"/>
                    <a:pt x="111" y="284"/>
                  </a:cubicBezTo>
                  <a:close/>
                  <a:moveTo>
                    <a:pt x="118" y="241"/>
                  </a:moveTo>
                  <a:cubicBezTo>
                    <a:pt x="118" y="237"/>
                    <a:pt x="115" y="234"/>
                    <a:pt x="111" y="234"/>
                  </a:cubicBezTo>
                  <a:cubicBezTo>
                    <a:pt x="91" y="234"/>
                    <a:pt x="91" y="234"/>
                    <a:pt x="91" y="234"/>
                  </a:cubicBezTo>
                  <a:cubicBezTo>
                    <a:pt x="87" y="234"/>
                    <a:pt x="84" y="237"/>
                    <a:pt x="84" y="241"/>
                  </a:cubicBezTo>
                  <a:cubicBezTo>
                    <a:pt x="84" y="261"/>
                    <a:pt x="84" y="261"/>
                    <a:pt x="84" y="261"/>
                  </a:cubicBezTo>
                  <a:cubicBezTo>
                    <a:pt x="84" y="265"/>
                    <a:pt x="87" y="268"/>
                    <a:pt x="91" y="268"/>
                  </a:cubicBezTo>
                  <a:cubicBezTo>
                    <a:pt x="111" y="268"/>
                    <a:pt x="111" y="268"/>
                    <a:pt x="111" y="268"/>
                  </a:cubicBezTo>
                  <a:cubicBezTo>
                    <a:pt x="115" y="268"/>
                    <a:pt x="118" y="265"/>
                    <a:pt x="118" y="261"/>
                  </a:cubicBezTo>
                  <a:lnTo>
                    <a:pt x="118" y="241"/>
                  </a:lnTo>
                  <a:close/>
                  <a:moveTo>
                    <a:pt x="118" y="191"/>
                  </a:moveTo>
                  <a:cubicBezTo>
                    <a:pt x="118" y="187"/>
                    <a:pt x="115" y="183"/>
                    <a:pt x="111" y="183"/>
                  </a:cubicBezTo>
                  <a:cubicBezTo>
                    <a:pt x="91" y="183"/>
                    <a:pt x="91" y="183"/>
                    <a:pt x="91" y="183"/>
                  </a:cubicBezTo>
                  <a:cubicBezTo>
                    <a:pt x="87" y="183"/>
                    <a:pt x="84" y="187"/>
                    <a:pt x="84" y="191"/>
                  </a:cubicBezTo>
                  <a:cubicBezTo>
                    <a:pt x="84" y="210"/>
                    <a:pt x="84" y="210"/>
                    <a:pt x="84" y="210"/>
                  </a:cubicBezTo>
                  <a:cubicBezTo>
                    <a:pt x="84" y="215"/>
                    <a:pt x="87" y="218"/>
                    <a:pt x="91" y="218"/>
                  </a:cubicBezTo>
                  <a:cubicBezTo>
                    <a:pt x="111" y="218"/>
                    <a:pt x="111" y="218"/>
                    <a:pt x="111" y="218"/>
                  </a:cubicBezTo>
                  <a:cubicBezTo>
                    <a:pt x="115" y="218"/>
                    <a:pt x="118" y="215"/>
                    <a:pt x="118" y="210"/>
                  </a:cubicBezTo>
                  <a:lnTo>
                    <a:pt x="118" y="191"/>
                  </a:lnTo>
                  <a:close/>
                  <a:moveTo>
                    <a:pt x="118" y="140"/>
                  </a:moveTo>
                  <a:cubicBezTo>
                    <a:pt x="118" y="136"/>
                    <a:pt x="115" y="133"/>
                    <a:pt x="111" y="133"/>
                  </a:cubicBezTo>
                  <a:cubicBezTo>
                    <a:pt x="91" y="133"/>
                    <a:pt x="91" y="133"/>
                    <a:pt x="91" y="133"/>
                  </a:cubicBezTo>
                  <a:cubicBezTo>
                    <a:pt x="87" y="133"/>
                    <a:pt x="84" y="136"/>
                    <a:pt x="84" y="140"/>
                  </a:cubicBezTo>
                  <a:cubicBezTo>
                    <a:pt x="84" y="160"/>
                    <a:pt x="84" y="160"/>
                    <a:pt x="84" y="160"/>
                  </a:cubicBezTo>
                  <a:cubicBezTo>
                    <a:pt x="84" y="164"/>
                    <a:pt x="87" y="167"/>
                    <a:pt x="91" y="167"/>
                  </a:cubicBezTo>
                  <a:cubicBezTo>
                    <a:pt x="111" y="167"/>
                    <a:pt x="111" y="167"/>
                    <a:pt x="111" y="167"/>
                  </a:cubicBezTo>
                  <a:cubicBezTo>
                    <a:pt x="115" y="167"/>
                    <a:pt x="118" y="164"/>
                    <a:pt x="118" y="160"/>
                  </a:cubicBezTo>
                  <a:lnTo>
                    <a:pt x="118" y="140"/>
                  </a:lnTo>
                  <a:close/>
                </a:path>
              </a:pathLst>
            </a:custGeom>
            <a:solidFill>
              <a:srgbClr val="FFFFFF"/>
            </a:solidFill>
            <a:ln>
              <a:noFill/>
            </a:ln>
            <a:extLst/>
          </p:spPr>
          <p:txBody>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44" name="Freeform 3"/>
            <p:cNvSpPr>
              <a:spLocks noChangeAspect="1" noEditPoints="1"/>
            </p:cNvSpPr>
            <p:nvPr/>
          </p:nvSpPr>
          <p:spPr bwMode="auto">
            <a:xfrm>
              <a:off x="9853477" y="4459191"/>
              <a:ext cx="282744" cy="385308"/>
            </a:xfrm>
            <a:custGeom>
              <a:avLst/>
              <a:gdLst>
                <a:gd name="T0" fmla="*/ 2147483646 w 302"/>
                <a:gd name="T1" fmla="*/ 2147483646 h 412"/>
                <a:gd name="T2" fmla="*/ 2147483646 w 302"/>
                <a:gd name="T3" fmla="*/ 2147483646 h 412"/>
                <a:gd name="T4" fmla="*/ 2147483646 w 302"/>
                <a:gd name="T5" fmla="*/ 2147483646 h 412"/>
                <a:gd name="T6" fmla="*/ 2147483646 w 302"/>
                <a:gd name="T7" fmla="*/ 2147483646 h 412"/>
                <a:gd name="T8" fmla="*/ 2147483646 w 302"/>
                <a:gd name="T9" fmla="*/ 2147483646 h 412"/>
                <a:gd name="T10" fmla="*/ 2147483646 w 302"/>
                <a:gd name="T11" fmla="*/ 2147483646 h 412"/>
                <a:gd name="T12" fmla="*/ 2147483646 w 302"/>
                <a:gd name="T13" fmla="*/ 2147483646 h 412"/>
                <a:gd name="T14" fmla="*/ 2147483646 w 302"/>
                <a:gd name="T15" fmla="*/ 2147483646 h 412"/>
                <a:gd name="T16" fmla="*/ 2147483646 w 302"/>
                <a:gd name="T17" fmla="*/ 2147483646 h 412"/>
                <a:gd name="T18" fmla="*/ 2147483646 w 302"/>
                <a:gd name="T19" fmla="*/ 2147483646 h 412"/>
                <a:gd name="T20" fmla="*/ 2147483646 w 302"/>
                <a:gd name="T21" fmla="*/ 2147483646 h 412"/>
                <a:gd name="T22" fmla="*/ 2147483646 w 302"/>
                <a:gd name="T23" fmla="*/ 2147483646 h 412"/>
                <a:gd name="T24" fmla="*/ 2147483646 w 302"/>
                <a:gd name="T25" fmla="*/ 2147483646 h 412"/>
                <a:gd name="T26" fmla="*/ 2147483646 w 302"/>
                <a:gd name="T27" fmla="*/ 2147483646 h 412"/>
                <a:gd name="T28" fmla="*/ 2147483646 w 302"/>
                <a:gd name="T29" fmla="*/ 2147483646 h 412"/>
                <a:gd name="T30" fmla="*/ 2147483646 w 302"/>
                <a:gd name="T31" fmla="*/ 2147483646 h 412"/>
                <a:gd name="T32" fmla="*/ 2147483646 w 302"/>
                <a:gd name="T33" fmla="*/ 2147483646 h 412"/>
                <a:gd name="T34" fmla="*/ 2147483646 w 302"/>
                <a:gd name="T35" fmla="*/ 2147483646 h 412"/>
                <a:gd name="T36" fmla="*/ 2147483646 w 302"/>
                <a:gd name="T37" fmla="*/ 2147483646 h 412"/>
                <a:gd name="T38" fmla="*/ 0 w 302"/>
                <a:gd name="T39" fmla="*/ 2147483646 h 412"/>
                <a:gd name="T40" fmla="*/ 2147483646 w 302"/>
                <a:gd name="T41" fmla="*/ 2147483646 h 412"/>
                <a:gd name="T42" fmla="*/ 2147483646 w 302"/>
                <a:gd name="T43" fmla="*/ 2147483646 h 412"/>
                <a:gd name="T44" fmla="*/ 2147483646 w 302"/>
                <a:gd name="T45" fmla="*/ 2147483646 h 412"/>
                <a:gd name="T46" fmla="*/ 2147483646 w 302"/>
                <a:gd name="T47" fmla="*/ 2147483646 h 412"/>
                <a:gd name="T48" fmla="*/ 2147483646 w 302"/>
                <a:gd name="T49" fmla="*/ 2147483646 h 412"/>
                <a:gd name="T50" fmla="*/ 2147483646 w 302"/>
                <a:gd name="T51" fmla="*/ 2147483646 h 412"/>
                <a:gd name="T52" fmla="*/ 2147483646 w 302"/>
                <a:gd name="T53" fmla="*/ 2147483646 h 412"/>
                <a:gd name="T54" fmla="*/ 2147483646 w 302"/>
                <a:gd name="T55" fmla="*/ 2147483646 h 412"/>
                <a:gd name="T56" fmla="*/ 2147483646 w 302"/>
                <a:gd name="T57" fmla="*/ 2147483646 h 412"/>
                <a:gd name="T58" fmla="*/ 2147483646 w 302"/>
                <a:gd name="T59" fmla="*/ 2147483646 h 412"/>
                <a:gd name="T60" fmla="*/ 2147483646 w 302"/>
                <a:gd name="T61" fmla="*/ 2147483646 h 412"/>
                <a:gd name="T62" fmla="*/ 2147483646 w 302"/>
                <a:gd name="T63" fmla="*/ 2147483646 h 412"/>
                <a:gd name="T64" fmla="*/ 2147483646 w 302"/>
                <a:gd name="T65" fmla="*/ 2147483646 h 412"/>
                <a:gd name="T66" fmla="*/ 2147483646 w 302"/>
                <a:gd name="T67" fmla="*/ 2147483646 h 412"/>
                <a:gd name="T68" fmla="*/ 2147483646 w 302"/>
                <a:gd name="T69" fmla="*/ 2147483646 h 412"/>
                <a:gd name="T70" fmla="*/ 2147483646 w 302"/>
                <a:gd name="T71" fmla="*/ 2147483646 h 412"/>
                <a:gd name="T72" fmla="*/ 2147483646 w 302"/>
                <a:gd name="T73" fmla="*/ 2147483646 h 412"/>
                <a:gd name="T74" fmla="*/ 2147483646 w 302"/>
                <a:gd name="T75" fmla="*/ 2147483646 h 412"/>
                <a:gd name="T76" fmla="*/ 2147483646 w 302"/>
                <a:gd name="T77" fmla="*/ 2147483646 h 412"/>
                <a:gd name="T78" fmla="*/ 2147483646 w 302"/>
                <a:gd name="T79" fmla="*/ 2147483646 h 412"/>
                <a:gd name="T80" fmla="*/ 2147483646 w 302"/>
                <a:gd name="T81" fmla="*/ 2147483646 h 412"/>
                <a:gd name="T82" fmla="*/ 2147483646 w 302"/>
                <a:gd name="T83" fmla="*/ 2147483646 h 412"/>
                <a:gd name="T84" fmla="*/ 2147483646 w 302"/>
                <a:gd name="T85" fmla="*/ 2147483646 h 412"/>
                <a:gd name="T86" fmla="*/ 2147483646 w 302"/>
                <a:gd name="T87" fmla="*/ 2147483646 h 412"/>
                <a:gd name="T88" fmla="*/ 2147483646 w 302"/>
                <a:gd name="T89" fmla="*/ 2147483646 h 412"/>
                <a:gd name="T90" fmla="*/ 2147483646 w 302"/>
                <a:gd name="T91" fmla="*/ 2147483646 h 412"/>
                <a:gd name="T92" fmla="*/ 2147483646 w 302"/>
                <a:gd name="T93" fmla="*/ 2147483646 h 412"/>
                <a:gd name="T94" fmla="*/ 2147483646 w 302"/>
                <a:gd name="T95" fmla="*/ 2147483646 h 412"/>
                <a:gd name="T96" fmla="*/ 2147483646 w 302"/>
                <a:gd name="T97" fmla="*/ 2147483646 h 412"/>
                <a:gd name="T98" fmla="*/ 2147483646 w 302"/>
                <a:gd name="T99" fmla="*/ 2147483646 h 412"/>
                <a:gd name="T100" fmla="*/ 2147483646 w 302"/>
                <a:gd name="T101" fmla="*/ 2147483646 h 412"/>
                <a:gd name="T102" fmla="*/ 2147483646 w 302"/>
                <a:gd name="T103" fmla="*/ 2147483646 h 412"/>
                <a:gd name="T104" fmla="*/ 2147483646 w 302"/>
                <a:gd name="T105" fmla="*/ 2147483646 h 4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2" h="412">
                  <a:moveTo>
                    <a:pt x="221" y="241"/>
                  </a:moveTo>
                  <a:cubicBezTo>
                    <a:pt x="221" y="237"/>
                    <a:pt x="217" y="234"/>
                    <a:pt x="213" y="234"/>
                  </a:cubicBezTo>
                  <a:cubicBezTo>
                    <a:pt x="193" y="234"/>
                    <a:pt x="193" y="234"/>
                    <a:pt x="193" y="234"/>
                  </a:cubicBezTo>
                  <a:cubicBezTo>
                    <a:pt x="189" y="234"/>
                    <a:pt x="186" y="237"/>
                    <a:pt x="186" y="241"/>
                  </a:cubicBezTo>
                  <a:cubicBezTo>
                    <a:pt x="186" y="261"/>
                    <a:pt x="186" y="261"/>
                    <a:pt x="186" y="261"/>
                  </a:cubicBezTo>
                  <a:cubicBezTo>
                    <a:pt x="186" y="265"/>
                    <a:pt x="189" y="268"/>
                    <a:pt x="193" y="268"/>
                  </a:cubicBezTo>
                  <a:cubicBezTo>
                    <a:pt x="213" y="268"/>
                    <a:pt x="213" y="268"/>
                    <a:pt x="213" y="268"/>
                  </a:cubicBezTo>
                  <a:cubicBezTo>
                    <a:pt x="217" y="268"/>
                    <a:pt x="221" y="265"/>
                    <a:pt x="221" y="261"/>
                  </a:cubicBezTo>
                  <a:lnTo>
                    <a:pt x="221" y="241"/>
                  </a:lnTo>
                  <a:close/>
                  <a:moveTo>
                    <a:pt x="221" y="140"/>
                  </a:moveTo>
                  <a:cubicBezTo>
                    <a:pt x="221" y="136"/>
                    <a:pt x="217" y="133"/>
                    <a:pt x="213" y="133"/>
                  </a:cubicBezTo>
                  <a:cubicBezTo>
                    <a:pt x="193" y="133"/>
                    <a:pt x="193" y="133"/>
                    <a:pt x="193" y="133"/>
                  </a:cubicBezTo>
                  <a:cubicBezTo>
                    <a:pt x="189" y="133"/>
                    <a:pt x="186" y="136"/>
                    <a:pt x="186" y="140"/>
                  </a:cubicBezTo>
                  <a:cubicBezTo>
                    <a:pt x="186" y="160"/>
                    <a:pt x="186" y="160"/>
                    <a:pt x="186" y="160"/>
                  </a:cubicBezTo>
                  <a:cubicBezTo>
                    <a:pt x="186" y="164"/>
                    <a:pt x="189" y="167"/>
                    <a:pt x="193" y="167"/>
                  </a:cubicBezTo>
                  <a:cubicBezTo>
                    <a:pt x="213" y="167"/>
                    <a:pt x="213" y="167"/>
                    <a:pt x="213" y="167"/>
                  </a:cubicBezTo>
                  <a:cubicBezTo>
                    <a:pt x="217" y="167"/>
                    <a:pt x="221" y="164"/>
                    <a:pt x="221" y="160"/>
                  </a:cubicBezTo>
                  <a:lnTo>
                    <a:pt x="221" y="140"/>
                  </a:lnTo>
                  <a:close/>
                  <a:moveTo>
                    <a:pt x="213" y="284"/>
                  </a:moveTo>
                  <a:cubicBezTo>
                    <a:pt x="193" y="284"/>
                    <a:pt x="193" y="284"/>
                    <a:pt x="193" y="284"/>
                  </a:cubicBezTo>
                  <a:cubicBezTo>
                    <a:pt x="189" y="284"/>
                    <a:pt x="186" y="288"/>
                    <a:pt x="186" y="292"/>
                  </a:cubicBezTo>
                  <a:cubicBezTo>
                    <a:pt x="186" y="311"/>
                    <a:pt x="186" y="311"/>
                    <a:pt x="186" y="311"/>
                  </a:cubicBezTo>
                  <a:cubicBezTo>
                    <a:pt x="186" y="316"/>
                    <a:pt x="189" y="319"/>
                    <a:pt x="193" y="319"/>
                  </a:cubicBezTo>
                  <a:cubicBezTo>
                    <a:pt x="213" y="319"/>
                    <a:pt x="213" y="319"/>
                    <a:pt x="213" y="319"/>
                  </a:cubicBezTo>
                  <a:cubicBezTo>
                    <a:pt x="217" y="319"/>
                    <a:pt x="221" y="316"/>
                    <a:pt x="221" y="311"/>
                  </a:cubicBezTo>
                  <a:cubicBezTo>
                    <a:pt x="221" y="292"/>
                    <a:pt x="221" y="292"/>
                    <a:pt x="221" y="292"/>
                  </a:cubicBezTo>
                  <a:cubicBezTo>
                    <a:pt x="221" y="288"/>
                    <a:pt x="217" y="284"/>
                    <a:pt x="213" y="284"/>
                  </a:cubicBezTo>
                  <a:close/>
                  <a:moveTo>
                    <a:pt x="170" y="241"/>
                  </a:moveTo>
                  <a:cubicBezTo>
                    <a:pt x="170" y="237"/>
                    <a:pt x="166" y="234"/>
                    <a:pt x="162" y="234"/>
                  </a:cubicBezTo>
                  <a:cubicBezTo>
                    <a:pt x="142" y="234"/>
                    <a:pt x="142" y="234"/>
                    <a:pt x="142" y="234"/>
                  </a:cubicBezTo>
                  <a:cubicBezTo>
                    <a:pt x="138" y="234"/>
                    <a:pt x="135" y="237"/>
                    <a:pt x="135" y="241"/>
                  </a:cubicBezTo>
                  <a:cubicBezTo>
                    <a:pt x="135" y="261"/>
                    <a:pt x="135" y="261"/>
                    <a:pt x="135" y="261"/>
                  </a:cubicBezTo>
                  <a:cubicBezTo>
                    <a:pt x="135" y="265"/>
                    <a:pt x="138" y="268"/>
                    <a:pt x="142" y="268"/>
                  </a:cubicBezTo>
                  <a:cubicBezTo>
                    <a:pt x="162" y="268"/>
                    <a:pt x="162" y="268"/>
                    <a:pt x="162" y="268"/>
                  </a:cubicBezTo>
                  <a:cubicBezTo>
                    <a:pt x="166" y="268"/>
                    <a:pt x="170" y="265"/>
                    <a:pt x="170" y="261"/>
                  </a:cubicBezTo>
                  <a:lnTo>
                    <a:pt x="170" y="241"/>
                  </a:lnTo>
                  <a:close/>
                  <a:moveTo>
                    <a:pt x="170" y="191"/>
                  </a:moveTo>
                  <a:cubicBezTo>
                    <a:pt x="170" y="187"/>
                    <a:pt x="166" y="183"/>
                    <a:pt x="162" y="183"/>
                  </a:cubicBezTo>
                  <a:cubicBezTo>
                    <a:pt x="142" y="183"/>
                    <a:pt x="142" y="183"/>
                    <a:pt x="142" y="183"/>
                  </a:cubicBezTo>
                  <a:cubicBezTo>
                    <a:pt x="138" y="183"/>
                    <a:pt x="135" y="187"/>
                    <a:pt x="135" y="191"/>
                  </a:cubicBezTo>
                  <a:cubicBezTo>
                    <a:pt x="135" y="210"/>
                    <a:pt x="135" y="210"/>
                    <a:pt x="135" y="210"/>
                  </a:cubicBezTo>
                  <a:cubicBezTo>
                    <a:pt x="135" y="215"/>
                    <a:pt x="138" y="218"/>
                    <a:pt x="142" y="218"/>
                  </a:cubicBezTo>
                  <a:cubicBezTo>
                    <a:pt x="162" y="218"/>
                    <a:pt x="162" y="218"/>
                    <a:pt x="162" y="218"/>
                  </a:cubicBezTo>
                  <a:cubicBezTo>
                    <a:pt x="166" y="218"/>
                    <a:pt x="170" y="215"/>
                    <a:pt x="170" y="210"/>
                  </a:cubicBezTo>
                  <a:lnTo>
                    <a:pt x="170" y="191"/>
                  </a:lnTo>
                  <a:close/>
                  <a:moveTo>
                    <a:pt x="162" y="284"/>
                  </a:moveTo>
                  <a:cubicBezTo>
                    <a:pt x="142" y="284"/>
                    <a:pt x="142" y="284"/>
                    <a:pt x="142" y="284"/>
                  </a:cubicBezTo>
                  <a:cubicBezTo>
                    <a:pt x="138" y="284"/>
                    <a:pt x="135" y="288"/>
                    <a:pt x="135" y="292"/>
                  </a:cubicBezTo>
                  <a:cubicBezTo>
                    <a:pt x="135" y="311"/>
                    <a:pt x="135" y="311"/>
                    <a:pt x="135" y="311"/>
                  </a:cubicBezTo>
                  <a:cubicBezTo>
                    <a:pt x="135" y="316"/>
                    <a:pt x="138" y="319"/>
                    <a:pt x="142" y="319"/>
                  </a:cubicBezTo>
                  <a:cubicBezTo>
                    <a:pt x="162" y="319"/>
                    <a:pt x="162" y="319"/>
                    <a:pt x="162" y="319"/>
                  </a:cubicBezTo>
                  <a:cubicBezTo>
                    <a:pt x="166" y="319"/>
                    <a:pt x="170" y="316"/>
                    <a:pt x="170" y="311"/>
                  </a:cubicBezTo>
                  <a:cubicBezTo>
                    <a:pt x="170" y="292"/>
                    <a:pt x="170" y="292"/>
                    <a:pt x="170" y="292"/>
                  </a:cubicBezTo>
                  <a:cubicBezTo>
                    <a:pt x="170" y="288"/>
                    <a:pt x="166" y="284"/>
                    <a:pt x="162" y="284"/>
                  </a:cubicBezTo>
                  <a:close/>
                  <a:moveTo>
                    <a:pt x="221" y="191"/>
                  </a:moveTo>
                  <a:cubicBezTo>
                    <a:pt x="221" y="187"/>
                    <a:pt x="217" y="183"/>
                    <a:pt x="213" y="183"/>
                  </a:cubicBezTo>
                  <a:cubicBezTo>
                    <a:pt x="193" y="183"/>
                    <a:pt x="193" y="183"/>
                    <a:pt x="193" y="183"/>
                  </a:cubicBezTo>
                  <a:cubicBezTo>
                    <a:pt x="189" y="183"/>
                    <a:pt x="186" y="187"/>
                    <a:pt x="186" y="191"/>
                  </a:cubicBezTo>
                  <a:cubicBezTo>
                    <a:pt x="186" y="210"/>
                    <a:pt x="186" y="210"/>
                    <a:pt x="186" y="210"/>
                  </a:cubicBezTo>
                  <a:cubicBezTo>
                    <a:pt x="186" y="215"/>
                    <a:pt x="189" y="218"/>
                    <a:pt x="193" y="218"/>
                  </a:cubicBezTo>
                  <a:cubicBezTo>
                    <a:pt x="213" y="218"/>
                    <a:pt x="213" y="218"/>
                    <a:pt x="213" y="218"/>
                  </a:cubicBezTo>
                  <a:cubicBezTo>
                    <a:pt x="217" y="218"/>
                    <a:pt x="221" y="215"/>
                    <a:pt x="221" y="210"/>
                  </a:cubicBezTo>
                  <a:lnTo>
                    <a:pt x="221" y="191"/>
                  </a:lnTo>
                  <a:close/>
                  <a:moveTo>
                    <a:pt x="272" y="140"/>
                  </a:moveTo>
                  <a:cubicBezTo>
                    <a:pt x="272" y="136"/>
                    <a:pt x="268" y="133"/>
                    <a:pt x="264" y="133"/>
                  </a:cubicBezTo>
                  <a:cubicBezTo>
                    <a:pt x="244" y="133"/>
                    <a:pt x="244" y="133"/>
                    <a:pt x="244" y="133"/>
                  </a:cubicBezTo>
                  <a:cubicBezTo>
                    <a:pt x="240" y="133"/>
                    <a:pt x="237" y="136"/>
                    <a:pt x="237" y="140"/>
                  </a:cubicBezTo>
                  <a:cubicBezTo>
                    <a:pt x="237" y="160"/>
                    <a:pt x="237" y="160"/>
                    <a:pt x="237" y="160"/>
                  </a:cubicBezTo>
                  <a:cubicBezTo>
                    <a:pt x="237" y="164"/>
                    <a:pt x="240" y="167"/>
                    <a:pt x="244" y="167"/>
                  </a:cubicBezTo>
                  <a:cubicBezTo>
                    <a:pt x="264" y="167"/>
                    <a:pt x="264" y="167"/>
                    <a:pt x="264" y="167"/>
                  </a:cubicBezTo>
                  <a:cubicBezTo>
                    <a:pt x="268" y="167"/>
                    <a:pt x="272" y="164"/>
                    <a:pt x="272" y="160"/>
                  </a:cubicBezTo>
                  <a:lnTo>
                    <a:pt x="272" y="140"/>
                  </a:lnTo>
                  <a:close/>
                  <a:moveTo>
                    <a:pt x="294" y="154"/>
                  </a:moveTo>
                  <a:cubicBezTo>
                    <a:pt x="290" y="154"/>
                    <a:pt x="286" y="157"/>
                    <a:pt x="286" y="162"/>
                  </a:cubicBezTo>
                  <a:cubicBezTo>
                    <a:pt x="286" y="396"/>
                    <a:pt x="286" y="396"/>
                    <a:pt x="286" y="396"/>
                  </a:cubicBezTo>
                  <a:cubicBezTo>
                    <a:pt x="186" y="396"/>
                    <a:pt x="186" y="396"/>
                    <a:pt x="186" y="396"/>
                  </a:cubicBezTo>
                  <a:cubicBezTo>
                    <a:pt x="186" y="343"/>
                    <a:pt x="186" y="343"/>
                    <a:pt x="186" y="343"/>
                  </a:cubicBezTo>
                  <a:cubicBezTo>
                    <a:pt x="186" y="339"/>
                    <a:pt x="182" y="335"/>
                    <a:pt x="178" y="335"/>
                  </a:cubicBezTo>
                  <a:cubicBezTo>
                    <a:pt x="128" y="335"/>
                    <a:pt x="128" y="335"/>
                    <a:pt x="128" y="335"/>
                  </a:cubicBezTo>
                  <a:cubicBezTo>
                    <a:pt x="123" y="335"/>
                    <a:pt x="120" y="339"/>
                    <a:pt x="120" y="343"/>
                  </a:cubicBezTo>
                  <a:cubicBezTo>
                    <a:pt x="120" y="396"/>
                    <a:pt x="120" y="396"/>
                    <a:pt x="120" y="396"/>
                  </a:cubicBezTo>
                  <a:cubicBezTo>
                    <a:pt x="16" y="396"/>
                    <a:pt x="16" y="396"/>
                    <a:pt x="16" y="396"/>
                  </a:cubicBezTo>
                  <a:cubicBezTo>
                    <a:pt x="16" y="16"/>
                    <a:pt x="16" y="16"/>
                    <a:pt x="16" y="16"/>
                  </a:cubicBezTo>
                  <a:cubicBezTo>
                    <a:pt x="186" y="16"/>
                    <a:pt x="186" y="16"/>
                    <a:pt x="186" y="16"/>
                  </a:cubicBezTo>
                  <a:cubicBezTo>
                    <a:pt x="186" y="109"/>
                    <a:pt x="186" y="109"/>
                    <a:pt x="186" y="109"/>
                  </a:cubicBezTo>
                  <a:cubicBezTo>
                    <a:pt x="186" y="111"/>
                    <a:pt x="187" y="113"/>
                    <a:pt x="188" y="115"/>
                  </a:cubicBezTo>
                  <a:cubicBezTo>
                    <a:pt x="190" y="116"/>
                    <a:pt x="192" y="117"/>
                    <a:pt x="194" y="117"/>
                  </a:cubicBezTo>
                  <a:cubicBezTo>
                    <a:pt x="286" y="117"/>
                    <a:pt x="286" y="117"/>
                    <a:pt x="286" y="117"/>
                  </a:cubicBezTo>
                  <a:cubicBezTo>
                    <a:pt x="286" y="130"/>
                    <a:pt x="286" y="130"/>
                    <a:pt x="286" y="130"/>
                  </a:cubicBezTo>
                  <a:cubicBezTo>
                    <a:pt x="286" y="134"/>
                    <a:pt x="290" y="138"/>
                    <a:pt x="294" y="138"/>
                  </a:cubicBezTo>
                  <a:cubicBezTo>
                    <a:pt x="298" y="138"/>
                    <a:pt x="302" y="134"/>
                    <a:pt x="302" y="130"/>
                  </a:cubicBezTo>
                  <a:cubicBezTo>
                    <a:pt x="302" y="130"/>
                    <a:pt x="302" y="130"/>
                    <a:pt x="302" y="130"/>
                  </a:cubicBezTo>
                  <a:cubicBezTo>
                    <a:pt x="302" y="117"/>
                    <a:pt x="302" y="117"/>
                    <a:pt x="302" y="117"/>
                  </a:cubicBezTo>
                  <a:cubicBezTo>
                    <a:pt x="302" y="108"/>
                    <a:pt x="295" y="101"/>
                    <a:pt x="286" y="101"/>
                  </a:cubicBezTo>
                  <a:cubicBezTo>
                    <a:pt x="202" y="101"/>
                    <a:pt x="202" y="101"/>
                    <a:pt x="202" y="101"/>
                  </a:cubicBezTo>
                  <a:cubicBezTo>
                    <a:pt x="202" y="16"/>
                    <a:pt x="202" y="16"/>
                    <a:pt x="202" y="16"/>
                  </a:cubicBezTo>
                  <a:cubicBezTo>
                    <a:pt x="202" y="7"/>
                    <a:pt x="195" y="0"/>
                    <a:pt x="186" y="0"/>
                  </a:cubicBezTo>
                  <a:cubicBezTo>
                    <a:pt x="16" y="0"/>
                    <a:pt x="16" y="0"/>
                    <a:pt x="16" y="0"/>
                  </a:cubicBezTo>
                  <a:cubicBezTo>
                    <a:pt x="8" y="0"/>
                    <a:pt x="0" y="7"/>
                    <a:pt x="0" y="16"/>
                  </a:cubicBezTo>
                  <a:cubicBezTo>
                    <a:pt x="0" y="396"/>
                    <a:pt x="0" y="396"/>
                    <a:pt x="0" y="396"/>
                  </a:cubicBezTo>
                  <a:cubicBezTo>
                    <a:pt x="0" y="404"/>
                    <a:pt x="8" y="412"/>
                    <a:pt x="16" y="412"/>
                  </a:cubicBezTo>
                  <a:cubicBezTo>
                    <a:pt x="286" y="412"/>
                    <a:pt x="286" y="412"/>
                    <a:pt x="286" y="412"/>
                  </a:cubicBezTo>
                  <a:cubicBezTo>
                    <a:pt x="295" y="412"/>
                    <a:pt x="302" y="404"/>
                    <a:pt x="302" y="396"/>
                  </a:cubicBezTo>
                  <a:cubicBezTo>
                    <a:pt x="302" y="162"/>
                    <a:pt x="302" y="162"/>
                    <a:pt x="302" y="162"/>
                  </a:cubicBezTo>
                  <a:cubicBezTo>
                    <a:pt x="302" y="157"/>
                    <a:pt x="298" y="154"/>
                    <a:pt x="294" y="154"/>
                  </a:cubicBezTo>
                  <a:close/>
                  <a:moveTo>
                    <a:pt x="170" y="140"/>
                  </a:moveTo>
                  <a:cubicBezTo>
                    <a:pt x="170" y="136"/>
                    <a:pt x="166" y="133"/>
                    <a:pt x="162" y="133"/>
                  </a:cubicBezTo>
                  <a:cubicBezTo>
                    <a:pt x="142" y="133"/>
                    <a:pt x="142" y="133"/>
                    <a:pt x="142" y="133"/>
                  </a:cubicBezTo>
                  <a:cubicBezTo>
                    <a:pt x="138" y="133"/>
                    <a:pt x="135" y="136"/>
                    <a:pt x="135" y="140"/>
                  </a:cubicBezTo>
                  <a:cubicBezTo>
                    <a:pt x="135" y="160"/>
                    <a:pt x="135" y="160"/>
                    <a:pt x="135" y="160"/>
                  </a:cubicBezTo>
                  <a:cubicBezTo>
                    <a:pt x="135" y="164"/>
                    <a:pt x="138" y="167"/>
                    <a:pt x="142" y="167"/>
                  </a:cubicBezTo>
                  <a:cubicBezTo>
                    <a:pt x="162" y="167"/>
                    <a:pt x="162" y="167"/>
                    <a:pt x="162" y="167"/>
                  </a:cubicBezTo>
                  <a:cubicBezTo>
                    <a:pt x="166" y="167"/>
                    <a:pt x="170" y="164"/>
                    <a:pt x="170" y="160"/>
                  </a:cubicBezTo>
                  <a:lnTo>
                    <a:pt x="170" y="140"/>
                  </a:lnTo>
                  <a:close/>
                  <a:moveTo>
                    <a:pt x="272" y="241"/>
                  </a:moveTo>
                  <a:cubicBezTo>
                    <a:pt x="272" y="237"/>
                    <a:pt x="268" y="234"/>
                    <a:pt x="264" y="234"/>
                  </a:cubicBezTo>
                  <a:cubicBezTo>
                    <a:pt x="244" y="234"/>
                    <a:pt x="244" y="234"/>
                    <a:pt x="244" y="234"/>
                  </a:cubicBezTo>
                  <a:cubicBezTo>
                    <a:pt x="240" y="234"/>
                    <a:pt x="237" y="237"/>
                    <a:pt x="237" y="241"/>
                  </a:cubicBezTo>
                  <a:cubicBezTo>
                    <a:pt x="237" y="261"/>
                    <a:pt x="237" y="261"/>
                    <a:pt x="237" y="261"/>
                  </a:cubicBezTo>
                  <a:cubicBezTo>
                    <a:pt x="237" y="265"/>
                    <a:pt x="240" y="268"/>
                    <a:pt x="244" y="268"/>
                  </a:cubicBezTo>
                  <a:cubicBezTo>
                    <a:pt x="264" y="268"/>
                    <a:pt x="264" y="268"/>
                    <a:pt x="264" y="268"/>
                  </a:cubicBezTo>
                  <a:cubicBezTo>
                    <a:pt x="268" y="268"/>
                    <a:pt x="272" y="265"/>
                    <a:pt x="272" y="261"/>
                  </a:cubicBezTo>
                  <a:lnTo>
                    <a:pt x="272" y="241"/>
                  </a:lnTo>
                  <a:close/>
                  <a:moveTo>
                    <a:pt x="272" y="191"/>
                  </a:moveTo>
                  <a:cubicBezTo>
                    <a:pt x="272" y="187"/>
                    <a:pt x="268" y="183"/>
                    <a:pt x="264" y="183"/>
                  </a:cubicBezTo>
                  <a:cubicBezTo>
                    <a:pt x="244" y="183"/>
                    <a:pt x="244" y="183"/>
                    <a:pt x="244" y="183"/>
                  </a:cubicBezTo>
                  <a:cubicBezTo>
                    <a:pt x="240" y="183"/>
                    <a:pt x="237" y="187"/>
                    <a:pt x="237" y="191"/>
                  </a:cubicBezTo>
                  <a:cubicBezTo>
                    <a:pt x="237" y="210"/>
                    <a:pt x="237" y="210"/>
                    <a:pt x="237" y="210"/>
                  </a:cubicBezTo>
                  <a:cubicBezTo>
                    <a:pt x="237" y="215"/>
                    <a:pt x="240" y="218"/>
                    <a:pt x="244" y="218"/>
                  </a:cubicBezTo>
                  <a:cubicBezTo>
                    <a:pt x="264" y="218"/>
                    <a:pt x="264" y="218"/>
                    <a:pt x="264" y="218"/>
                  </a:cubicBezTo>
                  <a:cubicBezTo>
                    <a:pt x="268" y="218"/>
                    <a:pt x="272" y="215"/>
                    <a:pt x="272" y="210"/>
                  </a:cubicBezTo>
                  <a:lnTo>
                    <a:pt x="272" y="191"/>
                  </a:lnTo>
                  <a:close/>
                  <a:moveTo>
                    <a:pt x="264" y="284"/>
                  </a:moveTo>
                  <a:cubicBezTo>
                    <a:pt x="244" y="284"/>
                    <a:pt x="244" y="284"/>
                    <a:pt x="244" y="284"/>
                  </a:cubicBezTo>
                  <a:cubicBezTo>
                    <a:pt x="240" y="284"/>
                    <a:pt x="237" y="288"/>
                    <a:pt x="237" y="292"/>
                  </a:cubicBezTo>
                  <a:cubicBezTo>
                    <a:pt x="237" y="311"/>
                    <a:pt x="237" y="311"/>
                    <a:pt x="237" y="311"/>
                  </a:cubicBezTo>
                  <a:cubicBezTo>
                    <a:pt x="237" y="316"/>
                    <a:pt x="240" y="319"/>
                    <a:pt x="244" y="319"/>
                  </a:cubicBezTo>
                  <a:cubicBezTo>
                    <a:pt x="264" y="319"/>
                    <a:pt x="264" y="319"/>
                    <a:pt x="264" y="319"/>
                  </a:cubicBezTo>
                  <a:cubicBezTo>
                    <a:pt x="268" y="319"/>
                    <a:pt x="272" y="316"/>
                    <a:pt x="272" y="311"/>
                  </a:cubicBezTo>
                  <a:cubicBezTo>
                    <a:pt x="272" y="292"/>
                    <a:pt x="272" y="292"/>
                    <a:pt x="272" y="292"/>
                  </a:cubicBezTo>
                  <a:cubicBezTo>
                    <a:pt x="272" y="288"/>
                    <a:pt x="268" y="284"/>
                    <a:pt x="264" y="284"/>
                  </a:cubicBezTo>
                  <a:close/>
                  <a:moveTo>
                    <a:pt x="67" y="140"/>
                  </a:moveTo>
                  <a:cubicBezTo>
                    <a:pt x="67" y="136"/>
                    <a:pt x="64" y="133"/>
                    <a:pt x="60" y="133"/>
                  </a:cubicBezTo>
                  <a:cubicBezTo>
                    <a:pt x="40" y="133"/>
                    <a:pt x="40" y="133"/>
                    <a:pt x="40" y="133"/>
                  </a:cubicBezTo>
                  <a:cubicBezTo>
                    <a:pt x="36" y="133"/>
                    <a:pt x="32" y="136"/>
                    <a:pt x="32" y="140"/>
                  </a:cubicBezTo>
                  <a:cubicBezTo>
                    <a:pt x="32" y="160"/>
                    <a:pt x="32" y="160"/>
                    <a:pt x="32" y="160"/>
                  </a:cubicBezTo>
                  <a:cubicBezTo>
                    <a:pt x="32" y="164"/>
                    <a:pt x="36" y="167"/>
                    <a:pt x="40" y="167"/>
                  </a:cubicBezTo>
                  <a:cubicBezTo>
                    <a:pt x="60" y="167"/>
                    <a:pt x="60" y="167"/>
                    <a:pt x="60" y="167"/>
                  </a:cubicBezTo>
                  <a:cubicBezTo>
                    <a:pt x="64" y="167"/>
                    <a:pt x="67" y="164"/>
                    <a:pt x="67" y="160"/>
                  </a:cubicBezTo>
                  <a:lnTo>
                    <a:pt x="67" y="140"/>
                  </a:lnTo>
                  <a:close/>
                  <a:moveTo>
                    <a:pt x="60" y="284"/>
                  </a:moveTo>
                  <a:cubicBezTo>
                    <a:pt x="40" y="284"/>
                    <a:pt x="40" y="284"/>
                    <a:pt x="40" y="284"/>
                  </a:cubicBezTo>
                  <a:cubicBezTo>
                    <a:pt x="36" y="284"/>
                    <a:pt x="32" y="288"/>
                    <a:pt x="32" y="292"/>
                  </a:cubicBezTo>
                  <a:cubicBezTo>
                    <a:pt x="32" y="311"/>
                    <a:pt x="32" y="311"/>
                    <a:pt x="32" y="311"/>
                  </a:cubicBezTo>
                  <a:cubicBezTo>
                    <a:pt x="32" y="316"/>
                    <a:pt x="36" y="319"/>
                    <a:pt x="40" y="319"/>
                  </a:cubicBezTo>
                  <a:cubicBezTo>
                    <a:pt x="60" y="319"/>
                    <a:pt x="60" y="319"/>
                    <a:pt x="60" y="319"/>
                  </a:cubicBezTo>
                  <a:cubicBezTo>
                    <a:pt x="64" y="319"/>
                    <a:pt x="67" y="316"/>
                    <a:pt x="67" y="311"/>
                  </a:cubicBezTo>
                  <a:cubicBezTo>
                    <a:pt x="67" y="292"/>
                    <a:pt x="67" y="292"/>
                    <a:pt x="67" y="292"/>
                  </a:cubicBezTo>
                  <a:cubicBezTo>
                    <a:pt x="67" y="288"/>
                    <a:pt x="64" y="284"/>
                    <a:pt x="60" y="284"/>
                  </a:cubicBezTo>
                  <a:close/>
                  <a:moveTo>
                    <a:pt x="67" y="191"/>
                  </a:moveTo>
                  <a:cubicBezTo>
                    <a:pt x="67" y="187"/>
                    <a:pt x="64" y="183"/>
                    <a:pt x="60" y="183"/>
                  </a:cubicBezTo>
                  <a:cubicBezTo>
                    <a:pt x="40" y="183"/>
                    <a:pt x="40" y="183"/>
                    <a:pt x="40" y="183"/>
                  </a:cubicBezTo>
                  <a:cubicBezTo>
                    <a:pt x="36" y="183"/>
                    <a:pt x="32" y="187"/>
                    <a:pt x="32" y="191"/>
                  </a:cubicBezTo>
                  <a:cubicBezTo>
                    <a:pt x="32" y="210"/>
                    <a:pt x="32" y="210"/>
                    <a:pt x="32" y="210"/>
                  </a:cubicBezTo>
                  <a:cubicBezTo>
                    <a:pt x="32" y="215"/>
                    <a:pt x="36" y="218"/>
                    <a:pt x="40" y="218"/>
                  </a:cubicBezTo>
                  <a:cubicBezTo>
                    <a:pt x="60" y="218"/>
                    <a:pt x="60" y="218"/>
                    <a:pt x="60" y="218"/>
                  </a:cubicBezTo>
                  <a:cubicBezTo>
                    <a:pt x="64" y="218"/>
                    <a:pt x="67" y="215"/>
                    <a:pt x="67" y="210"/>
                  </a:cubicBezTo>
                  <a:lnTo>
                    <a:pt x="67" y="191"/>
                  </a:lnTo>
                  <a:close/>
                  <a:moveTo>
                    <a:pt x="67" y="241"/>
                  </a:moveTo>
                  <a:cubicBezTo>
                    <a:pt x="67" y="237"/>
                    <a:pt x="64" y="234"/>
                    <a:pt x="60" y="234"/>
                  </a:cubicBezTo>
                  <a:cubicBezTo>
                    <a:pt x="40" y="234"/>
                    <a:pt x="40" y="234"/>
                    <a:pt x="40" y="234"/>
                  </a:cubicBezTo>
                  <a:cubicBezTo>
                    <a:pt x="36" y="234"/>
                    <a:pt x="32" y="237"/>
                    <a:pt x="32" y="241"/>
                  </a:cubicBezTo>
                  <a:cubicBezTo>
                    <a:pt x="32" y="261"/>
                    <a:pt x="32" y="261"/>
                    <a:pt x="32" y="261"/>
                  </a:cubicBezTo>
                  <a:cubicBezTo>
                    <a:pt x="32" y="265"/>
                    <a:pt x="36" y="268"/>
                    <a:pt x="40" y="268"/>
                  </a:cubicBezTo>
                  <a:cubicBezTo>
                    <a:pt x="60" y="268"/>
                    <a:pt x="60" y="268"/>
                    <a:pt x="60" y="268"/>
                  </a:cubicBezTo>
                  <a:cubicBezTo>
                    <a:pt x="64" y="268"/>
                    <a:pt x="67" y="265"/>
                    <a:pt x="67" y="261"/>
                  </a:cubicBezTo>
                  <a:lnTo>
                    <a:pt x="67" y="241"/>
                  </a:lnTo>
                  <a:close/>
                  <a:moveTo>
                    <a:pt x="67" y="39"/>
                  </a:moveTo>
                  <a:cubicBezTo>
                    <a:pt x="67" y="35"/>
                    <a:pt x="64" y="32"/>
                    <a:pt x="60" y="32"/>
                  </a:cubicBezTo>
                  <a:cubicBezTo>
                    <a:pt x="40" y="32"/>
                    <a:pt x="40" y="32"/>
                    <a:pt x="40" y="32"/>
                  </a:cubicBezTo>
                  <a:cubicBezTo>
                    <a:pt x="36" y="32"/>
                    <a:pt x="32" y="35"/>
                    <a:pt x="32" y="39"/>
                  </a:cubicBezTo>
                  <a:cubicBezTo>
                    <a:pt x="32" y="59"/>
                    <a:pt x="32" y="59"/>
                    <a:pt x="32" y="59"/>
                  </a:cubicBezTo>
                  <a:cubicBezTo>
                    <a:pt x="32" y="63"/>
                    <a:pt x="36" y="66"/>
                    <a:pt x="40" y="66"/>
                  </a:cubicBezTo>
                  <a:cubicBezTo>
                    <a:pt x="60" y="66"/>
                    <a:pt x="60" y="66"/>
                    <a:pt x="60" y="66"/>
                  </a:cubicBezTo>
                  <a:cubicBezTo>
                    <a:pt x="64" y="66"/>
                    <a:pt x="67" y="63"/>
                    <a:pt x="67" y="59"/>
                  </a:cubicBezTo>
                  <a:lnTo>
                    <a:pt x="67" y="39"/>
                  </a:lnTo>
                  <a:close/>
                  <a:moveTo>
                    <a:pt x="67" y="90"/>
                  </a:moveTo>
                  <a:cubicBezTo>
                    <a:pt x="67" y="86"/>
                    <a:pt x="64" y="82"/>
                    <a:pt x="60" y="82"/>
                  </a:cubicBezTo>
                  <a:cubicBezTo>
                    <a:pt x="40" y="82"/>
                    <a:pt x="40" y="82"/>
                    <a:pt x="40" y="82"/>
                  </a:cubicBezTo>
                  <a:cubicBezTo>
                    <a:pt x="36" y="82"/>
                    <a:pt x="32" y="86"/>
                    <a:pt x="32" y="90"/>
                  </a:cubicBezTo>
                  <a:cubicBezTo>
                    <a:pt x="32" y="109"/>
                    <a:pt x="32" y="109"/>
                    <a:pt x="32" y="109"/>
                  </a:cubicBezTo>
                  <a:cubicBezTo>
                    <a:pt x="32" y="114"/>
                    <a:pt x="36" y="117"/>
                    <a:pt x="40" y="117"/>
                  </a:cubicBezTo>
                  <a:cubicBezTo>
                    <a:pt x="60" y="117"/>
                    <a:pt x="60" y="117"/>
                    <a:pt x="60" y="117"/>
                  </a:cubicBezTo>
                  <a:cubicBezTo>
                    <a:pt x="64" y="117"/>
                    <a:pt x="67" y="114"/>
                    <a:pt x="67" y="109"/>
                  </a:cubicBezTo>
                  <a:lnTo>
                    <a:pt x="67" y="90"/>
                  </a:lnTo>
                  <a:close/>
                  <a:moveTo>
                    <a:pt x="118" y="39"/>
                  </a:moveTo>
                  <a:cubicBezTo>
                    <a:pt x="118" y="35"/>
                    <a:pt x="115" y="32"/>
                    <a:pt x="111" y="32"/>
                  </a:cubicBezTo>
                  <a:cubicBezTo>
                    <a:pt x="91" y="32"/>
                    <a:pt x="91" y="32"/>
                    <a:pt x="91" y="32"/>
                  </a:cubicBezTo>
                  <a:cubicBezTo>
                    <a:pt x="87" y="32"/>
                    <a:pt x="84" y="35"/>
                    <a:pt x="84" y="39"/>
                  </a:cubicBezTo>
                  <a:cubicBezTo>
                    <a:pt x="84" y="59"/>
                    <a:pt x="84" y="59"/>
                    <a:pt x="84" y="59"/>
                  </a:cubicBezTo>
                  <a:cubicBezTo>
                    <a:pt x="84" y="63"/>
                    <a:pt x="87" y="66"/>
                    <a:pt x="91" y="66"/>
                  </a:cubicBezTo>
                  <a:cubicBezTo>
                    <a:pt x="111" y="66"/>
                    <a:pt x="111" y="66"/>
                    <a:pt x="111" y="66"/>
                  </a:cubicBezTo>
                  <a:cubicBezTo>
                    <a:pt x="115" y="66"/>
                    <a:pt x="118" y="63"/>
                    <a:pt x="118" y="59"/>
                  </a:cubicBezTo>
                  <a:lnTo>
                    <a:pt x="118" y="39"/>
                  </a:lnTo>
                  <a:close/>
                  <a:moveTo>
                    <a:pt x="170" y="39"/>
                  </a:moveTo>
                  <a:cubicBezTo>
                    <a:pt x="170" y="35"/>
                    <a:pt x="166" y="32"/>
                    <a:pt x="162" y="32"/>
                  </a:cubicBezTo>
                  <a:cubicBezTo>
                    <a:pt x="142" y="32"/>
                    <a:pt x="142" y="32"/>
                    <a:pt x="142" y="32"/>
                  </a:cubicBezTo>
                  <a:cubicBezTo>
                    <a:pt x="138" y="32"/>
                    <a:pt x="135" y="35"/>
                    <a:pt x="135" y="39"/>
                  </a:cubicBezTo>
                  <a:cubicBezTo>
                    <a:pt x="135" y="59"/>
                    <a:pt x="135" y="59"/>
                    <a:pt x="135" y="59"/>
                  </a:cubicBezTo>
                  <a:cubicBezTo>
                    <a:pt x="135" y="63"/>
                    <a:pt x="138" y="66"/>
                    <a:pt x="142" y="66"/>
                  </a:cubicBezTo>
                  <a:cubicBezTo>
                    <a:pt x="162" y="66"/>
                    <a:pt x="162" y="66"/>
                    <a:pt x="162" y="66"/>
                  </a:cubicBezTo>
                  <a:cubicBezTo>
                    <a:pt x="166" y="66"/>
                    <a:pt x="170" y="63"/>
                    <a:pt x="170" y="59"/>
                  </a:cubicBezTo>
                  <a:lnTo>
                    <a:pt x="170" y="39"/>
                  </a:lnTo>
                  <a:close/>
                  <a:moveTo>
                    <a:pt x="118" y="90"/>
                  </a:moveTo>
                  <a:cubicBezTo>
                    <a:pt x="118" y="86"/>
                    <a:pt x="115" y="82"/>
                    <a:pt x="111" y="82"/>
                  </a:cubicBezTo>
                  <a:cubicBezTo>
                    <a:pt x="91" y="82"/>
                    <a:pt x="91" y="82"/>
                    <a:pt x="91" y="82"/>
                  </a:cubicBezTo>
                  <a:cubicBezTo>
                    <a:pt x="87" y="82"/>
                    <a:pt x="84" y="86"/>
                    <a:pt x="84" y="90"/>
                  </a:cubicBezTo>
                  <a:cubicBezTo>
                    <a:pt x="84" y="109"/>
                    <a:pt x="84" y="109"/>
                    <a:pt x="84" y="109"/>
                  </a:cubicBezTo>
                  <a:cubicBezTo>
                    <a:pt x="84" y="114"/>
                    <a:pt x="87" y="117"/>
                    <a:pt x="91" y="117"/>
                  </a:cubicBezTo>
                  <a:cubicBezTo>
                    <a:pt x="111" y="117"/>
                    <a:pt x="111" y="117"/>
                    <a:pt x="111" y="117"/>
                  </a:cubicBezTo>
                  <a:cubicBezTo>
                    <a:pt x="115" y="117"/>
                    <a:pt x="118" y="114"/>
                    <a:pt x="118" y="109"/>
                  </a:cubicBezTo>
                  <a:lnTo>
                    <a:pt x="118" y="90"/>
                  </a:lnTo>
                  <a:close/>
                  <a:moveTo>
                    <a:pt x="170" y="90"/>
                  </a:moveTo>
                  <a:cubicBezTo>
                    <a:pt x="170" y="86"/>
                    <a:pt x="166" y="82"/>
                    <a:pt x="162" y="82"/>
                  </a:cubicBezTo>
                  <a:cubicBezTo>
                    <a:pt x="142" y="82"/>
                    <a:pt x="142" y="82"/>
                    <a:pt x="142" y="82"/>
                  </a:cubicBezTo>
                  <a:cubicBezTo>
                    <a:pt x="138" y="82"/>
                    <a:pt x="135" y="86"/>
                    <a:pt x="135" y="90"/>
                  </a:cubicBezTo>
                  <a:cubicBezTo>
                    <a:pt x="135" y="109"/>
                    <a:pt x="135" y="109"/>
                    <a:pt x="135" y="109"/>
                  </a:cubicBezTo>
                  <a:cubicBezTo>
                    <a:pt x="135" y="114"/>
                    <a:pt x="138" y="117"/>
                    <a:pt x="142" y="117"/>
                  </a:cubicBezTo>
                  <a:cubicBezTo>
                    <a:pt x="162" y="117"/>
                    <a:pt x="162" y="117"/>
                    <a:pt x="162" y="117"/>
                  </a:cubicBezTo>
                  <a:cubicBezTo>
                    <a:pt x="166" y="117"/>
                    <a:pt x="170" y="114"/>
                    <a:pt x="170" y="109"/>
                  </a:cubicBezTo>
                  <a:lnTo>
                    <a:pt x="170" y="90"/>
                  </a:lnTo>
                  <a:close/>
                  <a:moveTo>
                    <a:pt x="111" y="284"/>
                  </a:moveTo>
                  <a:cubicBezTo>
                    <a:pt x="91" y="284"/>
                    <a:pt x="91" y="284"/>
                    <a:pt x="91" y="284"/>
                  </a:cubicBezTo>
                  <a:cubicBezTo>
                    <a:pt x="87" y="284"/>
                    <a:pt x="84" y="288"/>
                    <a:pt x="84" y="292"/>
                  </a:cubicBezTo>
                  <a:cubicBezTo>
                    <a:pt x="84" y="311"/>
                    <a:pt x="84" y="311"/>
                    <a:pt x="84" y="311"/>
                  </a:cubicBezTo>
                  <a:cubicBezTo>
                    <a:pt x="84" y="316"/>
                    <a:pt x="87" y="319"/>
                    <a:pt x="91" y="319"/>
                  </a:cubicBezTo>
                  <a:cubicBezTo>
                    <a:pt x="111" y="319"/>
                    <a:pt x="111" y="319"/>
                    <a:pt x="111" y="319"/>
                  </a:cubicBezTo>
                  <a:cubicBezTo>
                    <a:pt x="115" y="319"/>
                    <a:pt x="118" y="316"/>
                    <a:pt x="118" y="311"/>
                  </a:cubicBezTo>
                  <a:cubicBezTo>
                    <a:pt x="118" y="292"/>
                    <a:pt x="118" y="292"/>
                    <a:pt x="118" y="292"/>
                  </a:cubicBezTo>
                  <a:cubicBezTo>
                    <a:pt x="118" y="288"/>
                    <a:pt x="115" y="284"/>
                    <a:pt x="111" y="284"/>
                  </a:cubicBezTo>
                  <a:close/>
                  <a:moveTo>
                    <a:pt x="118" y="241"/>
                  </a:moveTo>
                  <a:cubicBezTo>
                    <a:pt x="118" y="237"/>
                    <a:pt x="115" y="234"/>
                    <a:pt x="111" y="234"/>
                  </a:cubicBezTo>
                  <a:cubicBezTo>
                    <a:pt x="91" y="234"/>
                    <a:pt x="91" y="234"/>
                    <a:pt x="91" y="234"/>
                  </a:cubicBezTo>
                  <a:cubicBezTo>
                    <a:pt x="87" y="234"/>
                    <a:pt x="84" y="237"/>
                    <a:pt x="84" y="241"/>
                  </a:cubicBezTo>
                  <a:cubicBezTo>
                    <a:pt x="84" y="261"/>
                    <a:pt x="84" y="261"/>
                    <a:pt x="84" y="261"/>
                  </a:cubicBezTo>
                  <a:cubicBezTo>
                    <a:pt x="84" y="265"/>
                    <a:pt x="87" y="268"/>
                    <a:pt x="91" y="268"/>
                  </a:cubicBezTo>
                  <a:cubicBezTo>
                    <a:pt x="111" y="268"/>
                    <a:pt x="111" y="268"/>
                    <a:pt x="111" y="268"/>
                  </a:cubicBezTo>
                  <a:cubicBezTo>
                    <a:pt x="115" y="268"/>
                    <a:pt x="118" y="265"/>
                    <a:pt x="118" y="261"/>
                  </a:cubicBezTo>
                  <a:lnTo>
                    <a:pt x="118" y="241"/>
                  </a:lnTo>
                  <a:close/>
                  <a:moveTo>
                    <a:pt x="118" y="191"/>
                  </a:moveTo>
                  <a:cubicBezTo>
                    <a:pt x="118" y="187"/>
                    <a:pt x="115" y="183"/>
                    <a:pt x="111" y="183"/>
                  </a:cubicBezTo>
                  <a:cubicBezTo>
                    <a:pt x="91" y="183"/>
                    <a:pt x="91" y="183"/>
                    <a:pt x="91" y="183"/>
                  </a:cubicBezTo>
                  <a:cubicBezTo>
                    <a:pt x="87" y="183"/>
                    <a:pt x="84" y="187"/>
                    <a:pt x="84" y="191"/>
                  </a:cubicBezTo>
                  <a:cubicBezTo>
                    <a:pt x="84" y="210"/>
                    <a:pt x="84" y="210"/>
                    <a:pt x="84" y="210"/>
                  </a:cubicBezTo>
                  <a:cubicBezTo>
                    <a:pt x="84" y="215"/>
                    <a:pt x="87" y="218"/>
                    <a:pt x="91" y="218"/>
                  </a:cubicBezTo>
                  <a:cubicBezTo>
                    <a:pt x="111" y="218"/>
                    <a:pt x="111" y="218"/>
                    <a:pt x="111" y="218"/>
                  </a:cubicBezTo>
                  <a:cubicBezTo>
                    <a:pt x="115" y="218"/>
                    <a:pt x="118" y="215"/>
                    <a:pt x="118" y="210"/>
                  </a:cubicBezTo>
                  <a:lnTo>
                    <a:pt x="118" y="191"/>
                  </a:lnTo>
                  <a:close/>
                  <a:moveTo>
                    <a:pt x="118" y="140"/>
                  </a:moveTo>
                  <a:cubicBezTo>
                    <a:pt x="118" y="136"/>
                    <a:pt x="115" y="133"/>
                    <a:pt x="111" y="133"/>
                  </a:cubicBezTo>
                  <a:cubicBezTo>
                    <a:pt x="91" y="133"/>
                    <a:pt x="91" y="133"/>
                    <a:pt x="91" y="133"/>
                  </a:cubicBezTo>
                  <a:cubicBezTo>
                    <a:pt x="87" y="133"/>
                    <a:pt x="84" y="136"/>
                    <a:pt x="84" y="140"/>
                  </a:cubicBezTo>
                  <a:cubicBezTo>
                    <a:pt x="84" y="160"/>
                    <a:pt x="84" y="160"/>
                    <a:pt x="84" y="160"/>
                  </a:cubicBezTo>
                  <a:cubicBezTo>
                    <a:pt x="84" y="164"/>
                    <a:pt x="87" y="167"/>
                    <a:pt x="91" y="167"/>
                  </a:cubicBezTo>
                  <a:cubicBezTo>
                    <a:pt x="111" y="167"/>
                    <a:pt x="111" y="167"/>
                    <a:pt x="111" y="167"/>
                  </a:cubicBezTo>
                  <a:cubicBezTo>
                    <a:pt x="115" y="167"/>
                    <a:pt x="118" y="164"/>
                    <a:pt x="118" y="160"/>
                  </a:cubicBezTo>
                  <a:lnTo>
                    <a:pt x="118" y="140"/>
                  </a:lnTo>
                  <a:close/>
                </a:path>
              </a:pathLst>
            </a:custGeom>
            <a:solidFill>
              <a:srgbClr val="FFFFFF"/>
            </a:solidFill>
            <a:ln>
              <a:noFill/>
            </a:ln>
            <a:extLst/>
          </p:spPr>
          <p:txBody>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45" name="Freeform 3"/>
            <p:cNvSpPr>
              <a:spLocks noChangeAspect="1" noEditPoints="1"/>
            </p:cNvSpPr>
            <p:nvPr/>
          </p:nvSpPr>
          <p:spPr bwMode="auto">
            <a:xfrm>
              <a:off x="9395663" y="4475522"/>
              <a:ext cx="435542" cy="593533"/>
            </a:xfrm>
            <a:custGeom>
              <a:avLst/>
              <a:gdLst>
                <a:gd name="T0" fmla="*/ 2147483646 w 302"/>
                <a:gd name="T1" fmla="*/ 2147483646 h 412"/>
                <a:gd name="T2" fmla="*/ 2147483646 w 302"/>
                <a:gd name="T3" fmla="*/ 2147483646 h 412"/>
                <a:gd name="T4" fmla="*/ 2147483646 w 302"/>
                <a:gd name="T5" fmla="*/ 2147483646 h 412"/>
                <a:gd name="T6" fmla="*/ 2147483646 w 302"/>
                <a:gd name="T7" fmla="*/ 2147483646 h 412"/>
                <a:gd name="T8" fmla="*/ 2147483646 w 302"/>
                <a:gd name="T9" fmla="*/ 2147483646 h 412"/>
                <a:gd name="T10" fmla="*/ 2147483646 w 302"/>
                <a:gd name="T11" fmla="*/ 2147483646 h 412"/>
                <a:gd name="T12" fmla="*/ 2147483646 w 302"/>
                <a:gd name="T13" fmla="*/ 2147483646 h 412"/>
                <a:gd name="T14" fmla="*/ 2147483646 w 302"/>
                <a:gd name="T15" fmla="*/ 2147483646 h 412"/>
                <a:gd name="T16" fmla="*/ 2147483646 w 302"/>
                <a:gd name="T17" fmla="*/ 2147483646 h 412"/>
                <a:gd name="T18" fmla="*/ 2147483646 w 302"/>
                <a:gd name="T19" fmla="*/ 2147483646 h 412"/>
                <a:gd name="T20" fmla="*/ 2147483646 w 302"/>
                <a:gd name="T21" fmla="*/ 2147483646 h 412"/>
                <a:gd name="T22" fmla="*/ 2147483646 w 302"/>
                <a:gd name="T23" fmla="*/ 2147483646 h 412"/>
                <a:gd name="T24" fmla="*/ 2147483646 w 302"/>
                <a:gd name="T25" fmla="*/ 2147483646 h 412"/>
                <a:gd name="T26" fmla="*/ 2147483646 w 302"/>
                <a:gd name="T27" fmla="*/ 2147483646 h 412"/>
                <a:gd name="T28" fmla="*/ 2147483646 w 302"/>
                <a:gd name="T29" fmla="*/ 2147483646 h 412"/>
                <a:gd name="T30" fmla="*/ 2147483646 w 302"/>
                <a:gd name="T31" fmla="*/ 2147483646 h 412"/>
                <a:gd name="T32" fmla="*/ 2147483646 w 302"/>
                <a:gd name="T33" fmla="*/ 2147483646 h 412"/>
                <a:gd name="T34" fmla="*/ 2147483646 w 302"/>
                <a:gd name="T35" fmla="*/ 2147483646 h 412"/>
                <a:gd name="T36" fmla="*/ 2147483646 w 302"/>
                <a:gd name="T37" fmla="*/ 2147483646 h 412"/>
                <a:gd name="T38" fmla="*/ 0 w 302"/>
                <a:gd name="T39" fmla="*/ 2147483646 h 412"/>
                <a:gd name="T40" fmla="*/ 2147483646 w 302"/>
                <a:gd name="T41" fmla="*/ 2147483646 h 412"/>
                <a:gd name="T42" fmla="*/ 2147483646 w 302"/>
                <a:gd name="T43" fmla="*/ 2147483646 h 412"/>
                <a:gd name="T44" fmla="*/ 2147483646 w 302"/>
                <a:gd name="T45" fmla="*/ 2147483646 h 412"/>
                <a:gd name="T46" fmla="*/ 2147483646 w 302"/>
                <a:gd name="T47" fmla="*/ 2147483646 h 412"/>
                <a:gd name="T48" fmla="*/ 2147483646 w 302"/>
                <a:gd name="T49" fmla="*/ 2147483646 h 412"/>
                <a:gd name="T50" fmla="*/ 2147483646 w 302"/>
                <a:gd name="T51" fmla="*/ 2147483646 h 412"/>
                <a:gd name="T52" fmla="*/ 2147483646 w 302"/>
                <a:gd name="T53" fmla="*/ 2147483646 h 412"/>
                <a:gd name="T54" fmla="*/ 2147483646 w 302"/>
                <a:gd name="T55" fmla="*/ 2147483646 h 412"/>
                <a:gd name="T56" fmla="*/ 2147483646 w 302"/>
                <a:gd name="T57" fmla="*/ 2147483646 h 412"/>
                <a:gd name="T58" fmla="*/ 2147483646 w 302"/>
                <a:gd name="T59" fmla="*/ 2147483646 h 412"/>
                <a:gd name="T60" fmla="*/ 2147483646 w 302"/>
                <a:gd name="T61" fmla="*/ 2147483646 h 412"/>
                <a:gd name="T62" fmla="*/ 2147483646 w 302"/>
                <a:gd name="T63" fmla="*/ 2147483646 h 412"/>
                <a:gd name="T64" fmla="*/ 2147483646 w 302"/>
                <a:gd name="T65" fmla="*/ 2147483646 h 412"/>
                <a:gd name="T66" fmla="*/ 2147483646 w 302"/>
                <a:gd name="T67" fmla="*/ 2147483646 h 412"/>
                <a:gd name="T68" fmla="*/ 2147483646 w 302"/>
                <a:gd name="T69" fmla="*/ 2147483646 h 412"/>
                <a:gd name="T70" fmla="*/ 2147483646 w 302"/>
                <a:gd name="T71" fmla="*/ 2147483646 h 412"/>
                <a:gd name="T72" fmla="*/ 2147483646 w 302"/>
                <a:gd name="T73" fmla="*/ 2147483646 h 412"/>
                <a:gd name="T74" fmla="*/ 2147483646 w 302"/>
                <a:gd name="T75" fmla="*/ 2147483646 h 412"/>
                <a:gd name="T76" fmla="*/ 2147483646 w 302"/>
                <a:gd name="T77" fmla="*/ 2147483646 h 412"/>
                <a:gd name="T78" fmla="*/ 2147483646 w 302"/>
                <a:gd name="T79" fmla="*/ 2147483646 h 412"/>
                <a:gd name="T80" fmla="*/ 2147483646 w 302"/>
                <a:gd name="T81" fmla="*/ 2147483646 h 412"/>
                <a:gd name="T82" fmla="*/ 2147483646 w 302"/>
                <a:gd name="T83" fmla="*/ 2147483646 h 412"/>
                <a:gd name="T84" fmla="*/ 2147483646 w 302"/>
                <a:gd name="T85" fmla="*/ 2147483646 h 412"/>
                <a:gd name="T86" fmla="*/ 2147483646 w 302"/>
                <a:gd name="T87" fmla="*/ 2147483646 h 412"/>
                <a:gd name="T88" fmla="*/ 2147483646 w 302"/>
                <a:gd name="T89" fmla="*/ 2147483646 h 412"/>
                <a:gd name="T90" fmla="*/ 2147483646 w 302"/>
                <a:gd name="T91" fmla="*/ 2147483646 h 412"/>
                <a:gd name="T92" fmla="*/ 2147483646 w 302"/>
                <a:gd name="T93" fmla="*/ 2147483646 h 412"/>
                <a:gd name="T94" fmla="*/ 2147483646 w 302"/>
                <a:gd name="T95" fmla="*/ 2147483646 h 412"/>
                <a:gd name="T96" fmla="*/ 2147483646 w 302"/>
                <a:gd name="T97" fmla="*/ 2147483646 h 412"/>
                <a:gd name="T98" fmla="*/ 2147483646 w 302"/>
                <a:gd name="T99" fmla="*/ 2147483646 h 412"/>
                <a:gd name="T100" fmla="*/ 2147483646 w 302"/>
                <a:gd name="T101" fmla="*/ 2147483646 h 412"/>
                <a:gd name="T102" fmla="*/ 2147483646 w 302"/>
                <a:gd name="T103" fmla="*/ 2147483646 h 412"/>
                <a:gd name="T104" fmla="*/ 2147483646 w 302"/>
                <a:gd name="T105" fmla="*/ 2147483646 h 4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2" h="412">
                  <a:moveTo>
                    <a:pt x="221" y="241"/>
                  </a:moveTo>
                  <a:cubicBezTo>
                    <a:pt x="221" y="237"/>
                    <a:pt x="217" y="234"/>
                    <a:pt x="213" y="234"/>
                  </a:cubicBezTo>
                  <a:cubicBezTo>
                    <a:pt x="193" y="234"/>
                    <a:pt x="193" y="234"/>
                    <a:pt x="193" y="234"/>
                  </a:cubicBezTo>
                  <a:cubicBezTo>
                    <a:pt x="189" y="234"/>
                    <a:pt x="186" y="237"/>
                    <a:pt x="186" y="241"/>
                  </a:cubicBezTo>
                  <a:cubicBezTo>
                    <a:pt x="186" y="261"/>
                    <a:pt x="186" y="261"/>
                    <a:pt x="186" y="261"/>
                  </a:cubicBezTo>
                  <a:cubicBezTo>
                    <a:pt x="186" y="265"/>
                    <a:pt x="189" y="268"/>
                    <a:pt x="193" y="268"/>
                  </a:cubicBezTo>
                  <a:cubicBezTo>
                    <a:pt x="213" y="268"/>
                    <a:pt x="213" y="268"/>
                    <a:pt x="213" y="268"/>
                  </a:cubicBezTo>
                  <a:cubicBezTo>
                    <a:pt x="217" y="268"/>
                    <a:pt x="221" y="265"/>
                    <a:pt x="221" y="261"/>
                  </a:cubicBezTo>
                  <a:lnTo>
                    <a:pt x="221" y="241"/>
                  </a:lnTo>
                  <a:close/>
                  <a:moveTo>
                    <a:pt x="221" y="140"/>
                  </a:moveTo>
                  <a:cubicBezTo>
                    <a:pt x="221" y="136"/>
                    <a:pt x="217" y="133"/>
                    <a:pt x="213" y="133"/>
                  </a:cubicBezTo>
                  <a:cubicBezTo>
                    <a:pt x="193" y="133"/>
                    <a:pt x="193" y="133"/>
                    <a:pt x="193" y="133"/>
                  </a:cubicBezTo>
                  <a:cubicBezTo>
                    <a:pt x="189" y="133"/>
                    <a:pt x="186" y="136"/>
                    <a:pt x="186" y="140"/>
                  </a:cubicBezTo>
                  <a:cubicBezTo>
                    <a:pt x="186" y="160"/>
                    <a:pt x="186" y="160"/>
                    <a:pt x="186" y="160"/>
                  </a:cubicBezTo>
                  <a:cubicBezTo>
                    <a:pt x="186" y="164"/>
                    <a:pt x="189" y="167"/>
                    <a:pt x="193" y="167"/>
                  </a:cubicBezTo>
                  <a:cubicBezTo>
                    <a:pt x="213" y="167"/>
                    <a:pt x="213" y="167"/>
                    <a:pt x="213" y="167"/>
                  </a:cubicBezTo>
                  <a:cubicBezTo>
                    <a:pt x="217" y="167"/>
                    <a:pt x="221" y="164"/>
                    <a:pt x="221" y="160"/>
                  </a:cubicBezTo>
                  <a:lnTo>
                    <a:pt x="221" y="140"/>
                  </a:lnTo>
                  <a:close/>
                  <a:moveTo>
                    <a:pt x="213" y="284"/>
                  </a:moveTo>
                  <a:cubicBezTo>
                    <a:pt x="193" y="284"/>
                    <a:pt x="193" y="284"/>
                    <a:pt x="193" y="284"/>
                  </a:cubicBezTo>
                  <a:cubicBezTo>
                    <a:pt x="189" y="284"/>
                    <a:pt x="186" y="288"/>
                    <a:pt x="186" y="292"/>
                  </a:cubicBezTo>
                  <a:cubicBezTo>
                    <a:pt x="186" y="311"/>
                    <a:pt x="186" y="311"/>
                    <a:pt x="186" y="311"/>
                  </a:cubicBezTo>
                  <a:cubicBezTo>
                    <a:pt x="186" y="316"/>
                    <a:pt x="189" y="319"/>
                    <a:pt x="193" y="319"/>
                  </a:cubicBezTo>
                  <a:cubicBezTo>
                    <a:pt x="213" y="319"/>
                    <a:pt x="213" y="319"/>
                    <a:pt x="213" y="319"/>
                  </a:cubicBezTo>
                  <a:cubicBezTo>
                    <a:pt x="217" y="319"/>
                    <a:pt x="221" y="316"/>
                    <a:pt x="221" y="311"/>
                  </a:cubicBezTo>
                  <a:cubicBezTo>
                    <a:pt x="221" y="292"/>
                    <a:pt x="221" y="292"/>
                    <a:pt x="221" y="292"/>
                  </a:cubicBezTo>
                  <a:cubicBezTo>
                    <a:pt x="221" y="288"/>
                    <a:pt x="217" y="284"/>
                    <a:pt x="213" y="284"/>
                  </a:cubicBezTo>
                  <a:close/>
                  <a:moveTo>
                    <a:pt x="170" y="241"/>
                  </a:moveTo>
                  <a:cubicBezTo>
                    <a:pt x="170" y="237"/>
                    <a:pt x="166" y="234"/>
                    <a:pt x="162" y="234"/>
                  </a:cubicBezTo>
                  <a:cubicBezTo>
                    <a:pt x="142" y="234"/>
                    <a:pt x="142" y="234"/>
                    <a:pt x="142" y="234"/>
                  </a:cubicBezTo>
                  <a:cubicBezTo>
                    <a:pt x="138" y="234"/>
                    <a:pt x="135" y="237"/>
                    <a:pt x="135" y="241"/>
                  </a:cubicBezTo>
                  <a:cubicBezTo>
                    <a:pt x="135" y="261"/>
                    <a:pt x="135" y="261"/>
                    <a:pt x="135" y="261"/>
                  </a:cubicBezTo>
                  <a:cubicBezTo>
                    <a:pt x="135" y="265"/>
                    <a:pt x="138" y="268"/>
                    <a:pt x="142" y="268"/>
                  </a:cubicBezTo>
                  <a:cubicBezTo>
                    <a:pt x="162" y="268"/>
                    <a:pt x="162" y="268"/>
                    <a:pt x="162" y="268"/>
                  </a:cubicBezTo>
                  <a:cubicBezTo>
                    <a:pt x="166" y="268"/>
                    <a:pt x="170" y="265"/>
                    <a:pt x="170" y="261"/>
                  </a:cubicBezTo>
                  <a:lnTo>
                    <a:pt x="170" y="241"/>
                  </a:lnTo>
                  <a:close/>
                  <a:moveTo>
                    <a:pt x="170" y="191"/>
                  </a:moveTo>
                  <a:cubicBezTo>
                    <a:pt x="170" y="187"/>
                    <a:pt x="166" y="183"/>
                    <a:pt x="162" y="183"/>
                  </a:cubicBezTo>
                  <a:cubicBezTo>
                    <a:pt x="142" y="183"/>
                    <a:pt x="142" y="183"/>
                    <a:pt x="142" y="183"/>
                  </a:cubicBezTo>
                  <a:cubicBezTo>
                    <a:pt x="138" y="183"/>
                    <a:pt x="135" y="187"/>
                    <a:pt x="135" y="191"/>
                  </a:cubicBezTo>
                  <a:cubicBezTo>
                    <a:pt x="135" y="210"/>
                    <a:pt x="135" y="210"/>
                    <a:pt x="135" y="210"/>
                  </a:cubicBezTo>
                  <a:cubicBezTo>
                    <a:pt x="135" y="215"/>
                    <a:pt x="138" y="218"/>
                    <a:pt x="142" y="218"/>
                  </a:cubicBezTo>
                  <a:cubicBezTo>
                    <a:pt x="162" y="218"/>
                    <a:pt x="162" y="218"/>
                    <a:pt x="162" y="218"/>
                  </a:cubicBezTo>
                  <a:cubicBezTo>
                    <a:pt x="166" y="218"/>
                    <a:pt x="170" y="215"/>
                    <a:pt x="170" y="210"/>
                  </a:cubicBezTo>
                  <a:lnTo>
                    <a:pt x="170" y="191"/>
                  </a:lnTo>
                  <a:close/>
                  <a:moveTo>
                    <a:pt x="162" y="284"/>
                  </a:moveTo>
                  <a:cubicBezTo>
                    <a:pt x="142" y="284"/>
                    <a:pt x="142" y="284"/>
                    <a:pt x="142" y="284"/>
                  </a:cubicBezTo>
                  <a:cubicBezTo>
                    <a:pt x="138" y="284"/>
                    <a:pt x="135" y="288"/>
                    <a:pt x="135" y="292"/>
                  </a:cubicBezTo>
                  <a:cubicBezTo>
                    <a:pt x="135" y="311"/>
                    <a:pt x="135" y="311"/>
                    <a:pt x="135" y="311"/>
                  </a:cubicBezTo>
                  <a:cubicBezTo>
                    <a:pt x="135" y="316"/>
                    <a:pt x="138" y="319"/>
                    <a:pt x="142" y="319"/>
                  </a:cubicBezTo>
                  <a:cubicBezTo>
                    <a:pt x="162" y="319"/>
                    <a:pt x="162" y="319"/>
                    <a:pt x="162" y="319"/>
                  </a:cubicBezTo>
                  <a:cubicBezTo>
                    <a:pt x="166" y="319"/>
                    <a:pt x="170" y="316"/>
                    <a:pt x="170" y="311"/>
                  </a:cubicBezTo>
                  <a:cubicBezTo>
                    <a:pt x="170" y="292"/>
                    <a:pt x="170" y="292"/>
                    <a:pt x="170" y="292"/>
                  </a:cubicBezTo>
                  <a:cubicBezTo>
                    <a:pt x="170" y="288"/>
                    <a:pt x="166" y="284"/>
                    <a:pt x="162" y="284"/>
                  </a:cubicBezTo>
                  <a:close/>
                  <a:moveTo>
                    <a:pt x="221" y="191"/>
                  </a:moveTo>
                  <a:cubicBezTo>
                    <a:pt x="221" y="187"/>
                    <a:pt x="217" y="183"/>
                    <a:pt x="213" y="183"/>
                  </a:cubicBezTo>
                  <a:cubicBezTo>
                    <a:pt x="193" y="183"/>
                    <a:pt x="193" y="183"/>
                    <a:pt x="193" y="183"/>
                  </a:cubicBezTo>
                  <a:cubicBezTo>
                    <a:pt x="189" y="183"/>
                    <a:pt x="186" y="187"/>
                    <a:pt x="186" y="191"/>
                  </a:cubicBezTo>
                  <a:cubicBezTo>
                    <a:pt x="186" y="210"/>
                    <a:pt x="186" y="210"/>
                    <a:pt x="186" y="210"/>
                  </a:cubicBezTo>
                  <a:cubicBezTo>
                    <a:pt x="186" y="215"/>
                    <a:pt x="189" y="218"/>
                    <a:pt x="193" y="218"/>
                  </a:cubicBezTo>
                  <a:cubicBezTo>
                    <a:pt x="213" y="218"/>
                    <a:pt x="213" y="218"/>
                    <a:pt x="213" y="218"/>
                  </a:cubicBezTo>
                  <a:cubicBezTo>
                    <a:pt x="217" y="218"/>
                    <a:pt x="221" y="215"/>
                    <a:pt x="221" y="210"/>
                  </a:cubicBezTo>
                  <a:lnTo>
                    <a:pt x="221" y="191"/>
                  </a:lnTo>
                  <a:close/>
                  <a:moveTo>
                    <a:pt x="272" y="140"/>
                  </a:moveTo>
                  <a:cubicBezTo>
                    <a:pt x="272" y="136"/>
                    <a:pt x="268" y="133"/>
                    <a:pt x="264" y="133"/>
                  </a:cubicBezTo>
                  <a:cubicBezTo>
                    <a:pt x="244" y="133"/>
                    <a:pt x="244" y="133"/>
                    <a:pt x="244" y="133"/>
                  </a:cubicBezTo>
                  <a:cubicBezTo>
                    <a:pt x="240" y="133"/>
                    <a:pt x="237" y="136"/>
                    <a:pt x="237" y="140"/>
                  </a:cubicBezTo>
                  <a:cubicBezTo>
                    <a:pt x="237" y="160"/>
                    <a:pt x="237" y="160"/>
                    <a:pt x="237" y="160"/>
                  </a:cubicBezTo>
                  <a:cubicBezTo>
                    <a:pt x="237" y="164"/>
                    <a:pt x="240" y="167"/>
                    <a:pt x="244" y="167"/>
                  </a:cubicBezTo>
                  <a:cubicBezTo>
                    <a:pt x="264" y="167"/>
                    <a:pt x="264" y="167"/>
                    <a:pt x="264" y="167"/>
                  </a:cubicBezTo>
                  <a:cubicBezTo>
                    <a:pt x="268" y="167"/>
                    <a:pt x="272" y="164"/>
                    <a:pt x="272" y="160"/>
                  </a:cubicBezTo>
                  <a:lnTo>
                    <a:pt x="272" y="140"/>
                  </a:lnTo>
                  <a:close/>
                  <a:moveTo>
                    <a:pt x="294" y="154"/>
                  </a:moveTo>
                  <a:cubicBezTo>
                    <a:pt x="290" y="154"/>
                    <a:pt x="286" y="157"/>
                    <a:pt x="286" y="162"/>
                  </a:cubicBezTo>
                  <a:cubicBezTo>
                    <a:pt x="286" y="396"/>
                    <a:pt x="286" y="396"/>
                    <a:pt x="286" y="396"/>
                  </a:cubicBezTo>
                  <a:cubicBezTo>
                    <a:pt x="186" y="396"/>
                    <a:pt x="186" y="396"/>
                    <a:pt x="186" y="396"/>
                  </a:cubicBezTo>
                  <a:cubicBezTo>
                    <a:pt x="186" y="343"/>
                    <a:pt x="186" y="343"/>
                    <a:pt x="186" y="343"/>
                  </a:cubicBezTo>
                  <a:cubicBezTo>
                    <a:pt x="186" y="339"/>
                    <a:pt x="182" y="335"/>
                    <a:pt x="178" y="335"/>
                  </a:cubicBezTo>
                  <a:cubicBezTo>
                    <a:pt x="128" y="335"/>
                    <a:pt x="128" y="335"/>
                    <a:pt x="128" y="335"/>
                  </a:cubicBezTo>
                  <a:cubicBezTo>
                    <a:pt x="123" y="335"/>
                    <a:pt x="120" y="339"/>
                    <a:pt x="120" y="343"/>
                  </a:cubicBezTo>
                  <a:cubicBezTo>
                    <a:pt x="120" y="396"/>
                    <a:pt x="120" y="396"/>
                    <a:pt x="120" y="396"/>
                  </a:cubicBezTo>
                  <a:cubicBezTo>
                    <a:pt x="16" y="396"/>
                    <a:pt x="16" y="396"/>
                    <a:pt x="16" y="396"/>
                  </a:cubicBezTo>
                  <a:cubicBezTo>
                    <a:pt x="16" y="16"/>
                    <a:pt x="16" y="16"/>
                    <a:pt x="16" y="16"/>
                  </a:cubicBezTo>
                  <a:cubicBezTo>
                    <a:pt x="186" y="16"/>
                    <a:pt x="186" y="16"/>
                    <a:pt x="186" y="16"/>
                  </a:cubicBezTo>
                  <a:cubicBezTo>
                    <a:pt x="186" y="109"/>
                    <a:pt x="186" y="109"/>
                    <a:pt x="186" y="109"/>
                  </a:cubicBezTo>
                  <a:cubicBezTo>
                    <a:pt x="186" y="111"/>
                    <a:pt x="187" y="113"/>
                    <a:pt x="188" y="115"/>
                  </a:cubicBezTo>
                  <a:cubicBezTo>
                    <a:pt x="190" y="116"/>
                    <a:pt x="192" y="117"/>
                    <a:pt x="194" y="117"/>
                  </a:cubicBezTo>
                  <a:cubicBezTo>
                    <a:pt x="286" y="117"/>
                    <a:pt x="286" y="117"/>
                    <a:pt x="286" y="117"/>
                  </a:cubicBezTo>
                  <a:cubicBezTo>
                    <a:pt x="286" y="130"/>
                    <a:pt x="286" y="130"/>
                    <a:pt x="286" y="130"/>
                  </a:cubicBezTo>
                  <a:cubicBezTo>
                    <a:pt x="286" y="134"/>
                    <a:pt x="290" y="138"/>
                    <a:pt x="294" y="138"/>
                  </a:cubicBezTo>
                  <a:cubicBezTo>
                    <a:pt x="298" y="138"/>
                    <a:pt x="302" y="134"/>
                    <a:pt x="302" y="130"/>
                  </a:cubicBezTo>
                  <a:cubicBezTo>
                    <a:pt x="302" y="130"/>
                    <a:pt x="302" y="130"/>
                    <a:pt x="302" y="130"/>
                  </a:cubicBezTo>
                  <a:cubicBezTo>
                    <a:pt x="302" y="117"/>
                    <a:pt x="302" y="117"/>
                    <a:pt x="302" y="117"/>
                  </a:cubicBezTo>
                  <a:cubicBezTo>
                    <a:pt x="302" y="108"/>
                    <a:pt x="295" y="101"/>
                    <a:pt x="286" y="101"/>
                  </a:cubicBezTo>
                  <a:cubicBezTo>
                    <a:pt x="202" y="101"/>
                    <a:pt x="202" y="101"/>
                    <a:pt x="202" y="101"/>
                  </a:cubicBezTo>
                  <a:cubicBezTo>
                    <a:pt x="202" y="16"/>
                    <a:pt x="202" y="16"/>
                    <a:pt x="202" y="16"/>
                  </a:cubicBezTo>
                  <a:cubicBezTo>
                    <a:pt x="202" y="7"/>
                    <a:pt x="195" y="0"/>
                    <a:pt x="186" y="0"/>
                  </a:cubicBezTo>
                  <a:cubicBezTo>
                    <a:pt x="16" y="0"/>
                    <a:pt x="16" y="0"/>
                    <a:pt x="16" y="0"/>
                  </a:cubicBezTo>
                  <a:cubicBezTo>
                    <a:pt x="8" y="0"/>
                    <a:pt x="0" y="7"/>
                    <a:pt x="0" y="16"/>
                  </a:cubicBezTo>
                  <a:cubicBezTo>
                    <a:pt x="0" y="396"/>
                    <a:pt x="0" y="396"/>
                    <a:pt x="0" y="396"/>
                  </a:cubicBezTo>
                  <a:cubicBezTo>
                    <a:pt x="0" y="404"/>
                    <a:pt x="8" y="412"/>
                    <a:pt x="16" y="412"/>
                  </a:cubicBezTo>
                  <a:cubicBezTo>
                    <a:pt x="286" y="412"/>
                    <a:pt x="286" y="412"/>
                    <a:pt x="286" y="412"/>
                  </a:cubicBezTo>
                  <a:cubicBezTo>
                    <a:pt x="295" y="412"/>
                    <a:pt x="302" y="404"/>
                    <a:pt x="302" y="396"/>
                  </a:cubicBezTo>
                  <a:cubicBezTo>
                    <a:pt x="302" y="162"/>
                    <a:pt x="302" y="162"/>
                    <a:pt x="302" y="162"/>
                  </a:cubicBezTo>
                  <a:cubicBezTo>
                    <a:pt x="302" y="157"/>
                    <a:pt x="298" y="154"/>
                    <a:pt x="294" y="154"/>
                  </a:cubicBezTo>
                  <a:close/>
                  <a:moveTo>
                    <a:pt x="170" y="140"/>
                  </a:moveTo>
                  <a:cubicBezTo>
                    <a:pt x="170" y="136"/>
                    <a:pt x="166" y="133"/>
                    <a:pt x="162" y="133"/>
                  </a:cubicBezTo>
                  <a:cubicBezTo>
                    <a:pt x="142" y="133"/>
                    <a:pt x="142" y="133"/>
                    <a:pt x="142" y="133"/>
                  </a:cubicBezTo>
                  <a:cubicBezTo>
                    <a:pt x="138" y="133"/>
                    <a:pt x="135" y="136"/>
                    <a:pt x="135" y="140"/>
                  </a:cubicBezTo>
                  <a:cubicBezTo>
                    <a:pt x="135" y="160"/>
                    <a:pt x="135" y="160"/>
                    <a:pt x="135" y="160"/>
                  </a:cubicBezTo>
                  <a:cubicBezTo>
                    <a:pt x="135" y="164"/>
                    <a:pt x="138" y="167"/>
                    <a:pt x="142" y="167"/>
                  </a:cubicBezTo>
                  <a:cubicBezTo>
                    <a:pt x="162" y="167"/>
                    <a:pt x="162" y="167"/>
                    <a:pt x="162" y="167"/>
                  </a:cubicBezTo>
                  <a:cubicBezTo>
                    <a:pt x="166" y="167"/>
                    <a:pt x="170" y="164"/>
                    <a:pt x="170" y="160"/>
                  </a:cubicBezTo>
                  <a:lnTo>
                    <a:pt x="170" y="140"/>
                  </a:lnTo>
                  <a:close/>
                  <a:moveTo>
                    <a:pt x="272" y="241"/>
                  </a:moveTo>
                  <a:cubicBezTo>
                    <a:pt x="272" y="237"/>
                    <a:pt x="268" y="234"/>
                    <a:pt x="264" y="234"/>
                  </a:cubicBezTo>
                  <a:cubicBezTo>
                    <a:pt x="244" y="234"/>
                    <a:pt x="244" y="234"/>
                    <a:pt x="244" y="234"/>
                  </a:cubicBezTo>
                  <a:cubicBezTo>
                    <a:pt x="240" y="234"/>
                    <a:pt x="237" y="237"/>
                    <a:pt x="237" y="241"/>
                  </a:cubicBezTo>
                  <a:cubicBezTo>
                    <a:pt x="237" y="261"/>
                    <a:pt x="237" y="261"/>
                    <a:pt x="237" y="261"/>
                  </a:cubicBezTo>
                  <a:cubicBezTo>
                    <a:pt x="237" y="265"/>
                    <a:pt x="240" y="268"/>
                    <a:pt x="244" y="268"/>
                  </a:cubicBezTo>
                  <a:cubicBezTo>
                    <a:pt x="264" y="268"/>
                    <a:pt x="264" y="268"/>
                    <a:pt x="264" y="268"/>
                  </a:cubicBezTo>
                  <a:cubicBezTo>
                    <a:pt x="268" y="268"/>
                    <a:pt x="272" y="265"/>
                    <a:pt x="272" y="261"/>
                  </a:cubicBezTo>
                  <a:lnTo>
                    <a:pt x="272" y="241"/>
                  </a:lnTo>
                  <a:close/>
                  <a:moveTo>
                    <a:pt x="272" y="191"/>
                  </a:moveTo>
                  <a:cubicBezTo>
                    <a:pt x="272" y="187"/>
                    <a:pt x="268" y="183"/>
                    <a:pt x="264" y="183"/>
                  </a:cubicBezTo>
                  <a:cubicBezTo>
                    <a:pt x="244" y="183"/>
                    <a:pt x="244" y="183"/>
                    <a:pt x="244" y="183"/>
                  </a:cubicBezTo>
                  <a:cubicBezTo>
                    <a:pt x="240" y="183"/>
                    <a:pt x="237" y="187"/>
                    <a:pt x="237" y="191"/>
                  </a:cubicBezTo>
                  <a:cubicBezTo>
                    <a:pt x="237" y="210"/>
                    <a:pt x="237" y="210"/>
                    <a:pt x="237" y="210"/>
                  </a:cubicBezTo>
                  <a:cubicBezTo>
                    <a:pt x="237" y="215"/>
                    <a:pt x="240" y="218"/>
                    <a:pt x="244" y="218"/>
                  </a:cubicBezTo>
                  <a:cubicBezTo>
                    <a:pt x="264" y="218"/>
                    <a:pt x="264" y="218"/>
                    <a:pt x="264" y="218"/>
                  </a:cubicBezTo>
                  <a:cubicBezTo>
                    <a:pt x="268" y="218"/>
                    <a:pt x="272" y="215"/>
                    <a:pt x="272" y="210"/>
                  </a:cubicBezTo>
                  <a:lnTo>
                    <a:pt x="272" y="191"/>
                  </a:lnTo>
                  <a:close/>
                  <a:moveTo>
                    <a:pt x="264" y="284"/>
                  </a:moveTo>
                  <a:cubicBezTo>
                    <a:pt x="244" y="284"/>
                    <a:pt x="244" y="284"/>
                    <a:pt x="244" y="284"/>
                  </a:cubicBezTo>
                  <a:cubicBezTo>
                    <a:pt x="240" y="284"/>
                    <a:pt x="237" y="288"/>
                    <a:pt x="237" y="292"/>
                  </a:cubicBezTo>
                  <a:cubicBezTo>
                    <a:pt x="237" y="311"/>
                    <a:pt x="237" y="311"/>
                    <a:pt x="237" y="311"/>
                  </a:cubicBezTo>
                  <a:cubicBezTo>
                    <a:pt x="237" y="316"/>
                    <a:pt x="240" y="319"/>
                    <a:pt x="244" y="319"/>
                  </a:cubicBezTo>
                  <a:cubicBezTo>
                    <a:pt x="264" y="319"/>
                    <a:pt x="264" y="319"/>
                    <a:pt x="264" y="319"/>
                  </a:cubicBezTo>
                  <a:cubicBezTo>
                    <a:pt x="268" y="319"/>
                    <a:pt x="272" y="316"/>
                    <a:pt x="272" y="311"/>
                  </a:cubicBezTo>
                  <a:cubicBezTo>
                    <a:pt x="272" y="292"/>
                    <a:pt x="272" y="292"/>
                    <a:pt x="272" y="292"/>
                  </a:cubicBezTo>
                  <a:cubicBezTo>
                    <a:pt x="272" y="288"/>
                    <a:pt x="268" y="284"/>
                    <a:pt x="264" y="284"/>
                  </a:cubicBezTo>
                  <a:close/>
                  <a:moveTo>
                    <a:pt x="67" y="140"/>
                  </a:moveTo>
                  <a:cubicBezTo>
                    <a:pt x="67" y="136"/>
                    <a:pt x="64" y="133"/>
                    <a:pt x="60" y="133"/>
                  </a:cubicBezTo>
                  <a:cubicBezTo>
                    <a:pt x="40" y="133"/>
                    <a:pt x="40" y="133"/>
                    <a:pt x="40" y="133"/>
                  </a:cubicBezTo>
                  <a:cubicBezTo>
                    <a:pt x="36" y="133"/>
                    <a:pt x="32" y="136"/>
                    <a:pt x="32" y="140"/>
                  </a:cubicBezTo>
                  <a:cubicBezTo>
                    <a:pt x="32" y="160"/>
                    <a:pt x="32" y="160"/>
                    <a:pt x="32" y="160"/>
                  </a:cubicBezTo>
                  <a:cubicBezTo>
                    <a:pt x="32" y="164"/>
                    <a:pt x="36" y="167"/>
                    <a:pt x="40" y="167"/>
                  </a:cubicBezTo>
                  <a:cubicBezTo>
                    <a:pt x="60" y="167"/>
                    <a:pt x="60" y="167"/>
                    <a:pt x="60" y="167"/>
                  </a:cubicBezTo>
                  <a:cubicBezTo>
                    <a:pt x="64" y="167"/>
                    <a:pt x="67" y="164"/>
                    <a:pt x="67" y="160"/>
                  </a:cubicBezTo>
                  <a:lnTo>
                    <a:pt x="67" y="140"/>
                  </a:lnTo>
                  <a:close/>
                  <a:moveTo>
                    <a:pt x="60" y="284"/>
                  </a:moveTo>
                  <a:cubicBezTo>
                    <a:pt x="40" y="284"/>
                    <a:pt x="40" y="284"/>
                    <a:pt x="40" y="284"/>
                  </a:cubicBezTo>
                  <a:cubicBezTo>
                    <a:pt x="36" y="284"/>
                    <a:pt x="32" y="288"/>
                    <a:pt x="32" y="292"/>
                  </a:cubicBezTo>
                  <a:cubicBezTo>
                    <a:pt x="32" y="311"/>
                    <a:pt x="32" y="311"/>
                    <a:pt x="32" y="311"/>
                  </a:cubicBezTo>
                  <a:cubicBezTo>
                    <a:pt x="32" y="316"/>
                    <a:pt x="36" y="319"/>
                    <a:pt x="40" y="319"/>
                  </a:cubicBezTo>
                  <a:cubicBezTo>
                    <a:pt x="60" y="319"/>
                    <a:pt x="60" y="319"/>
                    <a:pt x="60" y="319"/>
                  </a:cubicBezTo>
                  <a:cubicBezTo>
                    <a:pt x="64" y="319"/>
                    <a:pt x="67" y="316"/>
                    <a:pt x="67" y="311"/>
                  </a:cubicBezTo>
                  <a:cubicBezTo>
                    <a:pt x="67" y="292"/>
                    <a:pt x="67" y="292"/>
                    <a:pt x="67" y="292"/>
                  </a:cubicBezTo>
                  <a:cubicBezTo>
                    <a:pt x="67" y="288"/>
                    <a:pt x="64" y="284"/>
                    <a:pt x="60" y="284"/>
                  </a:cubicBezTo>
                  <a:close/>
                  <a:moveTo>
                    <a:pt x="67" y="191"/>
                  </a:moveTo>
                  <a:cubicBezTo>
                    <a:pt x="67" y="187"/>
                    <a:pt x="64" y="183"/>
                    <a:pt x="60" y="183"/>
                  </a:cubicBezTo>
                  <a:cubicBezTo>
                    <a:pt x="40" y="183"/>
                    <a:pt x="40" y="183"/>
                    <a:pt x="40" y="183"/>
                  </a:cubicBezTo>
                  <a:cubicBezTo>
                    <a:pt x="36" y="183"/>
                    <a:pt x="32" y="187"/>
                    <a:pt x="32" y="191"/>
                  </a:cubicBezTo>
                  <a:cubicBezTo>
                    <a:pt x="32" y="210"/>
                    <a:pt x="32" y="210"/>
                    <a:pt x="32" y="210"/>
                  </a:cubicBezTo>
                  <a:cubicBezTo>
                    <a:pt x="32" y="215"/>
                    <a:pt x="36" y="218"/>
                    <a:pt x="40" y="218"/>
                  </a:cubicBezTo>
                  <a:cubicBezTo>
                    <a:pt x="60" y="218"/>
                    <a:pt x="60" y="218"/>
                    <a:pt x="60" y="218"/>
                  </a:cubicBezTo>
                  <a:cubicBezTo>
                    <a:pt x="64" y="218"/>
                    <a:pt x="67" y="215"/>
                    <a:pt x="67" y="210"/>
                  </a:cubicBezTo>
                  <a:lnTo>
                    <a:pt x="67" y="191"/>
                  </a:lnTo>
                  <a:close/>
                  <a:moveTo>
                    <a:pt x="67" y="241"/>
                  </a:moveTo>
                  <a:cubicBezTo>
                    <a:pt x="67" y="237"/>
                    <a:pt x="64" y="234"/>
                    <a:pt x="60" y="234"/>
                  </a:cubicBezTo>
                  <a:cubicBezTo>
                    <a:pt x="40" y="234"/>
                    <a:pt x="40" y="234"/>
                    <a:pt x="40" y="234"/>
                  </a:cubicBezTo>
                  <a:cubicBezTo>
                    <a:pt x="36" y="234"/>
                    <a:pt x="32" y="237"/>
                    <a:pt x="32" y="241"/>
                  </a:cubicBezTo>
                  <a:cubicBezTo>
                    <a:pt x="32" y="261"/>
                    <a:pt x="32" y="261"/>
                    <a:pt x="32" y="261"/>
                  </a:cubicBezTo>
                  <a:cubicBezTo>
                    <a:pt x="32" y="265"/>
                    <a:pt x="36" y="268"/>
                    <a:pt x="40" y="268"/>
                  </a:cubicBezTo>
                  <a:cubicBezTo>
                    <a:pt x="60" y="268"/>
                    <a:pt x="60" y="268"/>
                    <a:pt x="60" y="268"/>
                  </a:cubicBezTo>
                  <a:cubicBezTo>
                    <a:pt x="64" y="268"/>
                    <a:pt x="67" y="265"/>
                    <a:pt x="67" y="261"/>
                  </a:cubicBezTo>
                  <a:lnTo>
                    <a:pt x="67" y="241"/>
                  </a:lnTo>
                  <a:close/>
                  <a:moveTo>
                    <a:pt x="67" y="39"/>
                  </a:moveTo>
                  <a:cubicBezTo>
                    <a:pt x="67" y="35"/>
                    <a:pt x="64" y="32"/>
                    <a:pt x="60" y="32"/>
                  </a:cubicBezTo>
                  <a:cubicBezTo>
                    <a:pt x="40" y="32"/>
                    <a:pt x="40" y="32"/>
                    <a:pt x="40" y="32"/>
                  </a:cubicBezTo>
                  <a:cubicBezTo>
                    <a:pt x="36" y="32"/>
                    <a:pt x="32" y="35"/>
                    <a:pt x="32" y="39"/>
                  </a:cubicBezTo>
                  <a:cubicBezTo>
                    <a:pt x="32" y="59"/>
                    <a:pt x="32" y="59"/>
                    <a:pt x="32" y="59"/>
                  </a:cubicBezTo>
                  <a:cubicBezTo>
                    <a:pt x="32" y="63"/>
                    <a:pt x="36" y="66"/>
                    <a:pt x="40" y="66"/>
                  </a:cubicBezTo>
                  <a:cubicBezTo>
                    <a:pt x="60" y="66"/>
                    <a:pt x="60" y="66"/>
                    <a:pt x="60" y="66"/>
                  </a:cubicBezTo>
                  <a:cubicBezTo>
                    <a:pt x="64" y="66"/>
                    <a:pt x="67" y="63"/>
                    <a:pt x="67" y="59"/>
                  </a:cubicBezTo>
                  <a:lnTo>
                    <a:pt x="67" y="39"/>
                  </a:lnTo>
                  <a:close/>
                  <a:moveTo>
                    <a:pt x="67" y="90"/>
                  </a:moveTo>
                  <a:cubicBezTo>
                    <a:pt x="67" y="86"/>
                    <a:pt x="64" y="82"/>
                    <a:pt x="60" y="82"/>
                  </a:cubicBezTo>
                  <a:cubicBezTo>
                    <a:pt x="40" y="82"/>
                    <a:pt x="40" y="82"/>
                    <a:pt x="40" y="82"/>
                  </a:cubicBezTo>
                  <a:cubicBezTo>
                    <a:pt x="36" y="82"/>
                    <a:pt x="32" y="86"/>
                    <a:pt x="32" y="90"/>
                  </a:cubicBezTo>
                  <a:cubicBezTo>
                    <a:pt x="32" y="109"/>
                    <a:pt x="32" y="109"/>
                    <a:pt x="32" y="109"/>
                  </a:cubicBezTo>
                  <a:cubicBezTo>
                    <a:pt x="32" y="114"/>
                    <a:pt x="36" y="117"/>
                    <a:pt x="40" y="117"/>
                  </a:cubicBezTo>
                  <a:cubicBezTo>
                    <a:pt x="60" y="117"/>
                    <a:pt x="60" y="117"/>
                    <a:pt x="60" y="117"/>
                  </a:cubicBezTo>
                  <a:cubicBezTo>
                    <a:pt x="64" y="117"/>
                    <a:pt x="67" y="114"/>
                    <a:pt x="67" y="109"/>
                  </a:cubicBezTo>
                  <a:lnTo>
                    <a:pt x="67" y="90"/>
                  </a:lnTo>
                  <a:close/>
                  <a:moveTo>
                    <a:pt x="118" y="39"/>
                  </a:moveTo>
                  <a:cubicBezTo>
                    <a:pt x="118" y="35"/>
                    <a:pt x="115" y="32"/>
                    <a:pt x="111" y="32"/>
                  </a:cubicBezTo>
                  <a:cubicBezTo>
                    <a:pt x="91" y="32"/>
                    <a:pt x="91" y="32"/>
                    <a:pt x="91" y="32"/>
                  </a:cubicBezTo>
                  <a:cubicBezTo>
                    <a:pt x="87" y="32"/>
                    <a:pt x="84" y="35"/>
                    <a:pt x="84" y="39"/>
                  </a:cubicBezTo>
                  <a:cubicBezTo>
                    <a:pt x="84" y="59"/>
                    <a:pt x="84" y="59"/>
                    <a:pt x="84" y="59"/>
                  </a:cubicBezTo>
                  <a:cubicBezTo>
                    <a:pt x="84" y="63"/>
                    <a:pt x="87" y="66"/>
                    <a:pt x="91" y="66"/>
                  </a:cubicBezTo>
                  <a:cubicBezTo>
                    <a:pt x="111" y="66"/>
                    <a:pt x="111" y="66"/>
                    <a:pt x="111" y="66"/>
                  </a:cubicBezTo>
                  <a:cubicBezTo>
                    <a:pt x="115" y="66"/>
                    <a:pt x="118" y="63"/>
                    <a:pt x="118" y="59"/>
                  </a:cubicBezTo>
                  <a:lnTo>
                    <a:pt x="118" y="39"/>
                  </a:lnTo>
                  <a:close/>
                  <a:moveTo>
                    <a:pt x="170" y="39"/>
                  </a:moveTo>
                  <a:cubicBezTo>
                    <a:pt x="170" y="35"/>
                    <a:pt x="166" y="32"/>
                    <a:pt x="162" y="32"/>
                  </a:cubicBezTo>
                  <a:cubicBezTo>
                    <a:pt x="142" y="32"/>
                    <a:pt x="142" y="32"/>
                    <a:pt x="142" y="32"/>
                  </a:cubicBezTo>
                  <a:cubicBezTo>
                    <a:pt x="138" y="32"/>
                    <a:pt x="135" y="35"/>
                    <a:pt x="135" y="39"/>
                  </a:cubicBezTo>
                  <a:cubicBezTo>
                    <a:pt x="135" y="59"/>
                    <a:pt x="135" y="59"/>
                    <a:pt x="135" y="59"/>
                  </a:cubicBezTo>
                  <a:cubicBezTo>
                    <a:pt x="135" y="63"/>
                    <a:pt x="138" y="66"/>
                    <a:pt x="142" y="66"/>
                  </a:cubicBezTo>
                  <a:cubicBezTo>
                    <a:pt x="162" y="66"/>
                    <a:pt x="162" y="66"/>
                    <a:pt x="162" y="66"/>
                  </a:cubicBezTo>
                  <a:cubicBezTo>
                    <a:pt x="166" y="66"/>
                    <a:pt x="170" y="63"/>
                    <a:pt x="170" y="59"/>
                  </a:cubicBezTo>
                  <a:lnTo>
                    <a:pt x="170" y="39"/>
                  </a:lnTo>
                  <a:close/>
                  <a:moveTo>
                    <a:pt x="118" y="90"/>
                  </a:moveTo>
                  <a:cubicBezTo>
                    <a:pt x="118" y="86"/>
                    <a:pt x="115" y="82"/>
                    <a:pt x="111" y="82"/>
                  </a:cubicBezTo>
                  <a:cubicBezTo>
                    <a:pt x="91" y="82"/>
                    <a:pt x="91" y="82"/>
                    <a:pt x="91" y="82"/>
                  </a:cubicBezTo>
                  <a:cubicBezTo>
                    <a:pt x="87" y="82"/>
                    <a:pt x="84" y="86"/>
                    <a:pt x="84" y="90"/>
                  </a:cubicBezTo>
                  <a:cubicBezTo>
                    <a:pt x="84" y="109"/>
                    <a:pt x="84" y="109"/>
                    <a:pt x="84" y="109"/>
                  </a:cubicBezTo>
                  <a:cubicBezTo>
                    <a:pt x="84" y="114"/>
                    <a:pt x="87" y="117"/>
                    <a:pt x="91" y="117"/>
                  </a:cubicBezTo>
                  <a:cubicBezTo>
                    <a:pt x="111" y="117"/>
                    <a:pt x="111" y="117"/>
                    <a:pt x="111" y="117"/>
                  </a:cubicBezTo>
                  <a:cubicBezTo>
                    <a:pt x="115" y="117"/>
                    <a:pt x="118" y="114"/>
                    <a:pt x="118" y="109"/>
                  </a:cubicBezTo>
                  <a:lnTo>
                    <a:pt x="118" y="90"/>
                  </a:lnTo>
                  <a:close/>
                  <a:moveTo>
                    <a:pt x="170" y="90"/>
                  </a:moveTo>
                  <a:cubicBezTo>
                    <a:pt x="170" y="86"/>
                    <a:pt x="166" y="82"/>
                    <a:pt x="162" y="82"/>
                  </a:cubicBezTo>
                  <a:cubicBezTo>
                    <a:pt x="142" y="82"/>
                    <a:pt x="142" y="82"/>
                    <a:pt x="142" y="82"/>
                  </a:cubicBezTo>
                  <a:cubicBezTo>
                    <a:pt x="138" y="82"/>
                    <a:pt x="135" y="86"/>
                    <a:pt x="135" y="90"/>
                  </a:cubicBezTo>
                  <a:cubicBezTo>
                    <a:pt x="135" y="109"/>
                    <a:pt x="135" y="109"/>
                    <a:pt x="135" y="109"/>
                  </a:cubicBezTo>
                  <a:cubicBezTo>
                    <a:pt x="135" y="114"/>
                    <a:pt x="138" y="117"/>
                    <a:pt x="142" y="117"/>
                  </a:cubicBezTo>
                  <a:cubicBezTo>
                    <a:pt x="162" y="117"/>
                    <a:pt x="162" y="117"/>
                    <a:pt x="162" y="117"/>
                  </a:cubicBezTo>
                  <a:cubicBezTo>
                    <a:pt x="166" y="117"/>
                    <a:pt x="170" y="114"/>
                    <a:pt x="170" y="109"/>
                  </a:cubicBezTo>
                  <a:lnTo>
                    <a:pt x="170" y="90"/>
                  </a:lnTo>
                  <a:close/>
                  <a:moveTo>
                    <a:pt x="111" y="284"/>
                  </a:moveTo>
                  <a:cubicBezTo>
                    <a:pt x="91" y="284"/>
                    <a:pt x="91" y="284"/>
                    <a:pt x="91" y="284"/>
                  </a:cubicBezTo>
                  <a:cubicBezTo>
                    <a:pt x="87" y="284"/>
                    <a:pt x="84" y="288"/>
                    <a:pt x="84" y="292"/>
                  </a:cubicBezTo>
                  <a:cubicBezTo>
                    <a:pt x="84" y="311"/>
                    <a:pt x="84" y="311"/>
                    <a:pt x="84" y="311"/>
                  </a:cubicBezTo>
                  <a:cubicBezTo>
                    <a:pt x="84" y="316"/>
                    <a:pt x="87" y="319"/>
                    <a:pt x="91" y="319"/>
                  </a:cubicBezTo>
                  <a:cubicBezTo>
                    <a:pt x="111" y="319"/>
                    <a:pt x="111" y="319"/>
                    <a:pt x="111" y="319"/>
                  </a:cubicBezTo>
                  <a:cubicBezTo>
                    <a:pt x="115" y="319"/>
                    <a:pt x="118" y="316"/>
                    <a:pt x="118" y="311"/>
                  </a:cubicBezTo>
                  <a:cubicBezTo>
                    <a:pt x="118" y="292"/>
                    <a:pt x="118" y="292"/>
                    <a:pt x="118" y="292"/>
                  </a:cubicBezTo>
                  <a:cubicBezTo>
                    <a:pt x="118" y="288"/>
                    <a:pt x="115" y="284"/>
                    <a:pt x="111" y="284"/>
                  </a:cubicBezTo>
                  <a:close/>
                  <a:moveTo>
                    <a:pt x="118" y="241"/>
                  </a:moveTo>
                  <a:cubicBezTo>
                    <a:pt x="118" y="237"/>
                    <a:pt x="115" y="234"/>
                    <a:pt x="111" y="234"/>
                  </a:cubicBezTo>
                  <a:cubicBezTo>
                    <a:pt x="91" y="234"/>
                    <a:pt x="91" y="234"/>
                    <a:pt x="91" y="234"/>
                  </a:cubicBezTo>
                  <a:cubicBezTo>
                    <a:pt x="87" y="234"/>
                    <a:pt x="84" y="237"/>
                    <a:pt x="84" y="241"/>
                  </a:cubicBezTo>
                  <a:cubicBezTo>
                    <a:pt x="84" y="261"/>
                    <a:pt x="84" y="261"/>
                    <a:pt x="84" y="261"/>
                  </a:cubicBezTo>
                  <a:cubicBezTo>
                    <a:pt x="84" y="265"/>
                    <a:pt x="87" y="268"/>
                    <a:pt x="91" y="268"/>
                  </a:cubicBezTo>
                  <a:cubicBezTo>
                    <a:pt x="111" y="268"/>
                    <a:pt x="111" y="268"/>
                    <a:pt x="111" y="268"/>
                  </a:cubicBezTo>
                  <a:cubicBezTo>
                    <a:pt x="115" y="268"/>
                    <a:pt x="118" y="265"/>
                    <a:pt x="118" y="261"/>
                  </a:cubicBezTo>
                  <a:lnTo>
                    <a:pt x="118" y="241"/>
                  </a:lnTo>
                  <a:close/>
                  <a:moveTo>
                    <a:pt x="118" y="191"/>
                  </a:moveTo>
                  <a:cubicBezTo>
                    <a:pt x="118" y="187"/>
                    <a:pt x="115" y="183"/>
                    <a:pt x="111" y="183"/>
                  </a:cubicBezTo>
                  <a:cubicBezTo>
                    <a:pt x="91" y="183"/>
                    <a:pt x="91" y="183"/>
                    <a:pt x="91" y="183"/>
                  </a:cubicBezTo>
                  <a:cubicBezTo>
                    <a:pt x="87" y="183"/>
                    <a:pt x="84" y="187"/>
                    <a:pt x="84" y="191"/>
                  </a:cubicBezTo>
                  <a:cubicBezTo>
                    <a:pt x="84" y="210"/>
                    <a:pt x="84" y="210"/>
                    <a:pt x="84" y="210"/>
                  </a:cubicBezTo>
                  <a:cubicBezTo>
                    <a:pt x="84" y="215"/>
                    <a:pt x="87" y="218"/>
                    <a:pt x="91" y="218"/>
                  </a:cubicBezTo>
                  <a:cubicBezTo>
                    <a:pt x="111" y="218"/>
                    <a:pt x="111" y="218"/>
                    <a:pt x="111" y="218"/>
                  </a:cubicBezTo>
                  <a:cubicBezTo>
                    <a:pt x="115" y="218"/>
                    <a:pt x="118" y="215"/>
                    <a:pt x="118" y="210"/>
                  </a:cubicBezTo>
                  <a:lnTo>
                    <a:pt x="118" y="191"/>
                  </a:lnTo>
                  <a:close/>
                  <a:moveTo>
                    <a:pt x="118" y="140"/>
                  </a:moveTo>
                  <a:cubicBezTo>
                    <a:pt x="118" y="136"/>
                    <a:pt x="115" y="133"/>
                    <a:pt x="111" y="133"/>
                  </a:cubicBezTo>
                  <a:cubicBezTo>
                    <a:pt x="91" y="133"/>
                    <a:pt x="91" y="133"/>
                    <a:pt x="91" y="133"/>
                  </a:cubicBezTo>
                  <a:cubicBezTo>
                    <a:pt x="87" y="133"/>
                    <a:pt x="84" y="136"/>
                    <a:pt x="84" y="140"/>
                  </a:cubicBezTo>
                  <a:cubicBezTo>
                    <a:pt x="84" y="160"/>
                    <a:pt x="84" y="160"/>
                    <a:pt x="84" y="160"/>
                  </a:cubicBezTo>
                  <a:cubicBezTo>
                    <a:pt x="84" y="164"/>
                    <a:pt x="87" y="167"/>
                    <a:pt x="91" y="167"/>
                  </a:cubicBezTo>
                  <a:cubicBezTo>
                    <a:pt x="111" y="167"/>
                    <a:pt x="111" y="167"/>
                    <a:pt x="111" y="167"/>
                  </a:cubicBezTo>
                  <a:cubicBezTo>
                    <a:pt x="115" y="167"/>
                    <a:pt x="118" y="164"/>
                    <a:pt x="118" y="160"/>
                  </a:cubicBezTo>
                  <a:lnTo>
                    <a:pt x="118" y="140"/>
                  </a:lnTo>
                  <a:close/>
                </a:path>
              </a:pathLst>
            </a:custGeom>
            <a:solidFill>
              <a:srgbClr val="FFFFFF"/>
            </a:solidFill>
            <a:ln>
              <a:noFill/>
            </a:ln>
            <a:extLst/>
          </p:spPr>
          <p:txBody>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46" name="Freeform 6"/>
            <p:cNvSpPr>
              <a:spLocks noChangeAspect="1" noEditPoints="1"/>
            </p:cNvSpPr>
            <p:nvPr/>
          </p:nvSpPr>
          <p:spPr bwMode="auto">
            <a:xfrm>
              <a:off x="10912544" y="4726733"/>
              <a:ext cx="128775" cy="183481"/>
            </a:xfrm>
            <a:custGeom>
              <a:avLst/>
              <a:gdLst>
                <a:gd name="T0" fmla="*/ 2147483646 w 241"/>
                <a:gd name="T1" fmla="*/ 2147483646 h 383"/>
                <a:gd name="T2" fmla="*/ 2147483646 w 241"/>
                <a:gd name="T3" fmla="*/ 2147483646 h 383"/>
                <a:gd name="T4" fmla="*/ 2147483646 w 241"/>
                <a:gd name="T5" fmla="*/ 2147483646 h 383"/>
                <a:gd name="T6" fmla="*/ 2147483646 w 241"/>
                <a:gd name="T7" fmla="*/ 2147483646 h 383"/>
                <a:gd name="T8" fmla="*/ 2147483646 w 241"/>
                <a:gd name="T9" fmla="*/ 2147483646 h 383"/>
                <a:gd name="T10" fmla="*/ 2147483646 w 241"/>
                <a:gd name="T11" fmla="*/ 2147483646 h 383"/>
                <a:gd name="T12" fmla="*/ 2147483646 w 241"/>
                <a:gd name="T13" fmla="*/ 2147483646 h 383"/>
                <a:gd name="T14" fmla="*/ 2147483646 w 241"/>
                <a:gd name="T15" fmla="*/ 2147483646 h 383"/>
                <a:gd name="T16" fmla="*/ 2147483646 w 241"/>
                <a:gd name="T17" fmla="*/ 0 h 383"/>
                <a:gd name="T18" fmla="*/ 2147483646 w 241"/>
                <a:gd name="T19" fmla="*/ 0 h 383"/>
                <a:gd name="T20" fmla="*/ 0 w 241"/>
                <a:gd name="T21" fmla="*/ 2147483646 h 383"/>
                <a:gd name="T22" fmla="*/ 0 w 241"/>
                <a:gd name="T23" fmla="*/ 2147483646 h 383"/>
                <a:gd name="T24" fmla="*/ 2147483646 w 241"/>
                <a:gd name="T25" fmla="*/ 2147483646 h 383"/>
                <a:gd name="T26" fmla="*/ 2147483646 w 241"/>
                <a:gd name="T27" fmla="*/ 2147483646 h 383"/>
                <a:gd name="T28" fmla="*/ 2147483646 w 241"/>
                <a:gd name="T29" fmla="*/ 2147483646 h 383"/>
                <a:gd name="T30" fmla="*/ 2147483646 w 241"/>
                <a:gd name="T31" fmla="*/ 2147483646 h 383"/>
                <a:gd name="T32" fmla="*/ 2147483646 w 241"/>
                <a:gd name="T33" fmla="*/ 2147483646 h 383"/>
                <a:gd name="T34" fmla="*/ 2147483646 w 241"/>
                <a:gd name="T35" fmla="*/ 2147483646 h 383"/>
                <a:gd name="T36" fmla="*/ 2147483646 w 241"/>
                <a:gd name="T37" fmla="*/ 2147483646 h 383"/>
                <a:gd name="T38" fmla="*/ 2147483646 w 241"/>
                <a:gd name="T39" fmla="*/ 2147483646 h 383"/>
                <a:gd name="T40" fmla="*/ 2147483646 w 241"/>
                <a:gd name="T41" fmla="*/ 2147483646 h 383"/>
                <a:gd name="T42" fmla="*/ 2147483646 w 241"/>
                <a:gd name="T43" fmla="*/ 2147483646 h 383"/>
                <a:gd name="T44" fmla="*/ 2147483646 w 241"/>
                <a:gd name="T45" fmla="*/ 2147483646 h 383"/>
                <a:gd name="T46" fmla="*/ 2147483646 w 241"/>
                <a:gd name="T47" fmla="*/ 2147483646 h 383"/>
                <a:gd name="T48" fmla="*/ 2147483646 w 241"/>
                <a:gd name="T49" fmla="*/ 2147483646 h 383"/>
                <a:gd name="T50" fmla="*/ 2147483646 w 241"/>
                <a:gd name="T51" fmla="*/ 2147483646 h 383"/>
                <a:gd name="T52" fmla="*/ 2147483646 w 241"/>
                <a:gd name="T53" fmla="*/ 2147483646 h 383"/>
                <a:gd name="T54" fmla="*/ 2147483646 w 241"/>
                <a:gd name="T55" fmla="*/ 2147483646 h 383"/>
                <a:gd name="T56" fmla="*/ 2147483646 w 241"/>
                <a:gd name="T57" fmla="*/ 2147483646 h 383"/>
                <a:gd name="T58" fmla="*/ 2147483646 w 241"/>
                <a:gd name="T59" fmla="*/ 2147483646 h 383"/>
                <a:gd name="T60" fmla="*/ 2147483646 w 241"/>
                <a:gd name="T61" fmla="*/ 2147483646 h 383"/>
                <a:gd name="T62" fmla="*/ 2147483646 w 241"/>
                <a:gd name="T63" fmla="*/ 2147483646 h 383"/>
                <a:gd name="T64" fmla="*/ 2147483646 w 241"/>
                <a:gd name="T65" fmla="*/ 2147483646 h 383"/>
                <a:gd name="T66" fmla="*/ 2147483646 w 241"/>
                <a:gd name="T67" fmla="*/ 2147483646 h 383"/>
                <a:gd name="T68" fmla="*/ 2147483646 w 241"/>
                <a:gd name="T69" fmla="*/ 2147483646 h 383"/>
                <a:gd name="T70" fmla="*/ 2147483646 w 241"/>
                <a:gd name="T71" fmla="*/ 2147483646 h 383"/>
                <a:gd name="T72" fmla="*/ 2147483646 w 241"/>
                <a:gd name="T73" fmla="*/ 2147483646 h 383"/>
                <a:gd name="T74" fmla="*/ 2147483646 w 241"/>
                <a:gd name="T75" fmla="*/ 2147483646 h 383"/>
                <a:gd name="T76" fmla="*/ 2147483646 w 241"/>
                <a:gd name="T77" fmla="*/ 2147483646 h 383"/>
                <a:gd name="T78" fmla="*/ 2147483646 w 241"/>
                <a:gd name="T79" fmla="*/ 2147483646 h 383"/>
                <a:gd name="T80" fmla="*/ 2147483646 w 241"/>
                <a:gd name="T81" fmla="*/ 2147483646 h 383"/>
                <a:gd name="T82" fmla="*/ 2147483646 w 241"/>
                <a:gd name="T83" fmla="*/ 2147483646 h 383"/>
                <a:gd name="T84" fmla="*/ 2147483646 w 241"/>
                <a:gd name="T85" fmla="*/ 2147483646 h 383"/>
                <a:gd name="T86" fmla="*/ 2147483646 w 241"/>
                <a:gd name="T87" fmla="*/ 2147483646 h 383"/>
                <a:gd name="T88" fmla="*/ 2147483646 w 241"/>
                <a:gd name="T89" fmla="*/ 2147483646 h 3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1" h="383">
                  <a:moveTo>
                    <a:pt x="117" y="356"/>
                  </a:moveTo>
                  <a:cubicBezTo>
                    <a:pt x="127" y="356"/>
                    <a:pt x="135" y="348"/>
                    <a:pt x="135" y="338"/>
                  </a:cubicBezTo>
                  <a:cubicBezTo>
                    <a:pt x="135" y="329"/>
                    <a:pt x="127" y="321"/>
                    <a:pt x="117" y="321"/>
                  </a:cubicBezTo>
                  <a:cubicBezTo>
                    <a:pt x="107" y="321"/>
                    <a:pt x="99" y="329"/>
                    <a:pt x="99" y="338"/>
                  </a:cubicBezTo>
                  <a:cubicBezTo>
                    <a:pt x="99" y="348"/>
                    <a:pt x="107" y="356"/>
                    <a:pt x="117" y="356"/>
                  </a:cubicBezTo>
                  <a:close/>
                  <a:moveTo>
                    <a:pt x="233" y="90"/>
                  </a:moveTo>
                  <a:cubicBezTo>
                    <a:pt x="237" y="90"/>
                    <a:pt x="241" y="87"/>
                    <a:pt x="241" y="82"/>
                  </a:cubicBezTo>
                  <a:cubicBezTo>
                    <a:pt x="241" y="19"/>
                    <a:pt x="241" y="19"/>
                    <a:pt x="241" y="19"/>
                  </a:cubicBezTo>
                  <a:cubicBezTo>
                    <a:pt x="241" y="8"/>
                    <a:pt x="232" y="0"/>
                    <a:pt x="221" y="0"/>
                  </a:cubicBezTo>
                  <a:cubicBezTo>
                    <a:pt x="19" y="0"/>
                    <a:pt x="19" y="0"/>
                    <a:pt x="19" y="0"/>
                  </a:cubicBezTo>
                  <a:cubicBezTo>
                    <a:pt x="8" y="0"/>
                    <a:pt x="0" y="8"/>
                    <a:pt x="0" y="19"/>
                  </a:cubicBezTo>
                  <a:cubicBezTo>
                    <a:pt x="0" y="364"/>
                    <a:pt x="0" y="364"/>
                    <a:pt x="0" y="364"/>
                  </a:cubicBezTo>
                  <a:cubicBezTo>
                    <a:pt x="0" y="375"/>
                    <a:pt x="8" y="383"/>
                    <a:pt x="19" y="383"/>
                  </a:cubicBezTo>
                  <a:cubicBezTo>
                    <a:pt x="221" y="383"/>
                    <a:pt x="221" y="383"/>
                    <a:pt x="221" y="383"/>
                  </a:cubicBezTo>
                  <a:cubicBezTo>
                    <a:pt x="232" y="383"/>
                    <a:pt x="241" y="375"/>
                    <a:pt x="241" y="364"/>
                  </a:cubicBezTo>
                  <a:cubicBezTo>
                    <a:pt x="241" y="114"/>
                    <a:pt x="241" y="114"/>
                    <a:pt x="241" y="114"/>
                  </a:cubicBezTo>
                  <a:cubicBezTo>
                    <a:pt x="241" y="110"/>
                    <a:pt x="237" y="106"/>
                    <a:pt x="233" y="106"/>
                  </a:cubicBezTo>
                  <a:cubicBezTo>
                    <a:pt x="228" y="106"/>
                    <a:pt x="225" y="110"/>
                    <a:pt x="225" y="114"/>
                  </a:cubicBezTo>
                  <a:cubicBezTo>
                    <a:pt x="225" y="295"/>
                    <a:pt x="225" y="295"/>
                    <a:pt x="225" y="295"/>
                  </a:cubicBezTo>
                  <a:cubicBezTo>
                    <a:pt x="16" y="295"/>
                    <a:pt x="16" y="295"/>
                    <a:pt x="16" y="295"/>
                  </a:cubicBezTo>
                  <a:cubicBezTo>
                    <a:pt x="16" y="69"/>
                    <a:pt x="16" y="69"/>
                    <a:pt x="16" y="69"/>
                  </a:cubicBezTo>
                  <a:cubicBezTo>
                    <a:pt x="225" y="69"/>
                    <a:pt x="225" y="69"/>
                    <a:pt x="225" y="69"/>
                  </a:cubicBezTo>
                  <a:cubicBezTo>
                    <a:pt x="225" y="82"/>
                    <a:pt x="225" y="82"/>
                    <a:pt x="225" y="82"/>
                  </a:cubicBezTo>
                  <a:cubicBezTo>
                    <a:pt x="225" y="87"/>
                    <a:pt x="228" y="90"/>
                    <a:pt x="233" y="90"/>
                  </a:cubicBezTo>
                  <a:close/>
                  <a:moveTo>
                    <a:pt x="225" y="311"/>
                  </a:moveTo>
                  <a:cubicBezTo>
                    <a:pt x="225" y="364"/>
                    <a:pt x="225" y="364"/>
                    <a:pt x="225" y="364"/>
                  </a:cubicBezTo>
                  <a:cubicBezTo>
                    <a:pt x="225" y="366"/>
                    <a:pt x="223" y="367"/>
                    <a:pt x="221" y="367"/>
                  </a:cubicBezTo>
                  <a:cubicBezTo>
                    <a:pt x="19" y="367"/>
                    <a:pt x="19" y="367"/>
                    <a:pt x="19" y="367"/>
                  </a:cubicBezTo>
                  <a:cubicBezTo>
                    <a:pt x="17" y="367"/>
                    <a:pt x="16" y="366"/>
                    <a:pt x="16" y="364"/>
                  </a:cubicBezTo>
                  <a:cubicBezTo>
                    <a:pt x="16" y="311"/>
                    <a:pt x="16" y="311"/>
                    <a:pt x="16" y="311"/>
                  </a:cubicBezTo>
                  <a:lnTo>
                    <a:pt x="225" y="311"/>
                  </a:lnTo>
                  <a:close/>
                  <a:moveTo>
                    <a:pt x="16" y="53"/>
                  </a:moveTo>
                  <a:cubicBezTo>
                    <a:pt x="16" y="19"/>
                    <a:pt x="16" y="19"/>
                    <a:pt x="16" y="19"/>
                  </a:cubicBezTo>
                  <a:cubicBezTo>
                    <a:pt x="16" y="17"/>
                    <a:pt x="17" y="16"/>
                    <a:pt x="19" y="16"/>
                  </a:cubicBezTo>
                  <a:cubicBezTo>
                    <a:pt x="221" y="16"/>
                    <a:pt x="221" y="16"/>
                    <a:pt x="221" y="16"/>
                  </a:cubicBezTo>
                  <a:cubicBezTo>
                    <a:pt x="223" y="16"/>
                    <a:pt x="225" y="17"/>
                    <a:pt x="225" y="19"/>
                  </a:cubicBezTo>
                  <a:cubicBezTo>
                    <a:pt x="225" y="53"/>
                    <a:pt x="225" y="53"/>
                    <a:pt x="225" y="53"/>
                  </a:cubicBezTo>
                  <a:lnTo>
                    <a:pt x="16" y="53"/>
                  </a:lnTo>
                  <a:close/>
                  <a:moveTo>
                    <a:pt x="135" y="26"/>
                  </a:moveTo>
                  <a:cubicBezTo>
                    <a:pt x="99" y="26"/>
                    <a:pt x="99" y="26"/>
                    <a:pt x="99" y="26"/>
                  </a:cubicBezTo>
                  <a:cubicBezTo>
                    <a:pt x="95" y="26"/>
                    <a:pt x="91" y="30"/>
                    <a:pt x="91" y="34"/>
                  </a:cubicBezTo>
                  <a:cubicBezTo>
                    <a:pt x="91" y="38"/>
                    <a:pt x="95" y="42"/>
                    <a:pt x="99" y="42"/>
                  </a:cubicBezTo>
                  <a:cubicBezTo>
                    <a:pt x="135" y="42"/>
                    <a:pt x="135" y="42"/>
                    <a:pt x="135" y="42"/>
                  </a:cubicBezTo>
                  <a:cubicBezTo>
                    <a:pt x="139" y="42"/>
                    <a:pt x="143" y="38"/>
                    <a:pt x="143" y="34"/>
                  </a:cubicBezTo>
                  <a:cubicBezTo>
                    <a:pt x="143" y="30"/>
                    <a:pt x="139" y="26"/>
                    <a:pt x="135" y="26"/>
                  </a:cubicBezTo>
                  <a:close/>
                </a:path>
              </a:pathLst>
            </a:custGeom>
            <a:solidFill>
              <a:srgbClr val="FFFFFF"/>
            </a:solidFill>
            <a:ln>
              <a:noFill/>
            </a:ln>
            <a:extLst/>
          </p:spPr>
          <p:txBody>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47" name="Freeform 6"/>
            <p:cNvSpPr>
              <a:spLocks noChangeAspect="1" noEditPoints="1"/>
            </p:cNvSpPr>
            <p:nvPr/>
          </p:nvSpPr>
          <p:spPr bwMode="auto">
            <a:xfrm>
              <a:off x="10705547" y="4655002"/>
              <a:ext cx="119413" cy="170142"/>
            </a:xfrm>
            <a:custGeom>
              <a:avLst/>
              <a:gdLst>
                <a:gd name="T0" fmla="*/ 2147483646 w 241"/>
                <a:gd name="T1" fmla="*/ 2147483646 h 383"/>
                <a:gd name="T2" fmla="*/ 2147483646 w 241"/>
                <a:gd name="T3" fmla="*/ 2147483646 h 383"/>
                <a:gd name="T4" fmla="*/ 2147483646 w 241"/>
                <a:gd name="T5" fmla="*/ 2147483646 h 383"/>
                <a:gd name="T6" fmla="*/ 2147483646 w 241"/>
                <a:gd name="T7" fmla="*/ 2147483646 h 383"/>
                <a:gd name="T8" fmla="*/ 2147483646 w 241"/>
                <a:gd name="T9" fmla="*/ 2147483646 h 383"/>
                <a:gd name="T10" fmla="*/ 2147483646 w 241"/>
                <a:gd name="T11" fmla="*/ 2147483646 h 383"/>
                <a:gd name="T12" fmla="*/ 2147483646 w 241"/>
                <a:gd name="T13" fmla="*/ 2147483646 h 383"/>
                <a:gd name="T14" fmla="*/ 2147483646 w 241"/>
                <a:gd name="T15" fmla="*/ 2147483646 h 383"/>
                <a:gd name="T16" fmla="*/ 2147483646 w 241"/>
                <a:gd name="T17" fmla="*/ 0 h 383"/>
                <a:gd name="T18" fmla="*/ 2147483646 w 241"/>
                <a:gd name="T19" fmla="*/ 0 h 383"/>
                <a:gd name="T20" fmla="*/ 0 w 241"/>
                <a:gd name="T21" fmla="*/ 2147483646 h 383"/>
                <a:gd name="T22" fmla="*/ 0 w 241"/>
                <a:gd name="T23" fmla="*/ 2147483646 h 383"/>
                <a:gd name="T24" fmla="*/ 2147483646 w 241"/>
                <a:gd name="T25" fmla="*/ 2147483646 h 383"/>
                <a:gd name="T26" fmla="*/ 2147483646 w 241"/>
                <a:gd name="T27" fmla="*/ 2147483646 h 383"/>
                <a:gd name="T28" fmla="*/ 2147483646 w 241"/>
                <a:gd name="T29" fmla="*/ 2147483646 h 383"/>
                <a:gd name="T30" fmla="*/ 2147483646 w 241"/>
                <a:gd name="T31" fmla="*/ 2147483646 h 383"/>
                <a:gd name="T32" fmla="*/ 2147483646 w 241"/>
                <a:gd name="T33" fmla="*/ 2147483646 h 383"/>
                <a:gd name="T34" fmla="*/ 2147483646 w 241"/>
                <a:gd name="T35" fmla="*/ 2147483646 h 383"/>
                <a:gd name="T36" fmla="*/ 2147483646 w 241"/>
                <a:gd name="T37" fmla="*/ 2147483646 h 383"/>
                <a:gd name="T38" fmla="*/ 2147483646 w 241"/>
                <a:gd name="T39" fmla="*/ 2147483646 h 383"/>
                <a:gd name="T40" fmla="*/ 2147483646 w 241"/>
                <a:gd name="T41" fmla="*/ 2147483646 h 383"/>
                <a:gd name="T42" fmla="*/ 2147483646 w 241"/>
                <a:gd name="T43" fmla="*/ 2147483646 h 383"/>
                <a:gd name="T44" fmla="*/ 2147483646 w 241"/>
                <a:gd name="T45" fmla="*/ 2147483646 h 383"/>
                <a:gd name="T46" fmla="*/ 2147483646 w 241"/>
                <a:gd name="T47" fmla="*/ 2147483646 h 383"/>
                <a:gd name="T48" fmla="*/ 2147483646 w 241"/>
                <a:gd name="T49" fmla="*/ 2147483646 h 383"/>
                <a:gd name="T50" fmla="*/ 2147483646 w 241"/>
                <a:gd name="T51" fmla="*/ 2147483646 h 383"/>
                <a:gd name="T52" fmla="*/ 2147483646 w 241"/>
                <a:gd name="T53" fmla="*/ 2147483646 h 383"/>
                <a:gd name="T54" fmla="*/ 2147483646 w 241"/>
                <a:gd name="T55" fmla="*/ 2147483646 h 383"/>
                <a:gd name="T56" fmla="*/ 2147483646 w 241"/>
                <a:gd name="T57" fmla="*/ 2147483646 h 383"/>
                <a:gd name="T58" fmla="*/ 2147483646 w 241"/>
                <a:gd name="T59" fmla="*/ 2147483646 h 383"/>
                <a:gd name="T60" fmla="*/ 2147483646 w 241"/>
                <a:gd name="T61" fmla="*/ 2147483646 h 383"/>
                <a:gd name="T62" fmla="*/ 2147483646 w 241"/>
                <a:gd name="T63" fmla="*/ 2147483646 h 383"/>
                <a:gd name="T64" fmla="*/ 2147483646 w 241"/>
                <a:gd name="T65" fmla="*/ 2147483646 h 383"/>
                <a:gd name="T66" fmla="*/ 2147483646 w 241"/>
                <a:gd name="T67" fmla="*/ 2147483646 h 383"/>
                <a:gd name="T68" fmla="*/ 2147483646 w 241"/>
                <a:gd name="T69" fmla="*/ 2147483646 h 383"/>
                <a:gd name="T70" fmla="*/ 2147483646 w 241"/>
                <a:gd name="T71" fmla="*/ 2147483646 h 383"/>
                <a:gd name="T72" fmla="*/ 2147483646 w 241"/>
                <a:gd name="T73" fmla="*/ 2147483646 h 383"/>
                <a:gd name="T74" fmla="*/ 2147483646 w 241"/>
                <a:gd name="T75" fmla="*/ 2147483646 h 383"/>
                <a:gd name="T76" fmla="*/ 2147483646 w 241"/>
                <a:gd name="T77" fmla="*/ 2147483646 h 383"/>
                <a:gd name="T78" fmla="*/ 2147483646 w 241"/>
                <a:gd name="T79" fmla="*/ 2147483646 h 383"/>
                <a:gd name="T80" fmla="*/ 2147483646 w 241"/>
                <a:gd name="T81" fmla="*/ 2147483646 h 383"/>
                <a:gd name="T82" fmla="*/ 2147483646 w 241"/>
                <a:gd name="T83" fmla="*/ 2147483646 h 383"/>
                <a:gd name="T84" fmla="*/ 2147483646 w 241"/>
                <a:gd name="T85" fmla="*/ 2147483646 h 383"/>
                <a:gd name="T86" fmla="*/ 2147483646 w 241"/>
                <a:gd name="T87" fmla="*/ 2147483646 h 383"/>
                <a:gd name="T88" fmla="*/ 2147483646 w 241"/>
                <a:gd name="T89" fmla="*/ 2147483646 h 3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1" h="383">
                  <a:moveTo>
                    <a:pt x="117" y="356"/>
                  </a:moveTo>
                  <a:cubicBezTo>
                    <a:pt x="127" y="356"/>
                    <a:pt x="135" y="348"/>
                    <a:pt x="135" y="338"/>
                  </a:cubicBezTo>
                  <a:cubicBezTo>
                    <a:pt x="135" y="329"/>
                    <a:pt x="127" y="321"/>
                    <a:pt x="117" y="321"/>
                  </a:cubicBezTo>
                  <a:cubicBezTo>
                    <a:pt x="107" y="321"/>
                    <a:pt x="99" y="329"/>
                    <a:pt x="99" y="338"/>
                  </a:cubicBezTo>
                  <a:cubicBezTo>
                    <a:pt x="99" y="348"/>
                    <a:pt x="107" y="356"/>
                    <a:pt x="117" y="356"/>
                  </a:cubicBezTo>
                  <a:close/>
                  <a:moveTo>
                    <a:pt x="233" y="90"/>
                  </a:moveTo>
                  <a:cubicBezTo>
                    <a:pt x="237" y="90"/>
                    <a:pt x="241" y="87"/>
                    <a:pt x="241" y="82"/>
                  </a:cubicBezTo>
                  <a:cubicBezTo>
                    <a:pt x="241" y="19"/>
                    <a:pt x="241" y="19"/>
                    <a:pt x="241" y="19"/>
                  </a:cubicBezTo>
                  <a:cubicBezTo>
                    <a:pt x="241" y="8"/>
                    <a:pt x="232" y="0"/>
                    <a:pt x="221" y="0"/>
                  </a:cubicBezTo>
                  <a:cubicBezTo>
                    <a:pt x="19" y="0"/>
                    <a:pt x="19" y="0"/>
                    <a:pt x="19" y="0"/>
                  </a:cubicBezTo>
                  <a:cubicBezTo>
                    <a:pt x="8" y="0"/>
                    <a:pt x="0" y="8"/>
                    <a:pt x="0" y="19"/>
                  </a:cubicBezTo>
                  <a:cubicBezTo>
                    <a:pt x="0" y="364"/>
                    <a:pt x="0" y="364"/>
                    <a:pt x="0" y="364"/>
                  </a:cubicBezTo>
                  <a:cubicBezTo>
                    <a:pt x="0" y="375"/>
                    <a:pt x="8" y="383"/>
                    <a:pt x="19" y="383"/>
                  </a:cubicBezTo>
                  <a:cubicBezTo>
                    <a:pt x="221" y="383"/>
                    <a:pt x="221" y="383"/>
                    <a:pt x="221" y="383"/>
                  </a:cubicBezTo>
                  <a:cubicBezTo>
                    <a:pt x="232" y="383"/>
                    <a:pt x="241" y="375"/>
                    <a:pt x="241" y="364"/>
                  </a:cubicBezTo>
                  <a:cubicBezTo>
                    <a:pt x="241" y="114"/>
                    <a:pt x="241" y="114"/>
                    <a:pt x="241" y="114"/>
                  </a:cubicBezTo>
                  <a:cubicBezTo>
                    <a:pt x="241" y="110"/>
                    <a:pt x="237" y="106"/>
                    <a:pt x="233" y="106"/>
                  </a:cubicBezTo>
                  <a:cubicBezTo>
                    <a:pt x="228" y="106"/>
                    <a:pt x="225" y="110"/>
                    <a:pt x="225" y="114"/>
                  </a:cubicBezTo>
                  <a:cubicBezTo>
                    <a:pt x="225" y="295"/>
                    <a:pt x="225" y="295"/>
                    <a:pt x="225" y="295"/>
                  </a:cubicBezTo>
                  <a:cubicBezTo>
                    <a:pt x="16" y="295"/>
                    <a:pt x="16" y="295"/>
                    <a:pt x="16" y="295"/>
                  </a:cubicBezTo>
                  <a:cubicBezTo>
                    <a:pt x="16" y="69"/>
                    <a:pt x="16" y="69"/>
                    <a:pt x="16" y="69"/>
                  </a:cubicBezTo>
                  <a:cubicBezTo>
                    <a:pt x="225" y="69"/>
                    <a:pt x="225" y="69"/>
                    <a:pt x="225" y="69"/>
                  </a:cubicBezTo>
                  <a:cubicBezTo>
                    <a:pt x="225" y="82"/>
                    <a:pt x="225" y="82"/>
                    <a:pt x="225" y="82"/>
                  </a:cubicBezTo>
                  <a:cubicBezTo>
                    <a:pt x="225" y="87"/>
                    <a:pt x="228" y="90"/>
                    <a:pt x="233" y="90"/>
                  </a:cubicBezTo>
                  <a:close/>
                  <a:moveTo>
                    <a:pt x="225" y="311"/>
                  </a:moveTo>
                  <a:cubicBezTo>
                    <a:pt x="225" y="364"/>
                    <a:pt x="225" y="364"/>
                    <a:pt x="225" y="364"/>
                  </a:cubicBezTo>
                  <a:cubicBezTo>
                    <a:pt x="225" y="366"/>
                    <a:pt x="223" y="367"/>
                    <a:pt x="221" y="367"/>
                  </a:cubicBezTo>
                  <a:cubicBezTo>
                    <a:pt x="19" y="367"/>
                    <a:pt x="19" y="367"/>
                    <a:pt x="19" y="367"/>
                  </a:cubicBezTo>
                  <a:cubicBezTo>
                    <a:pt x="17" y="367"/>
                    <a:pt x="16" y="366"/>
                    <a:pt x="16" y="364"/>
                  </a:cubicBezTo>
                  <a:cubicBezTo>
                    <a:pt x="16" y="311"/>
                    <a:pt x="16" y="311"/>
                    <a:pt x="16" y="311"/>
                  </a:cubicBezTo>
                  <a:lnTo>
                    <a:pt x="225" y="311"/>
                  </a:lnTo>
                  <a:close/>
                  <a:moveTo>
                    <a:pt x="16" y="53"/>
                  </a:moveTo>
                  <a:cubicBezTo>
                    <a:pt x="16" y="19"/>
                    <a:pt x="16" y="19"/>
                    <a:pt x="16" y="19"/>
                  </a:cubicBezTo>
                  <a:cubicBezTo>
                    <a:pt x="16" y="17"/>
                    <a:pt x="17" y="16"/>
                    <a:pt x="19" y="16"/>
                  </a:cubicBezTo>
                  <a:cubicBezTo>
                    <a:pt x="221" y="16"/>
                    <a:pt x="221" y="16"/>
                    <a:pt x="221" y="16"/>
                  </a:cubicBezTo>
                  <a:cubicBezTo>
                    <a:pt x="223" y="16"/>
                    <a:pt x="225" y="17"/>
                    <a:pt x="225" y="19"/>
                  </a:cubicBezTo>
                  <a:cubicBezTo>
                    <a:pt x="225" y="53"/>
                    <a:pt x="225" y="53"/>
                    <a:pt x="225" y="53"/>
                  </a:cubicBezTo>
                  <a:lnTo>
                    <a:pt x="16" y="53"/>
                  </a:lnTo>
                  <a:close/>
                  <a:moveTo>
                    <a:pt x="135" y="26"/>
                  </a:moveTo>
                  <a:cubicBezTo>
                    <a:pt x="99" y="26"/>
                    <a:pt x="99" y="26"/>
                    <a:pt x="99" y="26"/>
                  </a:cubicBezTo>
                  <a:cubicBezTo>
                    <a:pt x="95" y="26"/>
                    <a:pt x="91" y="30"/>
                    <a:pt x="91" y="34"/>
                  </a:cubicBezTo>
                  <a:cubicBezTo>
                    <a:pt x="91" y="38"/>
                    <a:pt x="95" y="42"/>
                    <a:pt x="99" y="42"/>
                  </a:cubicBezTo>
                  <a:cubicBezTo>
                    <a:pt x="135" y="42"/>
                    <a:pt x="135" y="42"/>
                    <a:pt x="135" y="42"/>
                  </a:cubicBezTo>
                  <a:cubicBezTo>
                    <a:pt x="139" y="42"/>
                    <a:pt x="143" y="38"/>
                    <a:pt x="143" y="34"/>
                  </a:cubicBezTo>
                  <a:cubicBezTo>
                    <a:pt x="143" y="30"/>
                    <a:pt x="139" y="26"/>
                    <a:pt x="135" y="26"/>
                  </a:cubicBezTo>
                  <a:close/>
                </a:path>
              </a:pathLst>
            </a:custGeom>
            <a:solidFill>
              <a:srgbClr val="FFFFFF"/>
            </a:solidFill>
            <a:ln>
              <a:noFill/>
            </a:ln>
            <a:extLst/>
          </p:spPr>
          <p:txBody>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48" name="Freeform 6"/>
            <p:cNvSpPr>
              <a:spLocks noChangeAspect="1" noEditPoints="1"/>
            </p:cNvSpPr>
            <p:nvPr/>
          </p:nvSpPr>
          <p:spPr bwMode="auto">
            <a:xfrm>
              <a:off x="10721106" y="5020483"/>
              <a:ext cx="280919" cy="400259"/>
            </a:xfrm>
            <a:custGeom>
              <a:avLst/>
              <a:gdLst>
                <a:gd name="T0" fmla="*/ 2147483646 w 241"/>
                <a:gd name="T1" fmla="*/ 2147483646 h 383"/>
                <a:gd name="T2" fmla="*/ 2147483646 w 241"/>
                <a:gd name="T3" fmla="*/ 2147483646 h 383"/>
                <a:gd name="T4" fmla="*/ 2147483646 w 241"/>
                <a:gd name="T5" fmla="*/ 2147483646 h 383"/>
                <a:gd name="T6" fmla="*/ 2147483646 w 241"/>
                <a:gd name="T7" fmla="*/ 2147483646 h 383"/>
                <a:gd name="T8" fmla="*/ 2147483646 w 241"/>
                <a:gd name="T9" fmla="*/ 2147483646 h 383"/>
                <a:gd name="T10" fmla="*/ 2147483646 w 241"/>
                <a:gd name="T11" fmla="*/ 2147483646 h 383"/>
                <a:gd name="T12" fmla="*/ 2147483646 w 241"/>
                <a:gd name="T13" fmla="*/ 2147483646 h 383"/>
                <a:gd name="T14" fmla="*/ 2147483646 w 241"/>
                <a:gd name="T15" fmla="*/ 2147483646 h 383"/>
                <a:gd name="T16" fmla="*/ 2147483646 w 241"/>
                <a:gd name="T17" fmla="*/ 0 h 383"/>
                <a:gd name="T18" fmla="*/ 2147483646 w 241"/>
                <a:gd name="T19" fmla="*/ 0 h 383"/>
                <a:gd name="T20" fmla="*/ 0 w 241"/>
                <a:gd name="T21" fmla="*/ 2147483646 h 383"/>
                <a:gd name="T22" fmla="*/ 0 w 241"/>
                <a:gd name="T23" fmla="*/ 2147483646 h 383"/>
                <a:gd name="T24" fmla="*/ 2147483646 w 241"/>
                <a:gd name="T25" fmla="*/ 2147483646 h 383"/>
                <a:gd name="T26" fmla="*/ 2147483646 w 241"/>
                <a:gd name="T27" fmla="*/ 2147483646 h 383"/>
                <a:gd name="T28" fmla="*/ 2147483646 w 241"/>
                <a:gd name="T29" fmla="*/ 2147483646 h 383"/>
                <a:gd name="T30" fmla="*/ 2147483646 w 241"/>
                <a:gd name="T31" fmla="*/ 2147483646 h 383"/>
                <a:gd name="T32" fmla="*/ 2147483646 w 241"/>
                <a:gd name="T33" fmla="*/ 2147483646 h 383"/>
                <a:gd name="T34" fmla="*/ 2147483646 w 241"/>
                <a:gd name="T35" fmla="*/ 2147483646 h 383"/>
                <a:gd name="T36" fmla="*/ 2147483646 w 241"/>
                <a:gd name="T37" fmla="*/ 2147483646 h 383"/>
                <a:gd name="T38" fmla="*/ 2147483646 w 241"/>
                <a:gd name="T39" fmla="*/ 2147483646 h 383"/>
                <a:gd name="T40" fmla="*/ 2147483646 w 241"/>
                <a:gd name="T41" fmla="*/ 2147483646 h 383"/>
                <a:gd name="T42" fmla="*/ 2147483646 w 241"/>
                <a:gd name="T43" fmla="*/ 2147483646 h 383"/>
                <a:gd name="T44" fmla="*/ 2147483646 w 241"/>
                <a:gd name="T45" fmla="*/ 2147483646 h 383"/>
                <a:gd name="T46" fmla="*/ 2147483646 w 241"/>
                <a:gd name="T47" fmla="*/ 2147483646 h 383"/>
                <a:gd name="T48" fmla="*/ 2147483646 w 241"/>
                <a:gd name="T49" fmla="*/ 2147483646 h 383"/>
                <a:gd name="T50" fmla="*/ 2147483646 w 241"/>
                <a:gd name="T51" fmla="*/ 2147483646 h 383"/>
                <a:gd name="T52" fmla="*/ 2147483646 w 241"/>
                <a:gd name="T53" fmla="*/ 2147483646 h 383"/>
                <a:gd name="T54" fmla="*/ 2147483646 w 241"/>
                <a:gd name="T55" fmla="*/ 2147483646 h 383"/>
                <a:gd name="T56" fmla="*/ 2147483646 w 241"/>
                <a:gd name="T57" fmla="*/ 2147483646 h 383"/>
                <a:gd name="T58" fmla="*/ 2147483646 w 241"/>
                <a:gd name="T59" fmla="*/ 2147483646 h 383"/>
                <a:gd name="T60" fmla="*/ 2147483646 w 241"/>
                <a:gd name="T61" fmla="*/ 2147483646 h 383"/>
                <a:gd name="T62" fmla="*/ 2147483646 w 241"/>
                <a:gd name="T63" fmla="*/ 2147483646 h 383"/>
                <a:gd name="T64" fmla="*/ 2147483646 w 241"/>
                <a:gd name="T65" fmla="*/ 2147483646 h 383"/>
                <a:gd name="T66" fmla="*/ 2147483646 w 241"/>
                <a:gd name="T67" fmla="*/ 2147483646 h 383"/>
                <a:gd name="T68" fmla="*/ 2147483646 w 241"/>
                <a:gd name="T69" fmla="*/ 2147483646 h 383"/>
                <a:gd name="T70" fmla="*/ 2147483646 w 241"/>
                <a:gd name="T71" fmla="*/ 2147483646 h 383"/>
                <a:gd name="T72" fmla="*/ 2147483646 w 241"/>
                <a:gd name="T73" fmla="*/ 2147483646 h 383"/>
                <a:gd name="T74" fmla="*/ 2147483646 w 241"/>
                <a:gd name="T75" fmla="*/ 2147483646 h 383"/>
                <a:gd name="T76" fmla="*/ 2147483646 w 241"/>
                <a:gd name="T77" fmla="*/ 2147483646 h 383"/>
                <a:gd name="T78" fmla="*/ 2147483646 w 241"/>
                <a:gd name="T79" fmla="*/ 2147483646 h 383"/>
                <a:gd name="T80" fmla="*/ 2147483646 w 241"/>
                <a:gd name="T81" fmla="*/ 2147483646 h 383"/>
                <a:gd name="T82" fmla="*/ 2147483646 w 241"/>
                <a:gd name="T83" fmla="*/ 2147483646 h 383"/>
                <a:gd name="T84" fmla="*/ 2147483646 w 241"/>
                <a:gd name="T85" fmla="*/ 2147483646 h 383"/>
                <a:gd name="T86" fmla="*/ 2147483646 w 241"/>
                <a:gd name="T87" fmla="*/ 2147483646 h 383"/>
                <a:gd name="T88" fmla="*/ 2147483646 w 241"/>
                <a:gd name="T89" fmla="*/ 2147483646 h 3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1" h="383">
                  <a:moveTo>
                    <a:pt x="117" y="356"/>
                  </a:moveTo>
                  <a:cubicBezTo>
                    <a:pt x="127" y="356"/>
                    <a:pt x="135" y="348"/>
                    <a:pt x="135" y="338"/>
                  </a:cubicBezTo>
                  <a:cubicBezTo>
                    <a:pt x="135" y="329"/>
                    <a:pt x="127" y="321"/>
                    <a:pt x="117" y="321"/>
                  </a:cubicBezTo>
                  <a:cubicBezTo>
                    <a:pt x="107" y="321"/>
                    <a:pt x="99" y="329"/>
                    <a:pt x="99" y="338"/>
                  </a:cubicBezTo>
                  <a:cubicBezTo>
                    <a:pt x="99" y="348"/>
                    <a:pt x="107" y="356"/>
                    <a:pt x="117" y="356"/>
                  </a:cubicBezTo>
                  <a:close/>
                  <a:moveTo>
                    <a:pt x="233" y="90"/>
                  </a:moveTo>
                  <a:cubicBezTo>
                    <a:pt x="237" y="90"/>
                    <a:pt x="241" y="87"/>
                    <a:pt x="241" y="82"/>
                  </a:cubicBezTo>
                  <a:cubicBezTo>
                    <a:pt x="241" y="19"/>
                    <a:pt x="241" y="19"/>
                    <a:pt x="241" y="19"/>
                  </a:cubicBezTo>
                  <a:cubicBezTo>
                    <a:pt x="241" y="8"/>
                    <a:pt x="232" y="0"/>
                    <a:pt x="221" y="0"/>
                  </a:cubicBezTo>
                  <a:cubicBezTo>
                    <a:pt x="19" y="0"/>
                    <a:pt x="19" y="0"/>
                    <a:pt x="19" y="0"/>
                  </a:cubicBezTo>
                  <a:cubicBezTo>
                    <a:pt x="8" y="0"/>
                    <a:pt x="0" y="8"/>
                    <a:pt x="0" y="19"/>
                  </a:cubicBezTo>
                  <a:cubicBezTo>
                    <a:pt x="0" y="364"/>
                    <a:pt x="0" y="364"/>
                    <a:pt x="0" y="364"/>
                  </a:cubicBezTo>
                  <a:cubicBezTo>
                    <a:pt x="0" y="375"/>
                    <a:pt x="8" y="383"/>
                    <a:pt x="19" y="383"/>
                  </a:cubicBezTo>
                  <a:cubicBezTo>
                    <a:pt x="221" y="383"/>
                    <a:pt x="221" y="383"/>
                    <a:pt x="221" y="383"/>
                  </a:cubicBezTo>
                  <a:cubicBezTo>
                    <a:pt x="232" y="383"/>
                    <a:pt x="241" y="375"/>
                    <a:pt x="241" y="364"/>
                  </a:cubicBezTo>
                  <a:cubicBezTo>
                    <a:pt x="241" y="114"/>
                    <a:pt x="241" y="114"/>
                    <a:pt x="241" y="114"/>
                  </a:cubicBezTo>
                  <a:cubicBezTo>
                    <a:pt x="241" y="110"/>
                    <a:pt x="237" y="106"/>
                    <a:pt x="233" y="106"/>
                  </a:cubicBezTo>
                  <a:cubicBezTo>
                    <a:pt x="228" y="106"/>
                    <a:pt x="225" y="110"/>
                    <a:pt x="225" y="114"/>
                  </a:cubicBezTo>
                  <a:cubicBezTo>
                    <a:pt x="225" y="295"/>
                    <a:pt x="225" y="295"/>
                    <a:pt x="225" y="295"/>
                  </a:cubicBezTo>
                  <a:cubicBezTo>
                    <a:pt x="16" y="295"/>
                    <a:pt x="16" y="295"/>
                    <a:pt x="16" y="295"/>
                  </a:cubicBezTo>
                  <a:cubicBezTo>
                    <a:pt x="16" y="69"/>
                    <a:pt x="16" y="69"/>
                    <a:pt x="16" y="69"/>
                  </a:cubicBezTo>
                  <a:cubicBezTo>
                    <a:pt x="225" y="69"/>
                    <a:pt x="225" y="69"/>
                    <a:pt x="225" y="69"/>
                  </a:cubicBezTo>
                  <a:cubicBezTo>
                    <a:pt x="225" y="82"/>
                    <a:pt x="225" y="82"/>
                    <a:pt x="225" y="82"/>
                  </a:cubicBezTo>
                  <a:cubicBezTo>
                    <a:pt x="225" y="87"/>
                    <a:pt x="228" y="90"/>
                    <a:pt x="233" y="90"/>
                  </a:cubicBezTo>
                  <a:close/>
                  <a:moveTo>
                    <a:pt x="225" y="311"/>
                  </a:moveTo>
                  <a:cubicBezTo>
                    <a:pt x="225" y="364"/>
                    <a:pt x="225" y="364"/>
                    <a:pt x="225" y="364"/>
                  </a:cubicBezTo>
                  <a:cubicBezTo>
                    <a:pt x="225" y="366"/>
                    <a:pt x="223" y="367"/>
                    <a:pt x="221" y="367"/>
                  </a:cubicBezTo>
                  <a:cubicBezTo>
                    <a:pt x="19" y="367"/>
                    <a:pt x="19" y="367"/>
                    <a:pt x="19" y="367"/>
                  </a:cubicBezTo>
                  <a:cubicBezTo>
                    <a:pt x="17" y="367"/>
                    <a:pt x="16" y="366"/>
                    <a:pt x="16" y="364"/>
                  </a:cubicBezTo>
                  <a:cubicBezTo>
                    <a:pt x="16" y="311"/>
                    <a:pt x="16" y="311"/>
                    <a:pt x="16" y="311"/>
                  </a:cubicBezTo>
                  <a:lnTo>
                    <a:pt x="225" y="311"/>
                  </a:lnTo>
                  <a:close/>
                  <a:moveTo>
                    <a:pt x="16" y="53"/>
                  </a:moveTo>
                  <a:cubicBezTo>
                    <a:pt x="16" y="19"/>
                    <a:pt x="16" y="19"/>
                    <a:pt x="16" y="19"/>
                  </a:cubicBezTo>
                  <a:cubicBezTo>
                    <a:pt x="16" y="17"/>
                    <a:pt x="17" y="16"/>
                    <a:pt x="19" y="16"/>
                  </a:cubicBezTo>
                  <a:cubicBezTo>
                    <a:pt x="221" y="16"/>
                    <a:pt x="221" y="16"/>
                    <a:pt x="221" y="16"/>
                  </a:cubicBezTo>
                  <a:cubicBezTo>
                    <a:pt x="223" y="16"/>
                    <a:pt x="225" y="17"/>
                    <a:pt x="225" y="19"/>
                  </a:cubicBezTo>
                  <a:cubicBezTo>
                    <a:pt x="225" y="53"/>
                    <a:pt x="225" y="53"/>
                    <a:pt x="225" y="53"/>
                  </a:cubicBezTo>
                  <a:lnTo>
                    <a:pt x="16" y="53"/>
                  </a:lnTo>
                  <a:close/>
                  <a:moveTo>
                    <a:pt x="135" y="26"/>
                  </a:moveTo>
                  <a:cubicBezTo>
                    <a:pt x="99" y="26"/>
                    <a:pt x="99" y="26"/>
                    <a:pt x="99" y="26"/>
                  </a:cubicBezTo>
                  <a:cubicBezTo>
                    <a:pt x="95" y="26"/>
                    <a:pt x="91" y="30"/>
                    <a:pt x="91" y="34"/>
                  </a:cubicBezTo>
                  <a:cubicBezTo>
                    <a:pt x="91" y="38"/>
                    <a:pt x="95" y="42"/>
                    <a:pt x="99" y="42"/>
                  </a:cubicBezTo>
                  <a:cubicBezTo>
                    <a:pt x="135" y="42"/>
                    <a:pt x="135" y="42"/>
                    <a:pt x="135" y="42"/>
                  </a:cubicBezTo>
                  <a:cubicBezTo>
                    <a:pt x="139" y="42"/>
                    <a:pt x="143" y="38"/>
                    <a:pt x="143" y="34"/>
                  </a:cubicBezTo>
                  <a:cubicBezTo>
                    <a:pt x="143" y="30"/>
                    <a:pt x="139" y="26"/>
                    <a:pt x="135" y="26"/>
                  </a:cubicBezTo>
                  <a:close/>
                </a:path>
              </a:pathLst>
            </a:custGeom>
            <a:solidFill>
              <a:srgbClr val="FFFFFF"/>
            </a:solidFill>
            <a:ln>
              <a:noFill/>
            </a:ln>
            <a:extLst/>
          </p:spPr>
          <p:txBody>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grpSp>
    </p:spTree>
    <p:extLst>
      <p:ext uri="{BB962C8B-B14F-4D97-AF65-F5344CB8AC3E}">
        <p14:creationId xmlns:p14="http://schemas.microsoft.com/office/powerpoint/2010/main" val="1214733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5">
            <a:extLst>
              <a:ext uri="{FF2B5EF4-FFF2-40B4-BE49-F238E27FC236}">
                <a16:creationId xmlns:a16="http://schemas.microsoft.com/office/drawing/2014/main" id="{1C34B1EC-444B-4FED-9FEF-B2E6EF7AA31F}"/>
              </a:ext>
            </a:extLst>
          </p:cNvPr>
          <p:cNvSpPr>
            <a:spLocks noGrp="1" noChangeArrowheads="1"/>
          </p:cNvSpPr>
          <p:nvPr>
            <p:ph sz="quarter" idx="10"/>
          </p:nvPr>
        </p:nvSpPr>
        <p:spPr>
          <a:xfrm>
            <a:off x="525463" y="1482725"/>
            <a:ext cx="4268787" cy="4724400"/>
          </a:xfrm>
        </p:spPr>
        <p:txBody>
          <a:bodyPr/>
          <a:lstStyle/>
          <a:p>
            <a:r>
              <a:rPr lang="en-US" altLang="sr-Latn-RS"/>
              <a:t>To highlight why cloud  and 5G capabilities are needed, dynamic, cooperative, and real-time</a:t>
            </a:r>
          </a:p>
          <a:p>
            <a:endParaRPr lang="en-US" altLang="sr-Latn-RS"/>
          </a:p>
          <a:p>
            <a:r>
              <a:rPr lang="en-US" altLang="sr-Latn-RS"/>
              <a:t>Multiple robots collaborate to perform a common task defined in the cloud</a:t>
            </a:r>
          </a:p>
          <a:p>
            <a:endParaRPr lang="en-US" altLang="sr-Latn-RS"/>
          </a:p>
          <a:p>
            <a:r>
              <a:rPr lang="en-US" altLang="sr-Latn-RS"/>
              <a:t>Task is dynamic and complex, needs to react to environment</a:t>
            </a:r>
          </a:p>
          <a:p>
            <a:endParaRPr lang="en-US" altLang="sr-Latn-RS"/>
          </a:p>
          <a:p>
            <a:endParaRPr lang="en-US" altLang="sr-Latn-RS"/>
          </a:p>
          <a:p>
            <a:endParaRPr lang="en-US" altLang="sr-Latn-RS"/>
          </a:p>
          <a:p>
            <a:endParaRPr lang="en-US" altLang="sr-Latn-RS"/>
          </a:p>
        </p:txBody>
      </p:sp>
      <p:sp>
        <p:nvSpPr>
          <p:cNvPr id="10243" name="Title 4">
            <a:extLst>
              <a:ext uri="{FF2B5EF4-FFF2-40B4-BE49-F238E27FC236}">
                <a16:creationId xmlns:a16="http://schemas.microsoft.com/office/drawing/2014/main" id="{B7FD20C4-6901-4FB8-BBEA-51EFB2EEB30F}"/>
              </a:ext>
            </a:extLst>
          </p:cNvPr>
          <p:cNvSpPr>
            <a:spLocks noGrp="1" noChangeArrowheads="1"/>
          </p:cNvSpPr>
          <p:nvPr>
            <p:ph type="title"/>
          </p:nvPr>
        </p:nvSpPr>
        <p:spPr>
          <a:xfrm>
            <a:off x="347663" y="239713"/>
            <a:ext cx="5622925" cy="1085850"/>
          </a:xfrm>
        </p:spPr>
        <p:txBody>
          <a:bodyPr/>
          <a:lstStyle/>
          <a:p>
            <a:r>
              <a:rPr lang="en-US" altLang="sr-Latn-RS">
                <a:latin typeface="Ericsson Capital TT" panose="02000503000000020004" pitchFamily="2" charset="0"/>
              </a:rPr>
              <a:t>A possible Robotics story</a:t>
            </a:r>
          </a:p>
        </p:txBody>
      </p:sp>
      <p:pic>
        <p:nvPicPr>
          <p:cNvPr id="10244" name="Picture 6">
            <a:extLst>
              <a:ext uri="{FF2B5EF4-FFF2-40B4-BE49-F238E27FC236}">
                <a16:creationId xmlns:a16="http://schemas.microsoft.com/office/drawing/2014/main" id="{9CA63462-F572-47B3-A2B8-F776ACFC43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31350" y="5651500"/>
            <a:ext cx="779463"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a:extLst>
              <a:ext uri="{FF2B5EF4-FFF2-40B4-BE49-F238E27FC236}">
                <a16:creationId xmlns:a16="http://schemas.microsoft.com/office/drawing/2014/main" id="{39FFB8CD-5C76-47C1-8BE4-73B14FE1DE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0813" y="5297488"/>
            <a:ext cx="7778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8">
            <a:extLst>
              <a:ext uri="{FF2B5EF4-FFF2-40B4-BE49-F238E27FC236}">
                <a16:creationId xmlns:a16="http://schemas.microsoft.com/office/drawing/2014/main" id="{7DF2CF5C-4B35-44B6-BFA0-45A6718EC8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7125" y="5826125"/>
            <a:ext cx="779463"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9">
            <a:extLst>
              <a:ext uri="{FF2B5EF4-FFF2-40B4-BE49-F238E27FC236}">
                <a16:creationId xmlns:a16="http://schemas.microsoft.com/office/drawing/2014/main" id="{50B386FE-DB2D-4D8F-ADD4-47BB774C2D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83688" y="776288"/>
            <a:ext cx="7778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0">
            <a:extLst>
              <a:ext uri="{FF2B5EF4-FFF2-40B4-BE49-F238E27FC236}">
                <a16:creationId xmlns:a16="http://schemas.microsoft.com/office/drawing/2014/main" id="{959C1EBE-2C7F-4F6D-8EEF-F3AB2E2259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26463" y="344488"/>
            <a:ext cx="77946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1">
            <a:extLst>
              <a:ext uri="{FF2B5EF4-FFF2-40B4-BE49-F238E27FC236}">
                <a16:creationId xmlns:a16="http://schemas.microsoft.com/office/drawing/2014/main" id="{4710BDE6-9411-4823-A7DE-40B1BC5B38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53550" y="4608513"/>
            <a:ext cx="68897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50" name="Straight Arrow Connector 13">
            <a:extLst>
              <a:ext uri="{FF2B5EF4-FFF2-40B4-BE49-F238E27FC236}">
                <a16:creationId xmlns:a16="http://schemas.microsoft.com/office/drawing/2014/main" id="{C3825B7A-11CC-4209-9B9B-B326B2952199}"/>
              </a:ext>
            </a:extLst>
          </p:cNvPr>
          <p:cNvCxnSpPr>
            <a:cxnSpLocks noChangeShapeType="1"/>
          </p:cNvCxnSpPr>
          <p:nvPr/>
        </p:nvCxnSpPr>
        <p:spPr bwMode="auto">
          <a:xfrm flipH="1" flipV="1">
            <a:off x="9906000" y="5297488"/>
            <a:ext cx="611188" cy="168275"/>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51" name="Straight Arrow Connector 15">
            <a:extLst>
              <a:ext uri="{FF2B5EF4-FFF2-40B4-BE49-F238E27FC236}">
                <a16:creationId xmlns:a16="http://schemas.microsoft.com/office/drawing/2014/main" id="{55D9C0E0-6280-4B37-8177-2C8A0D7F6AA1}"/>
              </a:ext>
            </a:extLst>
          </p:cNvPr>
          <p:cNvCxnSpPr>
            <a:cxnSpLocks noChangeShapeType="1"/>
            <a:stCxn id="10244" idx="0"/>
          </p:cNvCxnSpPr>
          <p:nvPr/>
        </p:nvCxnSpPr>
        <p:spPr bwMode="auto">
          <a:xfrm flipH="1" flipV="1">
            <a:off x="9779000" y="5297488"/>
            <a:ext cx="141288" cy="354012"/>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52" name="Straight Arrow Connector 17">
            <a:extLst>
              <a:ext uri="{FF2B5EF4-FFF2-40B4-BE49-F238E27FC236}">
                <a16:creationId xmlns:a16="http://schemas.microsoft.com/office/drawing/2014/main" id="{0192F464-A480-4C4E-B2F6-FF5C75B05DEA}"/>
              </a:ext>
            </a:extLst>
          </p:cNvPr>
          <p:cNvCxnSpPr>
            <a:cxnSpLocks noChangeShapeType="1"/>
          </p:cNvCxnSpPr>
          <p:nvPr/>
        </p:nvCxnSpPr>
        <p:spPr bwMode="auto">
          <a:xfrm flipH="1" flipV="1">
            <a:off x="8866188" y="4445000"/>
            <a:ext cx="487362" cy="333375"/>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0253" name="Picture 18">
            <a:extLst>
              <a:ext uri="{FF2B5EF4-FFF2-40B4-BE49-F238E27FC236}">
                <a16:creationId xmlns:a16="http://schemas.microsoft.com/office/drawing/2014/main" id="{47DE519D-C884-42CA-94CD-3188E6E6ED8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10588" y="1433513"/>
            <a:ext cx="71120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54" name="Straight Arrow Connector 20">
            <a:extLst>
              <a:ext uri="{FF2B5EF4-FFF2-40B4-BE49-F238E27FC236}">
                <a16:creationId xmlns:a16="http://schemas.microsoft.com/office/drawing/2014/main" id="{F2935165-B1C3-4CD4-A422-FA24CDE5F4BD}"/>
              </a:ext>
            </a:extLst>
          </p:cNvPr>
          <p:cNvCxnSpPr>
            <a:cxnSpLocks noChangeShapeType="1"/>
          </p:cNvCxnSpPr>
          <p:nvPr/>
        </p:nvCxnSpPr>
        <p:spPr bwMode="auto">
          <a:xfrm>
            <a:off x="8866188" y="776288"/>
            <a:ext cx="0" cy="657225"/>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55" name="Straight Arrow Connector 22">
            <a:extLst>
              <a:ext uri="{FF2B5EF4-FFF2-40B4-BE49-F238E27FC236}">
                <a16:creationId xmlns:a16="http://schemas.microsoft.com/office/drawing/2014/main" id="{BE330871-BEC8-4D55-9F33-232DB5D485BD}"/>
              </a:ext>
            </a:extLst>
          </p:cNvPr>
          <p:cNvCxnSpPr>
            <a:cxnSpLocks noChangeShapeType="1"/>
          </p:cNvCxnSpPr>
          <p:nvPr/>
        </p:nvCxnSpPr>
        <p:spPr bwMode="auto">
          <a:xfrm flipH="1">
            <a:off x="9183688" y="1325563"/>
            <a:ext cx="169862" cy="261937"/>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256" name="Straight Arrow Connector 24">
            <a:extLst>
              <a:ext uri="{FF2B5EF4-FFF2-40B4-BE49-F238E27FC236}">
                <a16:creationId xmlns:a16="http://schemas.microsoft.com/office/drawing/2014/main" id="{08973418-9C32-49DA-803E-F736345C56D5}"/>
              </a:ext>
            </a:extLst>
          </p:cNvPr>
          <p:cNvCxnSpPr>
            <a:cxnSpLocks noChangeShapeType="1"/>
          </p:cNvCxnSpPr>
          <p:nvPr/>
        </p:nvCxnSpPr>
        <p:spPr bwMode="auto">
          <a:xfrm flipH="1">
            <a:off x="8510588" y="2105025"/>
            <a:ext cx="204787" cy="67310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0257" name="TextBox 28">
            <a:extLst>
              <a:ext uri="{FF2B5EF4-FFF2-40B4-BE49-F238E27FC236}">
                <a16:creationId xmlns:a16="http://schemas.microsoft.com/office/drawing/2014/main" id="{D9703344-C25C-4268-AFF2-F42C60E0DC14}"/>
              </a:ext>
            </a:extLst>
          </p:cNvPr>
          <p:cNvSpPr txBox="1">
            <a:spLocks noChangeArrowheads="1"/>
          </p:cNvSpPr>
          <p:nvPr/>
        </p:nvSpPr>
        <p:spPr bwMode="auto">
          <a:xfrm>
            <a:off x="6100763" y="422275"/>
            <a:ext cx="27511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A9D4"/>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92CCE5"/>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pPr>
            <a:r>
              <a:rPr lang="en-US" altLang="sr-Latn-RS" sz="2000">
                <a:solidFill>
                  <a:srgbClr val="58585A"/>
                </a:solidFill>
              </a:rPr>
              <a:t>3. Boxes are pushed</a:t>
            </a:r>
            <a:br>
              <a:rPr lang="en-US" altLang="sr-Latn-RS" sz="2000">
                <a:solidFill>
                  <a:srgbClr val="58585A"/>
                </a:solidFill>
              </a:rPr>
            </a:br>
            <a:r>
              <a:rPr lang="en-US" altLang="sr-Latn-RS" sz="2000">
                <a:solidFill>
                  <a:srgbClr val="58585A"/>
                </a:solidFill>
              </a:rPr>
              <a:t>by Spheros depending </a:t>
            </a:r>
            <a:br>
              <a:rPr lang="en-US" altLang="sr-Latn-RS" sz="2000">
                <a:solidFill>
                  <a:srgbClr val="58585A"/>
                </a:solidFill>
              </a:rPr>
            </a:br>
            <a:r>
              <a:rPr lang="en-US" altLang="sr-Latn-RS" sz="2000">
                <a:solidFill>
                  <a:srgbClr val="58585A"/>
                </a:solidFill>
              </a:rPr>
              <a:t>on weight</a:t>
            </a:r>
          </a:p>
        </p:txBody>
      </p:sp>
      <p:sp>
        <p:nvSpPr>
          <p:cNvPr id="10258" name="TextBox 29">
            <a:extLst>
              <a:ext uri="{FF2B5EF4-FFF2-40B4-BE49-F238E27FC236}">
                <a16:creationId xmlns:a16="http://schemas.microsoft.com/office/drawing/2014/main" id="{0C98A7D9-81D0-464B-B256-CCB7F4DC74F9}"/>
              </a:ext>
            </a:extLst>
          </p:cNvPr>
          <p:cNvSpPr txBox="1">
            <a:spLocks noChangeArrowheads="1"/>
          </p:cNvSpPr>
          <p:nvPr/>
        </p:nvSpPr>
        <p:spPr bwMode="auto">
          <a:xfrm>
            <a:off x="8866188" y="3349625"/>
            <a:ext cx="29225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A9D4"/>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92CCE5"/>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pPr>
            <a:r>
              <a:rPr lang="en-US" altLang="sr-Latn-RS" sz="2000">
                <a:solidFill>
                  <a:srgbClr val="58585A"/>
                </a:solidFill>
              </a:rPr>
              <a:t>4. Arm picks</a:t>
            </a:r>
            <a:br>
              <a:rPr lang="en-US" altLang="sr-Latn-RS" sz="2000">
                <a:solidFill>
                  <a:srgbClr val="58585A"/>
                </a:solidFill>
              </a:rPr>
            </a:br>
            <a:r>
              <a:rPr lang="en-US" altLang="sr-Latn-RS" sz="2000">
                <a:solidFill>
                  <a:srgbClr val="58585A"/>
                </a:solidFill>
              </a:rPr>
              <a:t>up boxes and puts them</a:t>
            </a:r>
            <a:br>
              <a:rPr lang="en-US" altLang="sr-Latn-RS" sz="2000">
                <a:solidFill>
                  <a:srgbClr val="58585A"/>
                </a:solidFill>
              </a:rPr>
            </a:br>
            <a:r>
              <a:rPr lang="en-US" altLang="sr-Latn-RS" sz="2000">
                <a:solidFill>
                  <a:srgbClr val="58585A"/>
                </a:solidFill>
              </a:rPr>
              <a:t>on top of the pile</a:t>
            </a:r>
          </a:p>
        </p:txBody>
      </p:sp>
      <p:sp>
        <p:nvSpPr>
          <p:cNvPr id="31" name="TextBox 30">
            <a:extLst>
              <a:ext uri="{FF2B5EF4-FFF2-40B4-BE49-F238E27FC236}">
                <a16:creationId xmlns:a16="http://schemas.microsoft.com/office/drawing/2014/main" id="{A11903B0-9753-46B8-9786-F2492D671FD5}"/>
              </a:ext>
            </a:extLst>
          </p:cNvPr>
          <p:cNvSpPr txBox="1"/>
          <p:nvPr/>
        </p:nvSpPr>
        <p:spPr>
          <a:xfrm>
            <a:off x="5343525" y="5111750"/>
            <a:ext cx="1852613" cy="1016000"/>
          </a:xfrm>
          <a:prstGeom prst="rect">
            <a:avLst/>
          </a:prstGeom>
          <a:noFill/>
        </p:spPr>
        <p:txBody>
          <a:bodyPr wrap="none">
            <a:spAutoFit/>
          </a:bodyPr>
          <a:lstStyle/>
          <a:p>
            <a:pPr eaLnBrk="1" hangingPunct="1">
              <a:defRPr/>
            </a:pPr>
            <a:r>
              <a:rPr lang="en-US" dirty="0">
                <a:solidFill>
                  <a:srgbClr val="58585A"/>
                </a:solidFill>
                <a:latin typeface="Arial" charset="0"/>
                <a:ea typeface="ＭＳ Ｐゴシック" charset="0"/>
                <a:cs typeface="ＭＳ Ｐゴシック" charset="0"/>
              </a:rPr>
              <a:t>2. </a:t>
            </a:r>
            <a:r>
              <a:rPr lang="en-US" dirty="0" err="1">
                <a:solidFill>
                  <a:srgbClr val="58585A"/>
                </a:solidFill>
                <a:latin typeface="Arial" charset="0"/>
                <a:ea typeface="ＭＳ Ｐゴシック" charset="0"/>
                <a:cs typeface="ＭＳ Ｐゴシック" charset="0"/>
              </a:rPr>
              <a:t>Sphero</a:t>
            </a:r>
            <a:r>
              <a:rPr lang="en-US" dirty="0">
                <a:solidFill>
                  <a:srgbClr val="58585A"/>
                </a:solidFill>
                <a:latin typeface="Arial" charset="0"/>
                <a:ea typeface="ＭＳ Ｐゴシック" charset="0"/>
                <a:cs typeface="ＭＳ Ｐゴシック" charset="0"/>
              </a:rPr>
              <a:t> pool</a:t>
            </a:r>
            <a:br>
              <a:rPr lang="en-US" dirty="0">
                <a:solidFill>
                  <a:srgbClr val="58585A"/>
                </a:solidFill>
                <a:latin typeface="Arial" charset="0"/>
                <a:ea typeface="ＭＳ Ｐゴシック" charset="0"/>
                <a:cs typeface="ＭＳ Ｐゴシック" charset="0"/>
              </a:rPr>
            </a:br>
            <a:r>
              <a:rPr lang="en-US" dirty="0">
                <a:solidFill>
                  <a:srgbClr val="58585A"/>
                </a:solidFill>
                <a:latin typeface="Arial" charset="0"/>
                <a:ea typeface="ＭＳ Ｐゴシック" charset="0"/>
                <a:cs typeface="ＭＳ Ｐゴシック" charset="0"/>
              </a:rPr>
              <a:t>in stand-by</a:t>
            </a:r>
          </a:p>
          <a:p>
            <a:pPr marL="457200" indent="-457200" eaLnBrk="1" hangingPunct="1">
              <a:buFontTx/>
              <a:buAutoNum type="arabicPeriod"/>
              <a:defRPr/>
            </a:pPr>
            <a:endParaRPr lang="en-US" dirty="0">
              <a:solidFill>
                <a:srgbClr val="58585A"/>
              </a:solidFill>
              <a:latin typeface="Arial" charset="0"/>
              <a:ea typeface="ＭＳ Ｐゴシック" charset="0"/>
              <a:cs typeface="ＭＳ Ｐゴシック" charset="0"/>
            </a:endParaRPr>
          </a:p>
        </p:txBody>
      </p:sp>
      <p:pic>
        <p:nvPicPr>
          <p:cNvPr id="10260" name="Picture 31">
            <a:extLst>
              <a:ext uri="{FF2B5EF4-FFF2-40B4-BE49-F238E27FC236}">
                <a16:creationId xmlns:a16="http://schemas.microsoft.com/office/drawing/2014/main" id="{6C6407DF-7EFE-48A5-8114-0D71193A20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4513" y="5834063"/>
            <a:ext cx="7778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32">
            <a:extLst>
              <a:ext uri="{FF2B5EF4-FFF2-40B4-BE49-F238E27FC236}">
                <a16:creationId xmlns:a16="http://schemas.microsoft.com/office/drawing/2014/main" id="{4E972B58-D5CC-4A17-AA69-EA7D9B60DF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91263" y="5835650"/>
            <a:ext cx="77946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33">
            <a:extLst>
              <a:ext uri="{FF2B5EF4-FFF2-40B4-BE49-F238E27FC236}">
                <a16:creationId xmlns:a16="http://schemas.microsoft.com/office/drawing/2014/main" id="{20BA4B6A-8C42-4C03-818B-A688B3492C4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671175" y="1058863"/>
            <a:ext cx="10572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a:extLst>
              <a:ext uri="{FF2B5EF4-FFF2-40B4-BE49-F238E27FC236}">
                <a16:creationId xmlns:a16="http://schemas.microsoft.com/office/drawing/2014/main" id="{60903757-6A79-4ACF-B4C3-9179699C783F}"/>
              </a:ext>
            </a:extLst>
          </p:cNvPr>
          <p:cNvSpPr txBox="1"/>
          <p:nvPr/>
        </p:nvSpPr>
        <p:spPr>
          <a:xfrm>
            <a:off x="10137775" y="2058988"/>
            <a:ext cx="1895475" cy="1016000"/>
          </a:xfrm>
          <a:prstGeom prst="rect">
            <a:avLst/>
          </a:prstGeom>
          <a:noFill/>
        </p:spPr>
        <p:txBody>
          <a:bodyPr wrap="none">
            <a:spAutoFit/>
          </a:bodyPr>
          <a:lstStyle/>
          <a:p>
            <a:pPr eaLnBrk="1" hangingPunct="1">
              <a:defRPr/>
            </a:pPr>
            <a:r>
              <a:rPr lang="en-US" dirty="0">
                <a:solidFill>
                  <a:srgbClr val="58585A"/>
                </a:solidFill>
                <a:latin typeface="Arial" charset="0"/>
                <a:ea typeface="ＭＳ Ｐゴシック" charset="0"/>
                <a:cs typeface="ＭＳ Ｐゴシック" charset="0"/>
              </a:rPr>
              <a:t>1. Camera</a:t>
            </a:r>
            <a:br>
              <a:rPr lang="en-US" dirty="0">
                <a:solidFill>
                  <a:srgbClr val="58585A"/>
                </a:solidFill>
                <a:latin typeface="Arial" charset="0"/>
                <a:ea typeface="ＭＳ Ｐゴシック" charset="0"/>
                <a:cs typeface="ＭＳ Ｐゴシック" charset="0"/>
              </a:rPr>
            </a:br>
            <a:r>
              <a:rPr lang="en-US" dirty="0">
                <a:solidFill>
                  <a:srgbClr val="58585A"/>
                </a:solidFill>
                <a:latin typeface="Arial" charset="0"/>
                <a:ea typeface="ＭＳ Ｐゴシック" charset="0"/>
                <a:cs typeface="ＭＳ Ｐゴシック" charset="0"/>
              </a:rPr>
              <a:t>detects objects</a:t>
            </a:r>
          </a:p>
          <a:p>
            <a:pPr marL="457200" indent="-457200" eaLnBrk="1" hangingPunct="1">
              <a:buFontTx/>
              <a:buAutoNum type="arabicPeriod"/>
              <a:defRPr/>
            </a:pPr>
            <a:endParaRPr lang="en-US" dirty="0">
              <a:solidFill>
                <a:srgbClr val="58585A"/>
              </a:solidFill>
              <a:latin typeface="Arial" charset="0"/>
              <a:ea typeface="ＭＳ Ｐゴシック" charset="0"/>
              <a:cs typeface="ＭＳ Ｐゴシック" charset="0"/>
            </a:endParaRPr>
          </a:p>
        </p:txBody>
      </p:sp>
      <p:sp>
        <p:nvSpPr>
          <p:cNvPr id="10264" name="Freeform 38">
            <a:extLst>
              <a:ext uri="{FF2B5EF4-FFF2-40B4-BE49-F238E27FC236}">
                <a16:creationId xmlns:a16="http://schemas.microsoft.com/office/drawing/2014/main" id="{A8A6E3E2-B258-4054-A0E0-E1D008442129}"/>
              </a:ext>
            </a:extLst>
          </p:cNvPr>
          <p:cNvSpPr>
            <a:spLocks/>
          </p:cNvSpPr>
          <p:nvPr/>
        </p:nvSpPr>
        <p:spPr bwMode="auto">
          <a:xfrm>
            <a:off x="7000875" y="5730875"/>
            <a:ext cx="1127125" cy="349250"/>
          </a:xfrm>
          <a:custGeom>
            <a:avLst/>
            <a:gdLst>
              <a:gd name="T0" fmla="*/ 0 w 1127125"/>
              <a:gd name="T1" fmla="*/ 349250 h 349250"/>
              <a:gd name="T2" fmla="*/ 650875 w 1127125"/>
              <a:gd name="T3" fmla="*/ 254000 h 349250"/>
              <a:gd name="T4" fmla="*/ 1127125 w 1127125"/>
              <a:gd name="T5" fmla="*/ 0 h 349250"/>
              <a:gd name="T6" fmla="*/ 0 60000 65536"/>
              <a:gd name="T7" fmla="*/ 0 60000 65536"/>
              <a:gd name="T8" fmla="*/ 0 60000 65536"/>
            </a:gdLst>
            <a:ahLst/>
            <a:cxnLst>
              <a:cxn ang="T6">
                <a:pos x="T0" y="T1"/>
              </a:cxn>
              <a:cxn ang="T7">
                <a:pos x="T2" y="T3"/>
              </a:cxn>
              <a:cxn ang="T8">
                <a:pos x="T4" y="T5"/>
              </a:cxn>
            </a:cxnLst>
            <a:rect l="0" t="0" r="r" b="b"/>
            <a:pathLst>
              <a:path w="1127125" h="349250">
                <a:moveTo>
                  <a:pt x="0" y="349250"/>
                </a:moveTo>
                <a:cubicBezTo>
                  <a:pt x="231510" y="330729"/>
                  <a:pt x="463021" y="312208"/>
                  <a:pt x="650875" y="254000"/>
                </a:cubicBezTo>
                <a:cubicBezTo>
                  <a:pt x="838729" y="195792"/>
                  <a:pt x="982927" y="97896"/>
                  <a:pt x="1127125" y="0"/>
                </a:cubicBezTo>
              </a:path>
            </a:pathLst>
          </a:custGeom>
          <a:noFill/>
          <a:ln w="952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72000" rIns="72000"/>
          <a:lstStyle/>
          <a:p>
            <a:endParaRPr lang="hr-HR"/>
          </a:p>
        </p:txBody>
      </p:sp>
      <p:pic>
        <p:nvPicPr>
          <p:cNvPr id="10265" name="Picture 1">
            <a:extLst>
              <a:ext uri="{FF2B5EF4-FFF2-40B4-BE49-F238E27FC236}">
                <a16:creationId xmlns:a16="http://schemas.microsoft.com/office/drawing/2014/main" id="{1564C002-AD0A-4586-B3F4-0C2B12CE031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48250" y="3001963"/>
            <a:ext cx="1846263"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27">
            <a:extLst>
              <a:ext uri="{FF2B5EF4-FFF2-40B4-BE49-F238E27FC236}">
                <a16:creationId xmlns:a16="http://schemas.microsoft.com/office/drawing/2014/main" id="{E934928C-9BAA-4EF9-99B3-F1226656E0C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18238" y="2462213"/>
            <a:ext cx="765175"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7" name="TextBox 28">
            <a:extLst>
              <a:ext uri="{FF2B5EF4-FFF2-40B4-BE49-F238E27FC236}">
                <a16:creationId xmlns:a16="http://schemas.microsoft.com/office/drawing/2014/main" id="{C0C81C7B-AF53-4686-AA96-AEAA5661CF21}"/>
              </a:ext>
            </a:extLst>
          </p:cNvPr>
          <p:cNvSpPr txBox="1">
            <a:spLocks noChangeArrowheads="1"/>
          </p:cNvSpPr>
          <p:nvPr/>
        </p:nvSpPr>
        <p:spPr bwMode="auto">
          <a:xfrm>
            <a:off x="4513263" y="4011613"/>
            <a:ext cx="22240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A9D4"/>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92CCE5"/>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pPr>
            <a:r>
              <a:rPr lang="en-US" altLang="sr-Latn-RS" sz="2000">
                <a:solidFill>
                  <a:srgbClr val="58585A"/>
                </a:solidFill>
              </a:rPr>
              <a:t>5. LEGO truck</a:t>
            </a:r>
            <a:br>
              <a:rPr lang="en-US" altLang="sr-Latn-RS" sz="2000">
                <a:solidFill>
                  <a:srgbClr val="58585A"/>
                </a:solidFill>
              </a:rPr>
            </a:br>
            <a:r>
              <a:rPr lang="en-US" altLang="sr-Latn-RS" sz="2000">
                <a:solidFill>
                  <a:srgbClr val="58585A"/>
                </a:solidFill>
              </a:rPr>
              <a:t>carries piles away</a:t>
            </a:r>
          </a:p>
          <a:p>
            <a:pPr eaLnBrk="1" hangingPunct="1">
              <a:spcBef>
                <a:spcPct val="0"/>
              </a:spcBef>
              <a:buClrTx/>
              <a:buFontTx/>
              <a:buNone/>
            </a:pPr>
            <a:r>
              <a:rPr lang="en-US" altLang="sr-Latn-RS" sz="2000" b="1">
                <a:solidFill>
                  <a:srgbClr val="58585A"/>
                </a:solidFill>
              </a:rPr>
              <a:t>GOTO 1.</a:t>
            </a:r>
          </a:p>
        </p:txBody>
      </p:sp>
      <p:pic>
        <p:nvPicPr>
          <p:cNvPr id="10268" name="Picture 2" descr="http://www.universal-robots.com/media/1003684/ur5-a-highly-flexible-robot-arm-big.png">
            <a:extLst>
              <a:ext uri="{FF2B5EF4-FFF2-40B4-BE49-F238E27FC236}">
                <a16:creationId xmlns:a16="http://schemas.microsoft.com/office/drawing/2014/main" id="{F9D66205-34E8-44CA-B0D0-83C91B19E2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1963" y="2932113"/>
            <a:ext cx="2103437"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9" name="Picture 25">
            <a:extLst>
              <a:ext uri="{FF2B5EF4-FFF2-40B4-BE49-F238E27FC236}">
                <a16:creationId xmlns:a16="http://schemas.microsoft.com/office/drawing/2014/main" id="{326132AA-AD07-4B39-8941-640174A8121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370888" y="3429000"/>
            <a:ext cx="4286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3435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a:extLst>
              <a:ext uri="{FF2B5EF4-FFF2-40B4-BE49-F238E27FC236}">
                <a16:creationId xmlns:a16="http://schemas.microsoft.com/office/drawing/2014/main" id="{E3350BF2-762C-4241-9591-7F428AC56B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8638" y="2530475"/>
            <a:ext cx="27146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4">
            <a:extLst>
              <a:ext uri="{FF2B5EF4-FFF2-40B4-BE49-F238E27FC236}">
                <a16:creationId xmlns:a16="http://schemas.microsoft.com/office/drawing/2014/main" id="{57D9D53F-BD01-438F-B3C0-D73A331F8CD0}"/>
              </a:ext>
            </a:extLst>
          </p:cNvPr>
          <p:cNvSpPr>
            <a:spLocks noGrp="1" noChangeArrowheads="1"/>
          </p:cNvSpPr>
          <p:nvPr>
            <p:ph type="title"/>
          </p:nvPr>
        </p:nvSpPr>
        <p:spPr>
          <a:xfrm>
            <a:off x="525463" y="239713"/>
            <a:ext cx="9991725" cy="1085850"/>
          </a:xfrm>
        </p:spPr>
        <p:txBody>
          <a:bodyPr/>
          <a:lstStyle/>
          <a:p>
            <a:r>
              <a:rPr lang="en-US" altLang="sr-Latn-RS">
                <a:latin typeface="Ericsson Capital TT" panose="02000503000000020004" pitchFamily="2" charset="0"/>
              </a:rPr>
              <a:t>Complex story</a:t>
            </a:r>
            <a:br>
              <a:rPr lang="en-US" altLang="sr-Latn-RS">
                <a:latin typeface="Ericsson Capital TT" panose="02000503000000020004" pitchFamily="2" charset="0"/>
              </a:rPr>
            </a:br>
            <a:r>
              <a:rPr lang="en-US" altLang="sr-Latn-RS">
                <a:latin typeface="Ericsson Capital TT" panose="02000503000000020004" pitchFamily="2" charset="0"/>
              </a:rPr>
              <a:t>v2</a:t>
            </a:r>
          </a:p>
        </p:txBody>
      </p:sp>
      <p:pic>
        <p:nvPicPr>
          <p:cNvPr id="11268" name="Picture 6">
            <a:extLst>
              <a:ext uri="{FF2B5EF4-FFF2-40B4-BE49-F238E27FC236}">
                <a16:creationId xmlns:a16="http://schemas.microsoft.com/office/drawing/2014/main" id="{6ACDBFF7-4F74-4D7F-A974-9E781DE4751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1350" y="5651500"/>
            <a:ext cx="779463"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a:extLst>
              <a:ext uri="{FF2B5EF4-FFF2-40B4-BE49-F238E27FC236}">
                <a16:creationId xmlns:a16="http://schemas.microsoft.com/office/drawing/2014/main" id="{89B176C6-AA94-4450-A765-A7E3DCBAB4D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0813" y="5297488"/>
            <a:ext cx="7778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8">
            <a:extLst>
              <a:ext uri="{FF2B5EF4-FFF2-40B4-BE49-F238E27FC236}">
                <a16:creationId xmlns:a16="http://schemas.microsoft.com/office/drawing/2014/main" id="{6359A7FE-BB52-4A95-8747-CFB0653A9D7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7125" y="5826125"/>
            <a:ext cx="779463"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9">
            <a:extLst>
              <a:ext uri="{FF2B5EF4-FFF2-40B4-BE49-F238E27FC236}">
                <a16:creationId xmlns:a16="http://schemas.microsoft.com/office/drawing/2014/main" id="{273E182F-F1AD-4FF4-983A-7CB8776D7C3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83688" y="776288"/>
            <a:ext cx="7778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0">
            <a:extLst>
              <a:ext uri="{FF2B5EF4-FFF2-40B4-BE49-F238E27FC236}">
                <a16:creationId xmlns:a16="http://schemas.microsoft.com/office/drawing/2014/main" id="{8001E5CA-1383-411E-B282-C479C732C10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6463" y="344488"/>
            <a:ext cx="77946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1">
            <a:extLst>
              <a:ext uri="{FF2B5EF4-FFF2-40B4-BE49-F238E27FC236}">
                <a16:creationId xmlns:a16="http://schemas.microsoft.com/office/drawing/2014/main" id="{F38BAB6C-D50F-4B51-A072-08F5978B7B9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53550" y="4608513"/>
            <a:ext cx="68897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274" name="Straight Arrow Connector 13">
            <a:extLst>
              <a:ext uri="{FF2B5EF4-FFF2-40B4-BE49-F238E27FC236}">
                <a16:creationId xmlns:a16="http://schemas.microsoft.com/office/drawing/2014/main" id="{7FBABEF0-2575-4109-A1BE-04BDADCA5456}"/>
              </a:ext>
            </a:extLst>
          </p:cNvPr>
          <p:cNvCxnSpPr>
            <a:cxnSpLocks noChangeShapeType="1"/>
          </p:cNvCxnSpPr>
          <p:nvPr/>
        </p:nvCxnSpPr>
        <p:spPr bwMode="auto">
          <a:xfrm flipH="1" flipV="1">
            <a:off x="9906000" y="5297488"/>
            <a:ext cx="611188" cy="168275"/>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275" name="Straight Arrow Connector 15">
            <a:extLst>
              <a:ext uri="{FF2B5EF4-FFF2-40B4-BE49-F238E27FC236}">
                <a16:creationId xmlns:a16="http://schemas.microsoft.com/office/drawing/2014/main" id="{68AAD8A1-D853-44BB-8F2E-B19AD4995709}"/>
              </a:ext>
            </a:extLst>
          </p:cNvPr>
          <p:cNvCxnSpPr>
            <a:cxnSpLocks noChangeShapeType="1"/>
            <a:stCxn id="11268" idx="0"/>
          </p:cNvCxnSpPr>
          <p:nvPr/>
        </p:nvCxnSpPr>
        <p:spPr bwMode="auto">
          <a:xfrm flipH="1" flipV="1">
            <a:off x="9779000" y="5297488"/>
            <a:ext cx="141288" cy="354012"/>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276" name="Straight Arrow Connector 17">
            <a:extLst>
              <a:ext uri="{FF2B5EF4-FFF2-40B4-BE49-F238E27FC236}">
                <a16:creationId xmlns:a16="http://schemas.microsoft.com/office/drawing/2014/main" id="{0D4780E9-C4E9-4FE3-8CEF-FD82520F6B70}"/>
              </a:ext>
            </a:extLst>
          </p:cNvPr>
          <p:cNvCxnSpPr>
            <a:cxnSpLocks noChangeShapeType="1"/>
          </p:cNvCxnSpPr>
          <p:nvPr/>
        </p:nvCxnSpPr>
        <p:spPr bwMode="auto">
          <a:xfrm flipH="1" flipV="1">
            <a:off x="8866188" y="4445000"/>
            <a:ext cx="487362" cy="333375"/>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1277" name="Picture 18">
            <a:extLst>
              <a:ext uri="{FF2B5EF4-FFF2-40B4-BE49-F238E27FC236}">
                <a16:creationId xmlns:a16="http://schemas.microsoft.com/office/drawing/2014/main" id="{D729573C-7358-4522-84C2-38F2FB4E334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10588" y="1433513"/>
            <a:ext cx="71120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278" name="Straight Arrow Connector 20">
            <a:extLst>
              <a:ext uri="{FF2B5EF4-FFF2-40B4-BE49-F238E27FC236}">
                <a16:creationId xmlns:a16="http://schemas.microsoft.com/office/drawing/2014/main" id="{62BD3452-7F87-42EF-BEAB-69014C5318E9}"/>
              </a:ext>
            </a:extLst>
          </p:cNvPr>
          <p:cNvCxnSpPr>
            <a:cxnSpLocks noChangeShapeType="1"/>
          </p:cNvCxnSpPr>
          <p:nvPr/>
        </p:nvCxnSpPr>
        <p:spPr bwMode="auto">
          <a:xfrm>
            <a:off x="8866188" y="776288"/>
            <a:ext cx="0" cy="657225"/>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279" name="Straight Arrow Connector 22">
            <a:extLst>
              <a:ext uri="{FF2B5EF4-FFF2-40B4-BE49-F238E27FC236}">
                <a16:creationId xmlns:a16="http://schemas.microsoft.com/office/drawing/2014/main" id="{00E08146-B593-4391-B902-AD7C9BA8F489}"/>
              </a:ext>
            </a:extLst>
          </p:cNvPr>
          <p:cNvCxnSpPr>
            <a:cxnSpLocks noChangeShapeType="1"/>
          </p:cNvCxnSpPr>
          <p:nvPr/>
        </p:nvCxnSpPr>
        <p:spPr bwMode="auto">
          <a:xfrm flipH="1">
            <a:off x="9183688" y="1325563"/>
            <a:ext cx="169862" cy="261937"/>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280" name="Straight Arrow Connector 24">
            <a:extLst>
              <a:ext uri="{FF2B5EF4-FFF2-40B4-BE49-F238E27FC236}">
                <a16:creationId xmlns:a16="http://schemas.microsoft.com/office/drawing/2014/main" id="{D5096249-20A9-46D9-ABD7-EF09F973FDBA}"/>
              </a:ext>
            </a:extLst>
          </p:cNvPr>
          <p:cNvCxnSpPr>
            <a:cxnSpLocks noChangeShapeType="1"/>
          </p:cNvCxnSpPr>
          <p:nvPr/>
        </p:nvCxnSpPr>
        <p:spPr bwMode="auto">
          <a:xfrm flipH="1">
            <a:off x="8510588" y="2105025"/>
            <a:ext cx="204787" cy="67310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1281" name="Picture 25">
            <a:extLst>
              <a:ext uri="{FF2B5EF4-FFF2-40B4-BE49-F238E27FC236}">
                <a16:creationId xmlns:a16="http://schemas.microsoft.com/office/drawing/2014/main" id="{9F7AFAE0-9A17-4C75-9BC3-F2693BFD526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70888" y="3429000"/>
            <a:ext cx="4286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2" name="TextBox 28">
            <a:extLst>
              <a:ext uri="{FF2B5EF4-FFF2-40B4-BE49-F238E27FC236}">
                <a16:creationId xmlns:a16="http://schemas.microsoft.com/office/drawing/2014/main" id="{10AD5E66-2F26-4301-AB8A-EE12A7D62DCF}"/>
              </a:ext>
            </a:extLst>
          </p:cNvPr>
          <p:cNvSpPr txBox="1">
            <a:spLocks noChangeArrowheads="1"/>
          </p:cNvSpPr>
          <p:nvPr/>
        </p:nvSpPr>
        <p:spPr bwMode="auto">
          <a:xfrm>
            <a:off x="6100763" y="422275"/>
            <a:ext cx="27511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A9D4"/>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92CCE5"/>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pPr>
            <a:r>
              <a:rPr lang="en-US" altLang="sr-Latn-RS" sz="2000"/>
              <a:t>3. Boxes are pushed</a:t>
            </a:r>
            <a:br>
              <a:rPr lang="en-US" altLang="sr-Latn-RS" sz="2000"/>
            </a:br>
            <a:r>
              <a:rPr lang="en-US" altLang="sr-Latn-RS" sz="2000"/>
              <a:t>by Spheros depending </a:t>
            </a:r>
            <a:br>
              <a:rPr lang="en-US" altLang="sr-Latn-RS" sz="2000"/>
            </a:br>
            <a:r>
              <a:rPr lang="en-US" altLang="sr-Latn-RS" sz="2000"/>
              <a:t>on weight</a:t>
            </a:r>
          </a:p>
        </p:txBody>
      </p:sp>
      <p:sp>
        <p:nvSpPr>
          <p:cNvPr id="11283" name="TextBox 29">
            <a:extLst>
              <a:ext uri="{FF2B5EF4-FFF2-40B4-BE49-F238E27FC236}">
                <a16:creationId xmlns:a16="http://schemas.microsoft.com/office/drawing/2014/main" id="{F967FEB3-679F-4AC7-B590-90545EF6575A}"/>
              </a:ext>
            </a:extLst>
          </p:cNvPr>
          <p:cNvSpPr txBox="1">
            <a:spLocks noChangeArrowheads="1"/>
          </p:cNvSpPr>
          <p:nvPr/>
        </p:nvSpPr>
        <p:spPr bwMode="auto">
          <a:xfrm>
            <a:off x="8866188" y="3349625"/>
            <a:ext cx="29225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A9D4"/>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92CCE5"/>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pPr>
            <a:r>
              <a:rPr lang="en-US" altLang="sr-Latn-RS" sz="2000"/>
              <a:t>4. Arm picks</a:t>
            </a:r>
            <a:br>
              <a:rPr lang="en-US" altLang="sr-Latn-RS" sz="2000"/>
            </a:br>
            <a:r>
              <a:rPr lang="en-US" altLang="sr-Latn-RS" sz="2000"/>
              <a:t>up boxes and puts them</a:t>
            </a:r>
            <a:br>
              <a:rPr lang="en-US" altLang="sr-Latn-RS" sz="2000"/>
            </a:br>
            <a:r>
              <a:rPr lang="en-US" altLang="sr-Latn-RS" sz="2000"/>
              <a:t>on top of the pile</a:t>
            </a:r>
          </a:p>
        </p:txBody>
      </p:sp>
      <p:sp>
        <p:nvSpPr>
          <p:cNvPr id="31" name="TextBox 30">
            <a:extLst>
              <a:ext uri="{FF2B5EF4-FFF2-40B4-BE49-F238E27FC236}">
                <a16:creationId xmlns:a16="http://schemas.microsoft.com/office/drawing/2014/main" id="{526A1E96-63CD-46ED-B1EB-A9893E9885FF}"/>
              </a:ext>
            </a:extLst>
          </p:cNvPr>
          <p:cNvSpPr txBox="1"/>
          <p:nvPr/>
        </p:nvSpPr>
        <p:spPr>
          <a:xfrm>
            <a:off x="5343525" y="5111750"/>
            <a:ext cx="1852613" cy="1016000"/>
          </a:xfrm>
          <a:prstGeom prst="rect">
            <a:avLst/>
          </a:prstGeom>
          <a:noFill/>
        </p:spPr>
        <p:txBody>
          <a:bodyPr wrap="none">
            <a:spAutoFit/>
          </a:bodyPr>
          <a:lstStyle/>
          <a:p>
            <a:pPr eaLnBrk="1" hangingPunct="1">
              <a:defRPr/>
            </a:pPr>
            <a:r>
              <a:rPr lang="en-US" dirty="0">
                <a:latin typeface="Arial" charset="0"/>
                <a:ea typeface="ＭＳ Ｐゴシック" charset="0"/>
                <a:cs typeface="ＭＳ Ｐゴシック" charset="0"/>
              </a:rPr>
              <a:t>2. </a:t>
            </a:r>
            <a:r>
              <a:rPr lang="en-US" dirty="0" err="1">
                <a:latin typeface="Arial" charset="0"/>
                <a:ea typeface="ＭＳ Ｐゴシック" charset="0"/>
                <a:cs typeface="ＭＳ Ｐゴシック" charset="0"/>
              </a:rPr>
              <a:t>Sphero</a:t>
            </a:r>
            <a:r>
              <a:rPr lang="en-US" dirty="0">
                <a:latin typeface="Arial" charset="0"/>
                <a:ea typeface="ＭＳ Ｐゴシック" charset="0"/>
                <a:cs typeface="ＭＳ Ｐゴシック" charset="0"/>
              </a:rPr>
              <a:t> pool</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in stand-by</a:t>
            </a:r>
          </a:p>
          <a:p>
            <a:pPr marL="457200" indent="-457200" eaLnBrk="1" hangingPunct="1">
              <a:buFontTx/>
              <a:buAutoNum type="arabicPeriod"/>
              <a:defRPr/>
            </a:pPr>
            <a:endParaRPr lang="en-US" dirty="0">
              <a:latin typeface="Arial" charset="0"/>
              <a:ea typeface="ＭＳ Ｐゴシック" charset="0"/>
              <a:cs typeface="ＭＳ Ｐゴシック" charset="0"/>
            </a:endParaRPr>
          </a:p>
        </p:txBody>
      </p:sp>
      <p:pic>
        <p:nvPicPr>
          <p:cNvPr id="11285" name="Picture 31">
            <a:extLst>
              <a:ext uri="{FF2B5EF4-FFF2-40B4-BE49-F238E27FC236}">
                <a16:creationId xmlns:a16="http://schemas.microsoft.com/office/drawing/2014/main" id="{89488752-37EC-45F0-8E12-0667BD91A88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4513" y="5834063"/>
            <a:ext cx="7778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6" name="Picture 32">
            <a:extLst>
              <a:ext uri="{FF2B5EF4-FFF2-40B4-BE49-F238E27FC236}">
                <a16:creationId xmlns:a16="http://schemas.microsoft.com/office/drawing/2014/main" id="{F9265263-BA74-4E3C-BD92-E6AE129A96D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1263" y="5835650"/>
            <a:ext cx="77946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7" name="Picture 33">
            <a:extLst>
              <a:ext uri="{FF2B5EF4-FFF2-40B4-BE49-F238E27FC236}">
                <a16:creationId xmlns:a16="http://schemas.microsoft.com/office/drawing/2014/main" id="{B1FCCE5A-F94F-490B-93BF-104C316689D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671175" y="1058863"/>
            <a:ext cx="10572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a:extLst>
              <a:ext uri="{FF2B5EF4-FFF2-40B4-BE49-F238E27FC236}">
                <a16:creationId xmlns:a16="http://schemas.microsoft.com/office/drawing/2014/main" id="{61ADC8D7-68B6-44A3-8A8A-A4D26FB1AB18}"/>
              </a:ext>
            </a:extLst>
          </p:cNvPr>
          <p:cNvSpPr txBox="1"/>
          <p:nvPr/>
        </p:nvSpPr>
        <p:spPr>
          <a:xfrm>
            <a:off x="10137775" y="2058988"/>
            <a:ext cx="1895475" cy="1016000"/>
          </a:xfrm>
          <a:prstGeom prst="rect">
            <a:avLst/>
          </a:prstGeom>
          <a:noFill/>
        </p:spPr>
        <p:txBody>
          <a:bodyPr wrap="none">
            <a:spAutoFit/>
          </a:bodyPr>
          <a:lstStyle/>
          <a:p>
            <a:pPr eaLnBrk="1" hangingPunct="1">
              <a:defRPr/>
            </a:pPr>
            <a:r>
              <a:rPr lang="en-US" dirty="0">
                <a:latin typeface="Arial" charset="0"/>
                <a:ea typeface="ＭＳ Ｐゴシック" charset="0"/>
                <a:cs typeface="ＭＳ Ｐゴシック" charset="0"/>
              </a:rPr>
              <a:t>1. Camera</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detects objects</a:t>
            </a:r>
          </a:p>
          <a:p>
            <a:pPr marL="457200" indent="-457200" eaLnBrk="1" hangingPunct="1">
              <a:buFontTx/>
              <a:buAutoNum type="arabicPeriod"/>
              <a:defRPr/>
            </a:pPr>
            <a:endParaRPr lang="en-US" dirty="0">
              <a:latin typeface="Arial" charset="0"/>
              <a:ea typeface="ＭＳ Ｐゴシック" charset="0"/>
              <a:cs typeface="ＭＳ Ｐゴシック" charset="0"/>
            </a:endParaRPr>
          </a:p>
        </p:txBody>
      </p:sp>
      <p:sp>
        <p:nvSpPr>
          <p:cNvPr id="11289" name="Freeform 38">
            <a:extLst>
              <a:ext uri="{FF2B5EF4-FFF2-40B4-BE49-F238E27FC236}">
                <a16:creationId xmlns:a16="http://schemas.microsoft.com/office/drawing/2014/main" id="{60D246FB-880C-414D-A184-1B5070CFFD3B}"/>
              </a:ext>
            </a:extLst>
          </p:cNvPr>
          <p:cNvSpPr>
            <a:spLocks/>
          </p:cNvSpPr>
          <p:nvPr/>
        </p:nvSpPr>
        <p:spPr bwMode="auto">
          <a:xfrm>
            <a:off x="7000875" y="5730875"/>
            <a:ext cx="1127125" cy="349250"/>
          </a:xfrm>
          <a:custGeom>
            <a:avLst/>
            <a:gdLst>
              <a:gd name="T0" fmla="*/ 0 w 1127125"/>
              <a:gd name="T1" fmla="*/ 349250 h 349250"/>
              <a:gd name="T2" fmla="*/ 650875 w 1127125"/>
              <a:gd name="T3" fmla="*/ 254000 h 349250"/>
              <a:gd name="T4" fmla="*/ 1127125 w 1127125"/>
              <a:gd name="T5" fmla="*/ 0 h 349250"/>
              <a:gd name="T6" fmla="*/ 0 60000 65536"/>
              <a:gd name="T7" fmla="*/ 0 60000 65536"/>
              <a:gd name="T8" fmla="*/ 0 60000 65536"/>
            </a:gdLst>
            <a:ahLst/>
            <a:cxnLst>
              <a:cxn ang="T6">
                <a:pos x="T0" y="T1"/>
              </a:cxn>
              <a:cxn ang="T7">
                <a:pos x="T2" y="T3"/>
              </a:cxn>
              <a:cxn ang="T8">
                <a:pos x="T4" y="T5"/>
              </a:cxn>
            </a:cxnLst>
            <a:rect l="0" t="0" r="r" b="b"/>
            <a:pathLst>
              <a:path w="1127125" h="349250">
                <a:moveTo>
                  <a:pt x="0" y="349250"/>
                </a:moveTo>
                <a:cubicBezTo>
                  <a:pt x="231510" y="330729"/>
                  <a:pt x="463021" y="312208"/>
                  <a:pt x="650875" y="254000"/>
                </a:cubicBezTo>
                <a:cubicBezTo>
                  <a:pt x="838729" y="195792"/>
                  <a:pt x="982927" y="97896"/>
                  <a:pt x="1127125" y="0"/>
                </a:cubicBezTo>
              </a:path>
            </a:pathLst>
          </a:custGeom>
          <a:noFill/>
          <a:ln w="952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72000" rIns="72000"/>
          <a:lstStyle/>
          <a:p>
            <a:endParaRPr lang="hr-HR"/>
          </a:p>
        </p:txBody>
      </p:sp>
      <p:pic>
        <p:nvPicPr>
          <p:cNvPr id="11290" name="Picture 1">
            <a:extLst>
              <a:ext uri="{FF2B5EF4-FFF2-40B4-BE49-F238E27FC236}">
                <a16:creationId xmlns:a16="http://schemas.microsoft.com/office/drawing/2014/main" id="{BE29C49C-7A4A-40B0-8F0F-35A35BFD6F4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48250" y="3001963"/>
            <a:ext cx="1846263"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1" name="Picture 27">
            <a:extLst>
              <a:ext uri="{FF2B5EF4-FFF2-40B4-BE49-F238E27FC236}">
                <a16:creationId xmlns:a16="http://schemas.microsoft.com/office/drawing/2014/main" id="{FE003F5C-CF59-4DCA-A2FD-B1A8FEC49A5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218238" y="2462213"/>
            <a:ext cx="765175"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2" name="TextBox 28">
            <a:extLst>
              <a:ext uri="{FF2B5EF4-FFF2-40B4-BE49-F238E27FC236}">
                <a16:creationId xmlns:a16="http://schemas.microsoft.com/office/drawing/2014/main" id="{170F2EA9-4494-4EFA-88B8-081D5AE10CF4}"/>
              </a:ext>
            </a:extLst>
          </p:cNvPr>
          <p:cNvSpPr txBox="1">
            <a:spLocks noChangeArrowheads="1"/>
          </p:cNvSpPr>
          <p:nvPr/>
        </p:nvSpPr>
        <p:spPr bwMode="auto">
          <a:xfrm>
            <a:off x="4513263" y="4011613"/>
            <a:ext cx="18383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A9D4"/>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92CCE5"/>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pPr>
            <a:r>
              <a:rPr lang="en-US" altLang="sr-Latn-RS" sz="2000"/>
              <a:t>5. LEGO truck</a:t>
            </a:r>
            <a:br>
              <a:rPr lang="en-US" altLang="sr-Latn-RS" sz="2000"/>
            </a:br>
            <a:r>
              <a:rPr lang="en-US" altLang="sr-Latn-RS" sz="2000"/>
              <a:t>carries piles to</a:t>
            </a:r>
            <a:br>
              <a:rPr lang="en-US" altLang="sr-Latn-RS" sz="2000"/>
            </a:br>
            <a:r>
              <a:rPr lang="en-US" altLang="sr-Latn-RS" sz="2000"/>
              <a:t>Robot-2</a:t>
            </a:r>
          </a:p>
        </p:txBody>
      </p:sp>
      <p:sp>
        <p:nvSpPr>
          <p:cNvPr id="11293" name="TextBox 28">
            <a:extLst>
              <a:ext uri="{FF2B5EF4-FFF2-40B4-BE49-F238E27FC236}">
                <a16:creationId xmlns:a16="http://schemas.microsoft.com/office/drawing/2014/main" id="{FCEB2E9E-DA96-4911-B90F-1A7CF2A020C5}"/>
              </a:ext>
            </a:extLst>
          </p:cNvPr>
          <p:cNvSpPr txBox="1">
            <a:spLocks noChangeArrowheads="1"/>
          </p:cNvSpPr>
          <p:nvPr/>
        </p:nvSpPr>
        <p:spPr bwMode="auto">
          <a:xfrm>
            <a:off x="0" y="1800225"/>
            <a:ext cx="222408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A9D4"/>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92CCE5"/>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pPr>
            <a:r>
              <a:rPr lang="en-US" altLang="sr-Latn-RS" sz="2000"/>
              <a:t>6. Robot-2:</a:t>
            </a:r>
          </a:p>
          <a:p>
            <a:pPr eaLnBrk="1" hangingPunct="1">
              <a:spcBef>
                <a:spcPct val="0"/>
              </a:spcBef>
              <a:buClrTx/>
              <a:buFontTx/>
              <a:buNone/>
            </a:pPr>
            <a:r>
              <a:rPr lang="en-US" altLang="sr-Latn-RS" sz="2000"/>
              <a:t>Remove objects</a:t>
            </a:r>
            <a:br>
              <a:rPr lang="en-US" altLang="sr-Latn-RS" sz="2000"/>
            </a:br>
            <a:r>
              <a:rPr lang="en-US" altLang="sr-Latn-RS" sz="2000"/>
              <a:t>from </a:t>
            </a:r>
            <a:r>
              <a:rPr lang="en-US" altLang="sr-Latn-RS" sz="2000" i="1"/>
              <a:t>moving</a:t>
            </a:r>
            <a:r>
              <a:rPr lang="en-US" altLang="sr-Latn-RS" sz="2000"/>
              <a:t> truck</a:t>
            </a:r>
          </a:p>
          <a:p>
            <a:pPr eaLnBrk="1" hangingPunct="1">
              <a:spcBef>
                <a:spcPct val="0"/>
              </a:spcBef>
              <a:buClrTx/>
              <a:buFontTx/>
              <a:buNone/>
            </a:pPr>
            <a:r>
              <a:rPr lang="en-US" altLang="sr-Latn-RS" sz="2000"/>
              <a:t>using haptic</a:t>
            </a:r>
            <a:br>
              <a:rPr lang="en-US" altLang="sr-Latn-RS" sz="2000"/>
            </a:br>
            <a:r>
              <a:rPr lang="en-US" altLang="sr-Latn-RS" sz="2000"/>
              <a:t>remote control</a:t>
            </a:r>
          </a:p>
        </p:txBody>
      </p:sp>
      <p:pic>
        <p:nvPicPr>
          <p:cNvPr id="11294" name="Picture 1">
            <a:extLst>
              <a:ext uri="{FF2B5EF4-FFF2-40B4-BE49-F238E27FC236}">
                <a16:creationId xmlns:a16="http://schemas.microsoft.com/office/drawing/2014/main" id="{F3CD0B19-277E-40B3-AC4A-6D9EA24649F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108200" y="4597400"/>
            <a:ext cx="1846263"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5" name="Picture 27">
            <a:extLst>
              <a:ext uri="{FF2B5EF4-FFF2-40B4-BE49-F238E27FC236}">
                <a16:creationId xmlns:a16="http://schemas.microsoft.com/office/drawing/2014/main" id="{A08FD4D7-F2B8-430C-9940-EF028FD4B71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19450" y="4078288"/>
            <a:ext cx="765175"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6" name="Picture 3">
            <a:extLst>
              <a:ext uri="{FF2B5EF4-FFF2-40B4-BE49-F238E27FC236}">
                <a16:creationId xmlns:a16="http://schemas.microsoft.com/office/drawing/2014/main" id="{E848D3B9-1821-49FC-B0ED-0094A0238D29}"/>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6838" y="3349625"/>
            <a:ext cx="85725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7" name="Left-Right Arrow 4">
            <a:extLst>
              <a:ext uri="{FF2B5EF4-FFF2-40B4-BE49-F238E27FC236}">
                <a16:creationId xmlns:a16="http://schemas.microsoft.com/office/drawing/2014/main" id="{C61DF64D-10B6-4AAF-8B2B-D2294BB5B1D8}"/>
              </a:ext>
            </a:extLst>
          </p:cNvPr>
          <p:cNvSpPr>
            <a:spLocks noChangeArrowheads="1"/>
          </p:cNvSpPr>
          <p:nvPr/>
        </p:nvSpPr>
        <p:spPr bwMode="auto">
          <a:xfrm>
            <a:off x="777875" y="3857625"/>
            <a:ext cx="1231900" cy="220663"/>
          </a:xfrm>
          <a:prstGeom prst="leftRightArrow">
            <a:avLst>
              <a:gd name="adj1" fmla="val 50000"/>
              <a:gd name="adj2" fmla="val 50012"/>
            </a:avLst>
          </a:prstGeom>
          <a:solidFill>
            <a:schemeClr val="accent1"/>
          </a:solidFill>
          <a:ln w="12700">
            <a:solidFill>
              <a:schemeClr val="tx1"/>
            </a:solidFill>
            <a:round/>
            <a:headEnd/>
            <a:tailEnd/>
          </a:ln>
        </p:spPr>
        <p:txBody>
          <a:bodyPr wrap="none" lIns="72000" rIns="72000"/>
          <a:lstStyle>
            <a:lvl1pPr>
              <a:spcBef>
                <a:spcPct val="20000"/>
              </a:spcBef>
              <a:buClr>
                <a:srgbClr val="00A9D4"/>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92CCE5"/>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ClrTx/>
              <a:buFontTx/>
              <a:buNone/>
            </a:pPr>
            <a:endParaRPr lang="en-US" altLang="sr-Latn-RS" sz="2000"/>
          </a:p>
        </p:txBody>
      </p:sp>
      <p:pic>
        <p:nvPicPr>
          <p:cNvPr id="11298" name="Picture 18">
            <a:extLst>
              <a:ext uri="{FF2B5EF4-FFF2-40B4-BE49-F238E27FC236}">
                <a16:creationId xmlns:a16="http://schemas.microsoft.com/office/drawing/2014/main" id="{C5CC91CB-E006-40EB-93DC-C9E5DD6035F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4713" y="2058988"/>
            <a:ext cx="71120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9" name="Picture 10">
            <a:extLst>
              <a:ext uri="{FF2B5EF4-FFF2-40B4-BE49-F238E27FC236}">
                <a16:creationId xmlns:a16="http://schemas.microsoft.com/office/drawing/2014/main" id="{ED3410EF-D9D2-4A6C-9CB1-F84494992FD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9988" y="1471613"/>
            <a:ext cx="77946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300" name="Straight Arrow Connector 20">
            <a:extLst>
              <a:ext uri="{FF2B5EF4-FFF2-40B4-BE49-F238E27FC236}">
                <a16:creationId xmlns:a16="http://schemas.microsoft.com/office/drawing/2014/main" id="{1E1CB9C4-D8FA-498E-B4ED-95E78924A14C}"/>
              </a:ext>
            </a:extLst>
          </p:cNvPr>
          <p:cNvCxnSpPr>
            <a:cxnSpLocks noChangeShapeType="1"/>
          </p:cNvCxnSpPr>
          <p:nvPr/>
        </p:nvCxnSpPr>
        <p:spPr bwMode="auto">
          <a:xfrm>
            <a:off x="2970213" y="1804988"/>
            <a:ext cx="444500" cy="323850"/>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1301" name="TextBox 6">
            <a:extLst>
              <a:ext uri="{FF2B5EF4-FFF2-40B4-BE49-F238E27FC236}">
                <a16:creationId xmlns:a16="http://schemas.microsoft.com/office/drawing/2014/main" id="{F7CA5108-0EE1-4F6A-ABE7-B5DDFBB800AC}"/>
              </a:ext>
            </a:extLst>
          </p:cNvPr>
          <p:cNvSpPr txBox="1">
            <a:spLocks noChangeArrowheads="1"/>
          </p:cNvSpPr>
          <p:nvPr/>
        </p:nvSpPr>
        <p:spPr bwMode="auto">
          <a:xfrm>
            <a:off x="3035300" y="925513"/>
            <a:ext cx="24796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A9D4"/>
              </a:buClr>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92CCE5"/>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pPr>
            <a:r>
              <a:rPr lang="en-US" altLang="sr-Latn-RS" sz="2000"/>
              <a:t>7. Spheros push</a:t>
            </a:r>
            <a:br>
              <a:rPr lang="en-US" altLang="sr-Latn-RS" sz="2000"/>
            </a:br>
            <a:r>
              <a:rPr lang="en-US" altLang="sr-Latn-RS" sz="2000"/>
              <a:t>box back to Robot-2</a:t>
            </a:r>
            <a:br>
              <a:rPr lang="en-US" altLang="sr-Latn-RS" sz="2000"/>
            </a:br>
            <a:r>
              <a:rPr lang="en-US" altLang="sr-Latn-RS" sz="2000" b="1"/>
              <a:t>GOTO 1</a:t>
            </a:r>
          </a:p>
        </p:txBody>
      </p:sp>
      <p:sp>
        <p:nvSpPr>
          <p:cNvPr id="11302" name="Freeform 7">
            <a:extLst>
              <a:ext uri="{FF2B5EF4-FFF2-40B4-BE49-F238E27FC236}">
                <a16:creationId xmlns:a16="http://schemas.microsoft.com/office/drawing/2014/main" id="{FEE8E8D6-E10F-4944-9A33-5161DC9761BD}"/>
              </a:ext>
            </a:extLst>
          </p:cNvPr>
          <p:cNvSpPr>
            <a:spLocks/>
          </p:cNvSpPr>
          <p:nvPr/>
        </p:nvSpPr>
        <p:spPr bwMode="auto">
          <a:xfrm>
            <a:off x="3840163" y="3554413"/>
            <a:ext cx="1255712" cy="1493837"/>
          </a:xfrm>
          <a:custGeom>
            <a:avLst/>
            <a:gdLst>
              <a:gd name="T0" fmla="*/ 1254878 w 1256129"/>
              <a:gd name="T1" fmla="*/ 96212 h 1493062"/>
              <a:gd name="T2" fmla="*/ 604651 w 1256129"/>
              <a:gd name="T3" fmla="*/ 812 h 1493062"/>
              <a:gd name="T4" fmla="*/ 65438 w 1256129"/>
              <a:gd name="T5" fmla="*/ 143912 h 1493062"/>
              <a:gd name="T6" fmla="*/ 33721 w 1256129"/>
              <a:gd name="T7" fmla="*/ 684502 h 1493062"/>
              <a:gd name="T8" fmla="*/ 287468 w 1256129"/>
              <a:gd name="T9" fmla="*/ 1097895 h 1493062"/>
              <a:gd name="T10" fmla="*/ 176452 w 1256129"/>
              <a:gd name="T11" fmla="*/ 1495388 h 14930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56129" h="1493062">
                <a:moveTo>
                  <a:pt x="1256129" y="96062"/>
                </a:moveTo>
                <a:cubicBezTo>
                  <a:pt x="1029910" y="44468"/>
                  <a:pt x="803691" y="-7125"/>
                  <a:pt x="605254" y="812"/>
                </a:cubicBezTo>
                <a:cubicBezTo>
                  <a:pt x="406817" y="8749"/>
                  <a:pt x="160754" y="29916"/>
                  <a:pt x="65504" y="143687"/>
                </a:cubicBezTo>
                <a:cubicBezTo>
                  <a:pt x="-29746" y="257458"/>
                  <a:pt x="-3288" y="524687"/>
                  <a:pt x="33754" y="683437"/>
                </a:cubicBezTo>
                <a:cubicBezTo>
                  <a:pt x="70796" y="842187"/>
                  <a:pt x="263942" y="961250"/>
                  <a:pt x="287754" y="1096187"/>
                </a:cubicBezTo>
                <a:cubicBezTo>
                  <a:pt x="311566" y="1231124"/>
                  <a:pt x="244097" y="1362093"/>
                  <a:pt x="176629" y="1493062"/>
                </a:cubicBezTo>
              </a:path>
            </a:pathLst>
          </a:custGeom>
          <a:noFill/>
          <a:ln w="9525">
            <a:solidFill>
              <a:schemeClr val="tx2"/>
            </a:solidFill>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lIns="72000" rIns="72000"/>
          <a:lstStyle/>
          <a:p>
            <a:endParaRPr lang="hr-HR"/>
          </a:p>
        </p:txBody>
      </p:sp>
      <p:pic>
        <p:nvPicPr>
          <p:cNvPr id="11303" name="Picture 2" descr="http://www.universal-robots.com/media/1003684/ur5-a-highly-flexible-robot-arm-big.png">
            <a:extLst>
              <a:ext uri="{FF2B5EF4-FFF2-40B4-BE49-F238E27FC236}">
                <a16:creationId xmlns:a16="http://schemas.microsoft.com/office/drawing/2014/main" id="{34CF500F-F9BE-42FA-A602-A123A931BBF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11963" y="2932113"/>
            <a:ext cx="2103437"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6477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24934" y="1800225"/>
            <a:ext cx="11296952" cy="4724400"/>
          </a:xfrm>
        </p:spPr>
        <p:txBody>
          <a:bodyPr/>
          <a:lstStyle/>
          <a:p>
            <a:r>
              <a:rPr lang="hr-HR" dirty="0">
                <a:hlinkClick r:id="rId2"/>
              </a:rPr>
              <a:t>https://www.ericsson.com/en/cases/2016/5gtuscany/transforming-industry-with-5g-cloud-robotics</a:t>
            </a:r>
          </a:p>
          <a:p>
            <a:r>
              <a:rPr lang="hr-HR" dirty="0">
                <a:hlinkClick r:id="rId2"/>
              </a:rPr>
              <a:t>https://www.ericsson.com/en/cases/2017/smartfactory</a:t>
            </a:r>
            <a:endParaRPr lang="hr-HR" dirty="0"/>
          </a:p>
          <a:p>
            <a:r>
              <a:rPr lang="hr-HR" dirty="0">
                <a:hlinkClick r:id="rId3"/>
              </a:rPr>
              <a:t>https://www.ericsson.com/en/5g</a:t>
            </a:r>
            <a:endParaRPr lang="hr-HR" dirty="0"/>
          </a:p>
          <a:p>
            <a:endParaRPr lang="hr-HR" dirty="0"/>
          </a:p>
        </p:txBody>
      </p:sp>
      <p:sp>
        <p:nvSpPr>
          <p:cNvPr id="3" name="Title 2"/>
          <p:cNvSpPr>
            <a:spLocks noGrp="1"/>
          </p:cNvSpPr>
          <p:nvPr>
            <p:ph type="title"/>
          </p:nvPr>
        </p:nvSpPr>
        <p:spPr/>
        <p:txBody>
          <a:bodyPr/>
          <a:lstStyle/>
          <a:p>
            <a:r>
              <a:rPr lang="hr-HR" dirty="0"/>
              <a:t>VIDEOS</a:t>
            </a:r>
          </a:p>
        </p:txBody>
      </p:sp>
    </p:spTree>
    <p:extLst>
      <p:ext uri="{BB962C8B-B14F-4D97-AF65-F5344CB8AC3E}">
        <p14:creationId xmlns:p14="http://schemas.microsoft.com/office/powerpoint/2010/main" val="719906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0876" y="1800000"/>
            <a:ext cx="8351839" cy="2391754"/>
          </a:xfrm>
        </p:spPr>
        <p:txBody>
          <a:bodyPr/>
          <a:lstStyle/>
          <a:p>
            <a:pPr marL="0" indent="0">
              <a:buNone/>
            </a:pPr>
            <a:r>
              <a:rPr lang="en-US" b="1" dirty="0"/>
              <a:t>Artificial Narrow Intelligence (ANI): </a:t>
            </a:r>
            <a:endParaRPr lang="hr-HR" b="1" dirty="0"/>
          </a:p>
          <a:p>
            <a:r>
              <a:rPr lang="en-US" dirty="0"/>
              <a:t>Sometimes referred to as </a:t>
            </a:r>
            <a:r>
              <a:rPr lang="en-US" i="1" dirty="0"/>
              <a:t>Weak AI</a:t>
            </a:r>
            <a:r>
              <a:rPr lang="en-US" dirty="0"/>
              <a:t>, Artificial Narrow Intelligence is AI that specializes in </a:t>
            </a:r>
            <a:r>
              <a:rPr lang="en-US" i="1" dirty="0"/>
              <a:t>one</a:t>
            </a:r>
            <a:r>
              <a:rPr lang="en-US" dirty="0"/>
              <a:t> area. There’s AI that can beat the world chess champion in chess, but that’s the only thing it does. Ask it to figure out a better way to store data on a hard drive, and it’ll look at you blankly.</a:t>
            </a:r>
            <a:endParaRPr lang="hr-HR" dirty="0"/>
          </a:p>
        </p:txBody>
      </p:sp>
      <p:sp>
        <p:nvSpPr>
          <p:cNvPr id="3" name="Title 2"/>
          <p:cNvSpPr>
            <a:spLocks noGrp="1"/>
          </p:cNvSpPr>
          <p:nvPr>
            <p:ph type="title"/>
          </p:nvPr>
        </p:nvSpPr>
        <p:spPr/>
        <p:txBody>
          <a:bodyPr/>
          <a:lstStyle/>
          <a:p>
            <a:r>
              <a:rPr lang="hr-HR" dirty="0"/>
              <a:t>DEFINITIONS</a:t>
            </a:r>
          </a:p>
        </p:txBody>
      </p:sp>
      <p:pic>
        <p:nvPicPr>
          <p:cNvPr id="4" name="Picture 3"/>
          <p:cNvPicPr>
            <a:picLocks noChangeAspect="1"/>
          </p:cNvPicPr>
          <p:nvPr/>
        </p:nvPicPr>
        <p:blipFill>
          <a:blip r:embed="rId3"/>
          <a:stretch>
            <a:fillRect/>
          </a:stretch>
        </p:blipFill>
        <p:spPr>
          <a:xfrm>
            <a:off x="2164721" y="4155605"/>
            <a:ext cx="3605354" cy="2132309"/>
          </a:xfrm>
          <a:prstGeom prst="rect">
            <a:avLst/>
          </a:prstGeom>
        </p:spPr>
      </p:pic>
      <p:pic>
        <p:nvPicPr>
          <p:cNvPr id="5" name="Picture 4"/>
          <p:cNvPicPr>
            <a:picLocks noChangeAspect="1"/>
          </p:cNvPicPr>
          <p:nvPr/>
        </p:nvPicPr>
        <p:blipFill>
          <a:blip r:embed="rId4"/>
          <a:stretch>
            <a:fillRect/>
          </a:stretch>
        </p:blipFill>
        <p:spPr>
          <a:xfrm>
            <a:off x="5914764" y="4074812"/>
            <a:ext cx="4601797" cy="2446957"/>
          </a:xfrm>
          <a:prstGeom prst="rect">
            <a:avLst/>
          </a:prstGeom>
        </p:spPr>
      </p:pic>
    </p:spTree>
    <p:extLst>
      <p:ext uri="{BB962C8B-B14F-4D97-AF65-F5344CB8AC3E}">
        <p14:creationId xmlns:p14="http://schemas.microsoft.com/office/powerpoint/2010/main" val="521085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0876" y="1428808"/>
            <a:ext cx="8351839" cy="3852000"/>
          </a:xfrm>
        </p:spPr>
        <p:txBody>
          <a:bodyPr/>
          <a:lstStyle/>
          <a:p>
            <a:pPr marL="0" indent="0">
              <a:buNone/>
            </a:pPr>
            <a:r>
              <a:rPr lang="en-US" b="1" dirty="0"/>
              <a:t>Artificial General Intelligence (AGI): </a:t>
            </a:r>
            <a:endParaRPr lang="hr-HR" b="1" dirty="0"/>
          </a:p>
          <a:p>
            <a:r>
              <a:rPr lang="en-US" dirty="0"/>
              <a:t>Sometimes referred to as </a:t>
            </a:r>
            <a:r>
              <a:rPr lang="en-US" i="1" dirty="0"/>
              <a:t>Strong AI</a:t>
            </a:r>
            <a:r>
              <a:rPr lang="en-US" dirty="0"/>
              <a:t>, or </a:t>
            </a:r>
            <a:r>
              <a:rPr lang="en-US" i="1" dirty="0"/>
              <a:t>Human-Level AI</a:t>
            </a:r>
            <a:r>
              <a:rPr lang="en-US" dirty="0"/>
              <a:t>, Artificial General Intelligence refers to a computer that is as smart as a human </a:t>
            </a:r>
            <a:r>
              <a:rPr lang="en-US" i="1" dirty="0"/>
              <a:t>across the board—</a:t>
            </a:r>
            <a:r>
              <a:rPr lang="en-US" dirty="0"/>
              <a:t>a machine that can perform any intellectual task that a human being can. Creating AGI is a </a:t>
            </a:r>
            <a:r>
              <a:rPr lang="en-US" i="1" dirty="0"/>
              <a:t>much </a:t>
            </a:r>
            <a:r>
              <a:rPr lang="en-US" dirty="0"/>
              <a:t>harder task than creating ANI, and we’re yet to do it. </a:t>
            </a:r>
            <a:endParaRPr lang="hr-HR" dirty="0"/>
          </a:p>
          <a:p>
            <a:r>
              <a:rPr lang="en-US" dirty="0"/>
              <a:t>Professor Linda </a:t>
            </a:r>
            <a:r>
              <a:rPr lang="en-US" dirty="0" err="1"/>
              <a:t>Gottfredson</a:t>
            </a:r>
            <a:r>
              <a:rPr lang="en-US" dirty="0"/>
              <a:t> describes intelligence as “a very general mental capability that, among other things, involves the ability to reason, plan, solve problems, think abstractly, comprehend complex ideas, learn quickly, and learn from experience.” AGI would be able to do all of those things as easily as you can.</a:t>
            </a:r>
            <a:endParaRPr lang="hr-HR" dirty="0"/>
          </a:p>
        </p:txBody>
      </p:sp>
      <p:sp>
        <p:nvSpPr>
          <p:cNvPr id="3" name="Title 2"/>
          <p:cNvSpPr>
            <a:spLocks noGrp="1"/>
          </p:cNvSpPr>
          <p:nvPr>
            <p:ph type="title"/>
          </p:nvPr>
        </p:nvSpPr>
        <p:spPr/>
        <p:txBody>
          <a:bodyPr/>
          <a:lstStyle/>
          <a:p>
            <a:r>
              <a:rPr lang="hr-HR" dirty="0"/>
              <a:t>DEFINITIONS</a:t>
            </a:r>
          </a:p>
        </p:txBody>
      </p:sp>
    </p:spTree>
    <p:extLst>
      <p:ext uri="{BB962C8B-B14F-4D97-AF65-F5344CB8AC3E}">
        <p14:creationId xmlns:p14="http://schemas.microsoft.com/office/powerpoint/2010/main" val="1753490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Artificial Superintelligence (ASI):</a:t>
            </a:r>
            <a:r>
              <a:rPr lang="en-US" dirty="0"/>
              <a:t> </a:t>
            </a:r>
            <a:endParaRPr lang="hr-HR" dirty="0"/>
          </a:p>
          <a:p>
            <a:r>
              <a:rPr lang="en-US" dirty="0"/>
              <a:t>Oxford philosopher and leading AI thinker Nick </a:t>
            </a:r>
            <a:r>
              <a:rPr lang="en-US" dirty="0" err="1"/>
              <a:t>Bostrom</a:t>
            </a:r>
            <a:r>
              <a:rPr lang="en-US" dirty="0"/>
              <a:t> </a:t>
            </a:r>
            <a:r>
              <a:rPr lang="en-US" dirty="0">
                <a:hlinkClick r:id="rId2"/>
              </a:rPr>
              <a:t>defines</a:t>
            </a:r>
            <a:r>
              <a:rPr lang="en-US" dirty="0"/>
              <a:t> superintelligence as “an intellect that is much smarter than the best human brains in practically every field, including scientific creativity, general wisdom and social skills.” </a:t>
            </a:r>
            <a:endParaRPr lang="hr-HR" dirty="0"/>
          </a:p>
          <a:p>
            <a:r>
              <a:rPr lang="en-US" dirty="0"/>
              <a:t>Artificial Superintelligence ranges from a computer that’s just a little smarter than a human to one that’s trillions of times smarter—across the board. ASI is the reason the topic of AI is such a spicy meatball and why the words “immortality” and “extinction” will both appear in these posts multiple times.</a:t>
            </a:r>
            <a:endParaRPr lang="hr-HR" dirty="0"/>
          </a:p>
        </p:txBody>
      </p:sp>
      <p:sp>
        <p:nvSpPr>
          <p:cNvPr id="3" name="Title 2"/>
          <p:cNvSpPr>
            <a:spLocks noGrp="1"/>
          </p:cNvSpPr>
          <p:nvPr>
            <p:ph type="title"/>
          </p:nvPr>
        </p:nvSpPr>
        <p:spPr/>
        <p:txBody>
          <a:bodyPr/>
          <a:lstStyle/>
          <a:p>
            <a:r>
              <a:rPr lang="hr-HR" dirty="0"/>
              <a:t>DEFINITIONS</a:t>
            </a:r>
          </a:p>
        </p:txBody>
      </p:sp>
    </p:spTree>
    <p:extLst>
      <p:ext uri="{BB962C8B-B14F-4D97-AF65-F5344CB8AC3E}">
        <p14:creationId xmlns:p14="http://schemas.microsoft.com/office/powerpoint/2010/main" val="466015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t>AI BUILDING BLOCKS</a:t>
            </a:r>
          </a:p>
        </p:txBody>
      </p:sp>
      <p:pic>
        <p:nvPicPr>
          <p:cNvPr id="4" name="Picture 3"/>
          <p:cNvPicPr>
            <a:picLocks noChangeAspect="1"/>
          </p:cNvPicPr>
          <p:nvPr/>
        </p:nvPicPr>
        <p:blipFill>
          <a:blip r:embed="rId3"/>
          <a:stretch>
            <a:fillRect/>
          </a:stretch>
        </p:blipFill>
        <p:spPr>
          <a:xfrm>
            <a:off x="1917701" y="1206752"/>
            <a:ext cx="7962900" cy="4191000"/>
          </a:xfrm>
          <a:prstGeom prst="rect">
            <a:avLst/>
          </a:prstGeom>
        </p:spPr>
      </p:pic>
      <p:sp>
        <p:nvSpPr>
          <p:cNvPr id="5" name="TextBox 4"/>
          <p:cNvSpPr txBox="1"/>
          <p:nvPr/>
        </p:nvSpPr>
        <p:spPr>
          <a:xfrm>
            <a:off x="2411240" y="5549774"/>
            <a:ext cx="6146234" cy="630942"/>
          </a:xfrm>
          <a:prstGeom prst="rect">
            <a:avLst/>
          </a:prstGeom>
          <a:noFill/>
        </p:spPr>
        <p:txBody>
          <a:bodyPr wrap="none" rtlCol="0">
            <a:spAutoFit/>
          </a:bodyPr>
          <a:lstStyle/>
          <a:p>
            <a:pPr marL="342900" indent="-342900">
              <a:buFont typeface="Arial" panose="020B0604020202020204" pitchFamily="34" charset="0"/>
              <a:buChar char="•"/>
            </a:pPr>
            <a:r>
              <a:rPr lang="hr-HR" sz="1400" dirty="0"/>
              <a:t>NLP – Natural Language Processing, NN – Neural Networks</a:t>
            </a:r>
          </a:p>
          <a:p>
            <a:pPr marL="342900" indent="-342900">
              <a:buFont typeface="Arial" panose="020B0604020202020204" pitchFamily="34" charset="0"/>
              <a:buChar char="•"/>
            </a:pPr>
            <a:r>
              <a:rPr lang="hr-HR" sz="1400" dirty="0"/>
              <a:t>RNN – Recurent Neural Network, CNN – Convolution Neural Network </a:t>
            </a:r>
          </a:p>
        </p:txBody>
      </p:sp>
      <p:sp>
        <p:nvSpPr>
          <p:cNvPr id="6" name="Rectangle 5"/>
          <p:cNvSpPr/>
          <p:nvPr/>
        </p:nvSpPr>
        <p:spPr>
          <a:xfrm>
            <a:off x="2397871" y="6164736"/>
            <a:ext cx="4250390" cy="861774"/>
          </a:xfrm>
          <a:prstGeom prst="rect">
            <a:avLst/>
          </a:prstGeom>
        </p:spPr>
        <p:txBody>
          <a:bodyPr wrap="square">
            <a:spAutoFit/>
          </a:bodyPr>
          <a:lstStyle/>
          <a:p>
            <a:r>
              <a:rPr lang="hr-HR" dirty="0">
                <a:hlinkClick r:id="rId4"/>
              </a:rPr>
              <a:t>https://youtu.be/2ePf9rue1Ao</a:t>
            </a:r>
            <a:endParaRPr lang="hr-HR" dirty="0"/>
          </a:p>
          <a:p>
            <a:endParaRPr lang="hr-HR" dirty="0"/>
          </a:p>
        </p:txBody>
      </p:sp>
    </p:spTree>
    <p:extLst>
      <p:ext uri="{BB962C8B-B14F-4D97-AF65-F5344CB8AC3E}">
        <p14:creationId xmlns:p14="http://schemas.microsoft.com/office/powerpoint/2010/main" val="3377485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AA44E2-1986-4641-B24B-D5D9C19A13F1}"/>
              </a:ext>
            </a:extLst>
          </p:cNvPr>
          <p:cNvSpPr>
            <a:spLocks noGrp="1"/>
          </p:cNvSpPr>
          <p:nvPr>
            <p:ph idx="1"/>
          </p:nvPr>
        </p:nvSpPr>
        <p:spPr/>
        <p:txBody>
          <a:bodyPr/>
          <a:lstStyle/>
          <a:p>
            <a:endParaRPr lang="hr-HR"/>
          </a:p>
        </p:txBody>
      </p:sp>
      <p:sp>
        <p:nvSpPr>
          <p:cNvPr id="3" name="Title 2">
            <a:extLst>
              <a:ext uri="{FF2B5EF4-FFF2-40B4-BE49-F238E27FC236}">
                <a16:creationId xmlns:a16="http://schemas.microsoft.com/office/drawing/2014/main" id="{72603F31-7C06-4827-A80E-2A4DBC439B3A}"/>
              </a:ext>
            </a:extLst>
          </p:cNvPr>
          <p:cNvSpPr>
            <a:spLocks noGrp="1"/>
          </p:cNvSpPr>
          <p:nvPr>
            <p:ph type="title"/>
          </p:nvPr>
        </p:nvSpPr>
        <p:spPr/>
        <p:txBody>
          <a:bodyPr/>
          <a:lstStyle/>
          <a:p>
            <a:r>
              <a:rPr lang="hr-HR" dirty="0"/>
              <a:t>PREDICTIONS vs. REALITY</a:t>
            </a:r>
          </a:p>
        </p:txBody>
      </p:sp>
      <p:pic>
        <p:nvPicPr>
          <p:cNvPr id="5" name="Picture 4">
            <a:extLst>
              <a:ext uri="{FF2B5EF4-FFF2-40B4-BE49-F238E27FC236}">
                <a16:creationId xmlns:a16="http://schemas.microsoft.com/office/drawing/2014/main" id="{DE1306CA-8DCC-4C70-9072-B56763852FF0}"/>
              </a:ext>
            </a:extLst>
          </p:cNvPr>
          <p:cNvPicPr>
            <a:picLocks noChangeAspect="1"/>
          </p:cNvPicPr>
          <p:nvPr/>
        </p:nvPicPr>
        <p:blipFill>
          <a:blip r:embed="rId3"/>
          <a:stretch>
            <a:fillRect/>
          </a:stretch>
        </p:blipFill>
        <p:spPr>
          <a:xfrm>
            <a:off x="1524000" y="1169354"/>
            <a:ext cx="6646142" cy="5688647"/>
          </a:xfrm>
          <a:prstGeom prst="rect">
            <a:avLst/>
          </a:prstGeom>
        </p:spPr>
      </p:pic>
      <p:cxnSp>
        <p:nvCxnSpPr>
          <p:cNvPr id="7" name="Straight Connector 6">
            <a:extLst>
              <a:ext uri="{FF2B5EF4-FFF2-40B4-BE49-F238E27FC236}">
                <a16:creationId xmlns:a16="http://schemas.microsoft.com/office/drawing/2014/main" id="{D847269A-8E00-4D91-9660-3226E13E81AB}"/>
              </a:ext>
            </a:extLst>
          </p:cNvPr>
          <p:cNvCxnSpPr/>
          <p:nvPr/>
        </p:nvCxnSpPr>
        <p:spPr bwMode="auto">
          <a:xfrm>
            <a:off x="4805680" y="3830320"/>
            <a:ext cx="0" cy="2143760"/>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TextBox 5"/>
          <p:cNvSpPr txBox="1"/>
          <p:nvPr/>
        </p:nvSpPr>
        <p:spPr>
          <a:xfrm>
            <a:off x="2439958" y="2042062"/>
            <a:ext cx="4977189" cy="1323439"/>
          </a:xfrm>
          <a:prstGeom prst="rect">
            <a:avLst/>
          </a:prstGeom>
          <a:noFill/>
        </p:spPr>
        <p:txBody>
          <a:bodyPr wrap="square" rtlCol="0">
            <a:spAutoFit/>
          </a:bodyPr>
          <a:lstStyle/>
          <a:p>
            <a:r>
              <a:rPr lang="en-US" dirty="0" err="1"/>
              <a:t>Geest</a:t>
            </a:r>
            <a:r>
              <a:rPr lang="en-US" dirty="0"/>
              <a:t> predicted that by 2018, a quantum computer will be built that has the same computational power as every computer on earth today </a:t>
            </a:r>
            <a:r>
              <a:rPr lang="hr-HR" dirty="0"/>
              <a:t>(2017) </a:t>
            </a:r>
            <a:r>
              <a:rPr lang="en-US" dirty="0"/>
              <a:t>combined.</a:t>
            </a:r>
            <a:endParaRPr lang="hr-HR" dirty="0"/>
          </a:p>
        </p:txBody>
      </p:sp>
      <p:pic>
        <p:nvPicPr>
          <p:cNvPr id="4" name="Picture 3">
            <a:extLst>
              <a:ext uri="{FF2B5EF4-FFF2-40B4-BE49-F238E27FC236}">
                <a16:creationId xmlns:a16="http://schemas.microsoft.com/office/drawing/2014/main" id="{1B8377C4-D22D-4976-8F16-D41CFF9240C6}"/>
              </a:ext>
            </a:extLst>
          </p:cNvPr>
          <p:cNvPicPr>
            <a:picLocks noChangeAspect="1"/>
          </p:cNvPicPr>
          <p:nvPr/>
        </p:nvPicPr>
        <p:blipFill>
          <a:blip r:embed="rId4"/>
          <a:stretch>
            <a:fillRect/>
          </a:stretch>
        </p:blipFill>
        <p:spPr>
          <a:xfrm>
            <a:off x="2935605" y="1559063"/>
            <a:ext cx="7600950" cy="4333875"/>
          </a:xfrm>
          <a:prstGeom prst="rect">
            <a:avLst/>
          </a:prstGeom>
        </p:spPr>
      </p:pic>
    </p:spTree>
    <p:extLst>
      <p:ext uri="{BB962C8B-B14F-4D97-AF65-F5344CB8AC3E}">
        <p14:creationId xmlns:p14="http://schemas.microsoft.com/office/powerpoint/2010/main" val="24133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0F1BCB-DF76-4D02-99AF-D23547D135C3}"/>
              </a:ext>
            </a:extLst>
          </p:cNvPr>
          <p:cNvSpPr>
            <a:spLocks noGrp="1"/>
          </p:cNvSpPr>
          <p:nvPr>
            <p:ph idx="1"/>
          </p:nvPr>
        </p:nvSpPr>
        <p:spPr>
          <a:xfrm>
            <a:off x="1920876" y="1501236"/>
            <a:ext cx="8351839" cy="3852000"/>
          </a:xfrm>
        </p:spPr>
        <p:txBody>
          <a:bodyPr/>
          <a:lstStyle/>
          <a:p>
            <a:r>
              <a:rPr lang="en-US" dirty="0"/>
              <a:t>Basically we should assume that a 'superintelligence' would be able to achieve whatever goals it has. Therefore, it is extremely important that the goals we endow it with, and its entire motivation system, is 'human friendly.‘</a:t>
            </a:r>
            <a:endParaRPr lang="hr-HR" dirty="0"/>
          </a:p>
          <a:p>
            <a:pPr marL="355600" lvl="1" indent="0">
              <a:buNone/>
            </a:pPr>
            <a:r>
              <a:rPr lang="en-US" sz="1800" i="1" dirty="0"/>
              <a:t>It takes decades for the first AI system to reach low-level general intelligence, but it finally happens. A computer is able to understand the world around it as well as a human four-year-old. Suddenly, within an hour of hitting that milestone, the system pumps out the grand theory of physics that unifies general relativity and quantum mechanics, something no human has been able to definitively do. 90 minutes after that, the AI has become an ASI, 170,000 times more intelligent than a human.</a:t>
            </a:r>
            <a:r>
              <a:rPr lang="en-US" sz="1800" dirty="0"/>
              <a:t> </a:t>
            </a:r>
            <a:endParaRPr lang="hr-HR" sz="1800" dirty="0"/>
          </a:p>
          <a:p>
            <a:r>
              <a:rPr lang="en-US" dirty="0"/>
              <a:t>As far as we’re concerned, if an ASI comes to being, there is now an omnipotent God on Earth—and the all-important question for us is:</a:t>
            </a:r>
            <a:endParaRPr lang="hr-HR" dirty="0"/>
          </a:p>
          <a:p>
            <a:pPr marL="0" indent="0" algn="ctr">
              <a:buNone/>
            </a:pPr>
            <a:r>
              <a:rPr lang="en-US" b="1" i="1" dirty="0">
                <a:solidFill>
                  <a:srgbClr val="FF0000"/>
                </a:solidFill>
              </a:rPr>
              <a:t>Will it be a nice God?</a:t>
            </a:r>
            <a:endParaRPr lang="en-US" dirty="0">
              <a:solidFill>
                <a:srgbClr val="FF0000"/>
              </a:solidFill>
            </a:endParaRPr>
          </a:p>
          <a:p>
            <a:pPr marL="0" indent="0">
              <a:buNone/>
            </a:pPr>
            <a:r>
              <a:rPr lang="en-US" dirty="0"/>
              <a:t/>
            </a:r>
            <a:br>
              <a:rPr lang="en-US" dirty="0"/>
            </a:br>
            <a:endParaRPr lang="hr-HR" dirty="0"/>
          </a:p>
        </p:txBody>
      </p:sp>
      <p:sp>
        <p:nvSpPr>
          <p:cNvPr id="3" name="Title 2">
            <a:extLst>
              <a:ext uri="{FF2B5EF4-FFF2-40B4-BE49-F238E27FC236}">
                <a16:creationId xmlns:a16="http://schemas.microsoft.com/office/drawing/2014/main" id="{1E17C2AF-1000-4AD4-9940-73075EEA0004}"/>
              </a:ext>
            </a:extLst>
          </p:cNvPr>
          <p:cNvSpPr>
            <a:spLocks noGrp="1"/>
          </p:cNvSpPr>
          <p:nvPr>
            <p:ph type="title"/>
          </p:nvPr>
        </p:nvSpPr>
        <p:spPr/>
        <p:txBody>
          <a:bodyPr/>
          <a:lstStyle/>
          <a:p>
            <a:r>
              <a:rPr lang="hr-HR" dirty="0"/>
              <a:t>FRIENDLY AI CONCEPTS</a:t>
            </a:r>
          </a:p>
        </p:txBody>
      </p:sp>
    </p:spTree>
    <p:extLst>
      <p:ext uri="{BB962C8B-B14F-4D97-AF65-F5344CB8AC3E}">
        <p14:creationId xmlns:p14="http://schemas.microsoft.com/office/powerpoint/2010/main" val="3644606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4383" cy="6926782"/>
          </a:xfrm>
          <a:prstGeom prst="rect">
            <a:avLst/>
          </a:prstGeom>
        </p:spPr>
      </p:pic>
      <p:sp>
        <p:nvSpPr>
          <p:cNvPr id="4" name="Title 3"/>
          <p:cNvSpPr>
            <a:spLocks noGrp="1"/>
          </p:cNvSpPr>
          <p:nvPr>
            <p:ph type="title"/>
          </p:nvPr>
        </p:nvSpPr>
        <p:spPr>
          <a:xfrm>
            <a:off x="262385" y="234984"/>
            <a:ext cx="9992784" cy="1085371"/>
          </a:xfrm>
        </p:spPr>
        <p:txBody>
          <a:bodyPr>
            <a:normAutofit/>
          </a:bodyPr>
          <a:lstStyle/>
          <a:p>
            <a:r>
              <a:rPr lang="hr-HR" dirty="0">
                <a:solidFill>
                  <a:schemeClr val="bg1"/>
                </a:solidFill>
              </a:rPr>
              <a:t>ERICSSON </a:t>
            </a:r>
            <a:r>
              <a:rPr lang="en-US" dirty="0">
                <a:solidFill>
                  <a:schemeClr val="bg1"/>
                </a:solidFill>
              </a:rPr>
              <a:t>Nikola</a:t>
            </a:r>
            <a:r>
              <a:rPr lang="hr-HR" dirty="0">
                <a:solidFill>
                  <a:schemeClr val="bg1"/>
                </a:solidFill>
              </a:rPr>
              <a:t> tesla Group –</a:t>
            </a:r>
            <a:br>
              <a:rPr lang="hr-HR" dirty="0">
                <a:solidFill>
                  <a:schemeClr val="bg1"/>
                </a:solidFill>
              </a:rPr>
            </a:br>
            <a:r>
              <a:rPr lang="en-US" dirty="0">
                <a:solidFill>
                  <a:schemeClr val="bg1"/>
                </a:solidFill>
              </a:rPr>
              <a:t>This is us!</a:t>
            </a:r>
          </a:p>
        </p:txBody>
      </p:sp>
      <p:sp>
        <p:nvSpPr>
          <p:cNvPr id="8" name="TextBox 7"/>
          <p:cNvSpPr txBox="1"/>
          <p:nvPr/>
        </p:nvSpPr>
        <p:spPr>
          <a:xfrm>
            <a:off x="3343274" y="1640520"/>
            <a:ext cx="2147888" cy="708025"/>
          </a:xfrm>
          <a:prstGeom prst="rect">
            <a:avLst/>
          </a:prstGeom>
          <a:noFill/>
        </p:spPr>
        <p:txBody>
          <a:bodyPr>
            <a:spAutoFit/>
          </a:bodyPr>
          <a:lstStyle/>
          <a:p>
            <a:pPr>
              <a:defRPr/>
            </a:pPr>
            <a:r>
              <a:rPr lang="hr-HR" sz="4000" dirty="0">
                <a:solidFill>
                  <a:schemeClr val="bg1"/>
                </a:solidFill>
                <a:latin typeface="+mj-lt"/>
              </a:rPr>
              <a:t>2900</a:t>
            </a:r>
            <a:r>
              <a:rPr lang="en-US" sz="4000" dirty="0">
                <a:solidFill>
                  <a:schemeClr val="bg1"/>
                </a:solidFill>
                <a:latin typeface="+mj-lt"/>
              </a:rPr>
              <a:t>+</a:t>
            </a:r>
            <a:r>
              <a:rPr lang="hr-HR" sz="4000" dirty="0">
                <a:solidFill>
                  <a:schemeClr val="bg1"/>
                </a:solidFill>
                <a:latin typeface="+mj-lt"/>
              </a:rPr>
              <a:t> </a:t>
            </a:r>
            <a:endParaRPr lang="en-US" dirty="0">
              <a:solidFill>
                <a:schemeClr val="bg1"/>
              </a:solidFill>
              <a:latin typeface="+mj-lt"/>
            </a:endParaRPr>
          </a:p>
        </p:txBody>
      </p:sp>
      <p:cxnSp>
        <p:nvCxnSpPr>
          <p:cNvPr id="9" name="Straight Connector 3"/>
          <p:cNvCxnSpPr>
            <a:cxnSpLocks noChangeShapeType="1"/>
          </p:cNvCxnSpPr>
          <p:nvPr/>
        </p:nvCxnSpPr>
        <p:spPr bwMode="auto">
          <a:xfrm>
            <a:off x="3546085" y="2348545"/>
            <a:ext cx="1630362" cy="0"/>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10" name="TextBox 7"/>
          <p:cNvSpPr txBox="1">
            <a:spLocks noChangeArrowheads="1"/>
          </p:cNvSpPr>
          <p:nvPr/>
        </p:nvSpPr>
        <p:spPr bwMode="auto">
          <a:xfrm>
            <a:off x="3479799" y="2444750"/>
            <a:ext cx="18748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600" dirty="0">
                <a:solidFill>
                  <a:schemeClr val="bg1"/>
                </a:solidFill>
              </a:rPr>
              <a:t>Employees in Zagreb and Split </a:t>
            </a:r>
          </a:p>
        </p:txBody>
      </p:sp>
      <p:sp>
        <p:nvSpPr>
          <p:cNvPr id="12" name="TextBox 11"/>
          <p:cNvSpPr txBox="1"/>
          <p:nvPr/>
        </p:nvSpPr>
        <p:spPr>
          <a:xfrm>
            <a:off x="7060682" y="1444764"/>
            <a:ext cx="1180131" cy="707886"/>
          </a:xfrm>
          <a:prstGeom prst="rect">
            <a:avLst/>
          </a:prstGeom>
          <a:noFill/>
        </p:spPr>
        <p:txBody>
          <a:bodyPr wrap="none">
            <a:spAutoFit/>
          </a:bodyPr>
          <a:lstStyle/>
          <a:p>
            <a:pPr>
              <a:defRPr/>
            </a:pPr>
            <a:r>
              <a:rPr lang="hr-HR" sz="4000" dirty="0">
                <a:solidFill>
                  <a:schemeClr val="bg1"/>
                </a:solidFill>
                <a:latin typeface="+mj-lt"/>
              </a:rPr>
              <a:t>70%</a:t>
            </a:r>
            <a:endParaRPr lang="en-US" sz="4000" dirty="0">
              <a:solidFill>
                <a:schemeClr val="bg1"/>
              </a:solidFill>
              <a:latin typeface="+mj-lt"/>
            </a:endParaRPr>
          </a:p>
        </p:txBody>
      </p:sp>
      <p:cxnSp>
        <p:nvCxnSpPr>
          <p:cNvPr id="13" name="Straight Connector 11"/>
          <p:cNvCxnSpPr>
            <a:cxnSpLocks noChangeShapeType="1"/>
          </p:cNvCxnSpPr>
          <p:nvPr/>
        </p:nvCxnSpPr>
        <p:spPr bwMode="auto">
          <a:xfrm>
            <a:off x="7015161" y="2152650"/>
            <a:ext cx="1873250" cy="0"/>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14" name="TextBox 12"/>
          <p:cNvSpPr txBox="1">
            <a:spLocks noChangeArrowheads="1"/>
          </p:cNvSpPr>
          <p:nvPr/>
        </p:nvSpPr>
        <p:spPr bwMode="auto">
          <a:xfrm>
            <a:off x="7015161" y="2152650"/>
            <a:ext cx="21415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dirty="0">
                <a:solidFill>
                  <a:schemeClr val="bg1"/>
                </a:solidFill>
              </a:rPr>
              <a:t>Highly educated experts </a:t>
            </a:r>
          </a:p>
        </p:txBody>
      </p:sp>
      <p:sp>
        <p:nvSpPr>
          <p:cNvPr id="15" name="TextBox 14"/>
          <p:cNvSpPr txBox="1"/>
          <p:nvPr/>
        </p:nvSpPr>
        <p:spPr>
          <a:xfrm>
            <a:off x="528638" y="2373664"/>
            <a:ext cx="899605" cy="707886"/>
          </a:xfrm>
          <a:prstGeom prst="rect">
            <a:avLst/>
          </a:prstGeom>
          <a:noFill/>
        </p:spPr>
        <p:txBody>
          <a:bodyPr wrap="none">
            <a:spAutoFit/>
          </a:bodyPr>
          <a:lstStyle/>
          <a:p>
            <a:pPr>
              <a:defRPr/>
            </a:pPr>
            <a:r>
              <a:rPr lang="hr-HR" sz="4000" dirty="0">
                <a:solidFill>
                  <a:schemeClr val="bg1"/>
                </a:solidFill>
                <a:latin typeface="+mj-lt"/>
              </a:rPr>
              <a:t>6%</a:t>
            </a:r>
            <a:endParaRPr lang="en-US" sz="4000" dirty="0">
              <a:solidFill>
                <a:schemeClr val="bg1"/>
              </a:solidFill>
              <a:latin typeface="+mj-lt"/>
            </a:endParaRPr>
          </a:p>
        </p:txBody>
      </p:sp>
      <p:cxnSp>
        <p:nvCxnSpPr>
          <p:cNvPr id="16" name="Straight Connector 16"/>
          <p:cNvCxnSpPr>
            <a:cxnSpLocks noChangeShapeType="1"/>
          </p:cNvCxnSpPr>
          <p:nvPr/>
        </p:nvCxnSpPr>
        <p:spPr bwMode="auto">
          <a:xfrm flipV="1">
            <a:off x="528638" y="2936081"/>
            <a:ext cx="1779587" cy="0"/>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17" name="TextBox 17"/>
          <p:cNvSpPr txBox="1">
            <a:spLocks noChangeArrowheads="1"/>
          </p:cNvSpPr>
          <p:nvPr/>
        </p:nvSpPr>
        <p:spPr bwMode="auto">
          <a:xfrm>
            <a:off x="447675" y="2936081"/>
            <a:ext cx="21129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600" dirty="0">
                <a:solidFill>
                  <a:schemeClr val="bg1"/>
                </a:solidFill>
              </a:rPr>
              <a:t>Doctors of Science and Masters of Science </a:t>
            </a:r>
          </a:p>
        </p:txBody>
      </p:sp>
      <p:sp>
        <p:nvSpPr>
          <p:cNvPr id="18" name="TextBox 17"/>
          <p:cNvSpPr txBox="1"/>
          <p:nvPr/>
        </p:nvSpPr>
        <p:spPr>
          <a:xfrm>
            <a:off x="5148846" y="3076847"/>
            <a:ext cx="1196161" cy="707886"/>
          </a:xfrm>
          <a:prstGeom prst="rect">
            <a:avLst/>
          </a:prstGeom>
          <a:noFill/>
        </p:spPr>
        <p:txBody>
          <a:bodyPr wrap="none">
            <a:spAutoFit/>
          </a:bodyPr>
          <a:lstStyle/>
          <a:p>
            <a:pPr>
              <a:defRPr/>
            </a:pPr>
            <a:r>
              <a:rPr lang="hr-HR" sz="4000" dirty="0">
                <a:solidFill>
                  <a:schemeClr val="bg1"/>
                </a:solidFill>
                <a:latin typeface="+mj-lt"/>
              </a:rPr>
              <a:t>29%</a:t>
            </a:r>
            <a:endParaRPr lang="en-US" sz="4000" dirty="0">
              <a:solidFill>
                <a:schemeClr val="bg1"/>
              </a:solidFill>
              <a:latin typeface="+mj-lt"/>
            </a:endParaRPr>
          </a:p>
        </p:txBody>
      </p:sp>
      <p:sp>
        <p:nvSpPr>
          <p:cNvPr id="19" name="TextBox 24"/>
          <p:cNvSpPr txBox="1">
            <a:spLocks noChangeArrowheads="1"/>
          </p:cNvSpPr>
          <p:nvPr/>
        </p:nvSpPr>
        <p:spPr bwMode="auto">
          <a:xfrm>
            <a:off x="4810510" y="3744026"/>
            <a:ext cx="2054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600" dirty="0">
                <a:solidFill>
                  <a:schemeClr val="bg1"/>
                </a:solidFill>
              </a:rPr>
              <a:t>Employees younger than 32 </a:t>
            </a:r>
          </a:p>
        </p:txBody>
      </p:sp>
      <p:cxnSp>
        <p:nvCxnSpPr>
          <p:cNvPr id="20" name="Straight Connector 26"/>
          <p:cNvCxnSpPr>
            <a:cxnSpLocks noChangeShapeType="1"/>
          </p:cNvCxnSpPr>
          <p:nvPr/>
        </p:nvCxnSpPr>
        <p:spPr bwMode="auto">
          <a:xfrm>
            <a:off x="4810510" y="3767078"/>
            <a:ext cx="1819275" cy="0"/>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21" name="TextBox 20"/>
          <p:cNvSpPr txBox="1"/>
          <p:nvPr/>
        </p:nvSpPr>
        <p:spPr>
          <a:xfrm>
            <a:off x="9864725" y="1492250"/>
            <a:ext cx="1314784" cy="707886"/>
          </a:xfrm>
          <a:prstGeom prst="rect">
            <a:avLst/>
          </a:prstGeom>
          <a:noFill/>
        </p:spPr>
        <p:txBody>
          <a:bodyPr wrap="none">
            <a:spAutoFit/>
          </a:bodyPr>
          <a:lstStyle/>
          <a:p>
            <a:pPr>
              <a:defRPr/>
            </a:pPr>
            <a:r>
              <a:rPr lang="hr-HR" sz="4000" dirty="0">
                <a:solidFill>
                  <a:schemeClr val="bg1"/>
                </a:solidFill>
                <a:latin typeface="+mj-lt"/>
              </a:rPr>
              <a:t>14</a:t>
            </a:r>
            <a:r>
              <a:rPr lang="hr-HR" sz="1600" dirty="0">
                <a:solidFill>
                  <a:schemeClr val="bg1"/>
                </a:solidFill>
              </a:rPr>
              <a:t> </a:t>
            </a:r>
            <a:r>
              <a:rPr lang="en-US" sz="1600" dirty="0">
                <a:solidFill>
                  <a:schemeClr val="bg1"/>
                </a:solidFill>
              </a:rPr>
              <a:t>years</a:t>
            </a:r>
            <a:endParaRPr lang="en-US" sz="1600" dirty="0">
              <a:solidFill>
                <a:schemeClr val="bg1"/>
              </a:solidFill>
              <a:latin typeface="+mn-lt"/>
            </a:endParaRPr>
          </a:p>
        </p:txBody>
      </p:sp>
      <p:sp>
        <p:nvSpPr>
          <p:cNvPr id="22" name="TextBox 30"/>
          <p:cNvSpPr txBox="1">
            <a:spLocks noChangeArrowheads="1"/>
          </p:cNvSpPr>
          <p:nvPr/>
        </p:nvSpPr>
        <p:spPr bwMode="auto">
          <a:xfrm>
            <a:off x="9950450" y="2152650"/>
            <a:ext cx="16462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600" dirty="0">
                <a:solidFill>
                  <a:schemeClr val="bg1"/>
                </a:solidFill>
              </a:rPr>
              <a:t>Average employment duration </a:t>
            </a:r>
          </a:p>
        </p:txBody>
      </p:sp>
      <p:cxnSp>
        <p:nvCxnSpPr>
          <p:cNvPr id="23" name="Straight Connector 17408"/>
          <p:cNvCxnSpPr>
            <a:cxnSpLocks noChangeShapeType="1"/>
          </p:cNvCxnSpPr>
          <p:nvPr/>
        </p:nvCxnSpPr>
        <p:spPr bwMode="auto">
          <a:xfrm>
            <a:off x="9959975" y="2112963"/>
            <a:ext cx="1323975" cy="0"/>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24" name="TextBox 23"/>
          <p:cNvSpPr txBox="1"/>
          <p:nvPr/>
        </p:nvSpPr>
        <p:spPr>
          <a:xfrm>
            <a:off x="971160" y="4648270"/>
            <a:ext cx="2520242" cy="707886"/>
          </a:xfrm>
          <a:prstGeom prst="rect">
            <a:avLst/>
          </a:prstGeom>
          <a:noFill/>
        </p:spPr>
        <p:txBody>
          <a:bodyPr wrap="none">
            <a:spAutoFit/>
          </a:bodyPr>
          <a:lstStyle/>
          <a:p>
            <a:pPr>
              <a:defRPr/>
            </a:pPr>
            <a:r>
              <a:rPr lang="hr-HR" sz="4000" dirty="0">
                <a:solidFill>
                  <a:schemeClr val="bg1"/>
                </a:solidFill>
                <a:latin typeface="+mj-lt"/>
              </a:rPr>
              <a:t>77% : 23%</a:t>
            </a:r>
            <a:endParaRPr lang="en-US" sz="4000" dirty="0">
              <a:solidFill>
                <a:schemeClr val="bg1"/>
              </a:solidFill>
              <a:latin typeface="+mj-lt"/>
            </a:endParaRPr>
          </a:p>
        </p:txBody>
      </p:sp>
      <p:cxnSp>
        <p:nvCxnSpPr>
          <p:cNvPr id="25" name="Straight Connector 17414"/>
          <p:cNvCxnSpPr>
            <a:cxnSpLocks noChangeShapeType="1"/>
          </p:cNvCxnSpPr>
          <p:nvPr/>
        </p:nvCxnSpPr>
        <p:spPr bwMode="auto">
          <a:xfrm flipV="1">
            <a:off x="971160" y="5333931"/>
            <a:ext cx="2574925" cy="9525"/>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26" name="TextBox 17415"/>
          <p:cNvSpPr txBox="1">
            <a:spLocks noChangeArrowheads="1"/>
          </p:cNvSpPr>
          <p:nvPr/>
        </p:nvSpPr>
        <p:spPr bwMode="auto">
          <a:xfrm>
            <a:off x="872689" y="5372100"/>
            <a:ext cx="29594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600" dirty="0">
                <a:solidFill>
                  <a:schemeClr val="bg1"/>
                </a:solidFill>
              </a:rPr>
              <a:t>Gender ratio (</a:t>
            </a:r>
            <a:r>
              <a:rPr lang="hr-HR" sz="1600" dirty="0">
                <a:solidFill>
                  <a:schemeClr val="bg1"/>
                </a:solidFill>
              </a:rPr>
              <a:t>m</a:t>
            </a:r>
            <a:r>
              <a:rPr lang="en-US" sz="1600" dirty="0">
                <a:solidFill>
                  <a:schemeClr val="bg1"/>
                </a:solidFill>
              </a:rPr>
              <a:t>ale vs. </a:t>
            </a:r>
            <a:r>
              <a:rPr lang="hr-HR" sz="1600" dirty="0">
                <a:solidFill>
                  <a:schemeClr val="bg1"/>
                </a:solidFill>
              </a:rPr>
              <a:t>f</a:t>
            </a:r>
            <a:r>
              <a:rPr lang="en-US" sz="1600" dirty="0" err="1">
                <a:solidFill>
                  <a:schemeClr val="bg1"/>
                </a:solidFill>
              </a:rPr>
              <a:t>emale</a:t>
            </a:r>
            <a:r>
              <a:rPr lang="hr-HR" sz="1600" dirty="0">
                <a:solidFill>
                  <a:schemeClr val="bg1"/>
                </a:solidFill>
              </a:rPr>
              <a:t>)</a:t>
            </a:r>
            <a:endParaRPr lang="en-US" sz="1600" dirty="0">
              <a:solidFill>
                <a:schemeClr val="bg1"/>
              </a:solidFill>
            </a:endParaRPr>
          </a:p>
        </p:txBody>
      </p:sp>
      <p:sp>
        <p:nvSpPr>
          <p:cNvPr id="27" name="TextBox 26"/>
          <p:cNvSpPr txBox="1"/>
          <p:nvPr/>
        </p:nvSpPr>
        <p:spPr>
          <a:xfrm>
            <a:off x="9939338" y="3228975"/>
            <a:ext cx="1327608" cy="707886"/>
          </a:xfrm>
          <a:prstGeom prst="rect">
            <a:avLst/>
          </a:prstGeom>
          <a:noFill/>
          <a:ln>
            <a:noFill/>
          </a:ln>
        </p:spPr>
        <p:txBody>
          <a:bodyPr wrap="none">
            <a:spAutoFit/>
          </a:bodyPr>
          <a:lstStyle/>
          <a:p>
            <a:pPr>
              <a:defRPr/>
            </a:pPr>
            <a:r>
              <a:rPr lang="hr-HR" sz="4000" dirty="0">
                <a:solidFill>
                  <a:schemeClr val="bg1"/>
                </a:solidFill>
                <a:latin typeface="+mj-lt"/>
              </a:rPr>
              <a:t>41</a:t>
            </a:r>
            <a:r>
              <a:rPr lang="hr-HR" dirty="0">
                <a:solidFill>
                  <a:schemeClr val="bg1"/>
                </a:solidFill>
              </a:rPr>
              <a:t> </a:t>
            </a:r>
            <a:r>
              <a:rPr lang="en-US" sz="1600" dirty="0">
                <a:solidFill>
                  <a:schemeClr val="bg1"/>
                </a:solidFill>
              </a:rPr>
              <a:t>years</a:t>
            </a:r>
          </a:p>
        </p:txBody>
      </p:sp>
      <p:cxnSp>
        <p:nvCxnSpPr>
          <p:cNvPr id="28" name="Straight Connector 17418"/>
          <p:cNvCxnSpPr>
            <a:cxnSpLocks noChangeShapeType="1"/>
          </p:cNvCxnSpPr>
          <p:nvPr/>
        </p:nvCxnSpPr>
        <p:spPr bwMode="auto">
          <a:xfrm>
            <a:off x="9990138" y="3883025"/>
            <a:ext cx="1433512" cy="0"/>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29" name="TextBox 17421"/>
          <p:cNvSpPr txBox="1">
            <a:spLocks noChangeArrowheads="1"/>
          </p:cNvSpPr>
          <p:nvPr/>
        </p:nvSpPr>
        <p:spPr bwMode="auto">
          <a:xfrm>
            <a:off x="9939338" y="3860800"/>
            <a:ext cx="1817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600" dirty="0">
                <a:solidFill>
                  <a:schemeClr val="bg1"/>
                </a:solidFill>
              </a:rPr>
              <a:t>Average employee age  </a:t>
            </a:r>
          </a:p>
        </p:txBody>
      </p:sp>
      <p:sp>
        <p:nvSpPr>
          <p:cNvPr id="30" name="TextBox 29"/>
          <p:cNvSpPr txBox="1"/>
          <p:nvPr/>
        </p:nvSpPr>
        <p:spPr>
          <a:xfrm>
            <a:off x="4678145" y="4729221"/>
            <a:ext cx="1157689" cy="707886"/>
          </a:xfrm>
          <a:prstGeom prst="rect">
            <a:avLst/>
          </a:prstGeom>
          <a:noFill/>
        </p:spPr>
        <p:txBody>
          <a:bodyPr wrap="none">
            <a:spAutoFit/>
          </a:bodyPr>
          <a:lstStyle/>
          <a:p>
            <a:pPr>
              <a:defRPr/>
            </a:pPr>
            <a:r>
              <a:rPr lang="hr-HR" sz="4000" dirty="0">
                <a:solidFill>
                  <a:schemeClr val="bg1"/>
                </a:solidFill>
                <a:latin typeface="+mj-lt"/>
              </a:rPr>
              <a:t>22%</a:t>
            </a:r>
            <a:endParaRPr lang="en-US" sz="4000" dirty="0">
              <a:solidFill>
                <a:schemeClr val="bg1"/>
              </a:solidFill>
              <a:latin typeface="+mj-lt"/>
            </a:endParaRPr>
          </a:p>
        </p:txBody>
      </p:sp>
      <p:cxnSp>
        <p:nvCxnSpPr>
          <p:cNvPr id="31" name="Straight Connector 17424"/>
          <p:cNvCxnSpPr>
            <a:cxnSpLocks noChangeShapeType="1"/>
          </p:cNvCxnSpPr>
          <p:nvPr/>
        </p:nvCxnSpPr>
        <p:spPr bwMode="auto">
          <a:xfrm>
            <a:off x="4678145" y="5372100"/>
            <a:ext cx="1819275" cy="0"/>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32" name="TextBox 17425"/>
          <p:cNvSpPr txBox="1">
            <a:spLocks noChangeArrowheads="1"/>
          </p:cNvSpPr>
          <p:nvPr/>
        </p:nvSpPr>
        <p:spPr bwMode="auto">
          <a:xfrm>
            <a:off x="4610614" y="5465311"/>
            <a:ext cx="20685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600" dirty="0">
                <a:solidFill>
                  <a:schemeClr val="bg1"/>
                </a:solidFill>
              </a:rPr>
              <a:t>Female managers </a:t>
            </a:r>
          </a:p>
        </p:txBody>
      </p:sp>
      <p:sp>
        <p:nvSpPr>
          <p:cNvPr id="33" name="TextBox 32"/>
          <p:cNvSpPr txBox="1"/>
          <p:nvPr/>
        </p:nvSpPr>
        <p:spPr>
          <a:xfrm>
            <a:off x="9217990" y="4506982"/>
            <a:ext cx="1205779" cy="707886"/>
          </a:xfrm>
          <a:prstGeom prst="rect">
            <a:avLst/>
          </a:prstGeom>
          <a:noFill/>
        </p:spPr>
        <p:txBody>
          <a:bodyPr wrap="none">
            <a:spAutoFit/>
          </a:bodyPr>
          <a:lstStyle/>
          <a:p>
            <a:pPr>
              <a:defRPr/>
            </a:pPr>
            <a:r>
              <a:rPr lang="hr-HR" sz="4000" dirty="0">
                <a:solidFill>
                  <a:schemeClr val="bg1"/>
                </a:solidFill>
                <a:latin typeface="+mj-lt"/>
              </a:rPr>
              <a:t>28%</a:t>
            </a:r>
            <a:endParaRPr lang="en-US" sz="4000" dirty="0">
              <a:solidFill>
                <a:schemeClr val="bg1"/>
              </a:solidFill>
              <a:latin typeface="+mj-lt"/>
            </a:endParaRPr>
          </a:p>
        </p:txBody>
      </p:sp>
      <p:cxnSp>
        <p:nvCxnSpPr>
          <p:cNvPr id="34" name="Straight Connector 17428"/>
          <p:cNvCxnSpPr>
            <a:cxnSpLocks noChangeShapeType="1"/>
          </p:cNvCxnSpPr>
          <p:nvPr/>
        </p:nvCxnSpPr>
        <p:spPr bwMode="auto">
          <a:xfrm>
            <a:off x="9285219" y="5139830"/>
            <a:ext cx="1498600" cy="0"/>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35" name="TextBox 17429"/>
          <p:cNvSpPr txBox="1">
            <a:spLocks noChangeArrowheads="1"/>
          </p:cNvSpPr>
          <p:nvPr/>
        </p:nvSpPr>
        <p:spPr bwMode="auto">
          <a:xfrm>
            <a:off x="9187575" y="5210556"/>
            <a:ext cx="21351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600" dirty="0">
                <a:solidFill>
                  <a:schemeClr val="bg1"/>
                </a:solidFill>
              </a:rPr>
              <a:t>Employees with up to 2 years of work experience </a:t>
            </a:r>
          </a:p>
        </p:txBody>
      </p:sp>
      <p:pic>
        <p:nvPicPr>
          <p:cNvPr id="36" name="Econ20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09338" y="360363"/>
            <a:ext cx="4445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1588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t>NICE GOD ?</a:t>
            </a:r>
          </a:p>
        </p:txBody>
      </p:sp>
      <p:pic>
        <p:nvPicPr>
          <p:cNvPr id="4" name="Picture 3"/>
          <p:cNvPicPr>
            <a:picLocks noChangeAspect="1"/>
          </p:cNvPicPr>
          <p:nvPr/>
        </p:nvPicPr>
        <p:blipFill>
          <a:blip r:embed="rId3"/>
          <a:stretch>
            <a:fillRect/>
          </a:stretch>
        </p:blipFill>
        <p:spPr>
          <a:xfrm>
            <a:off x="1823151" y="1597208"/>
            <a:ext cx="5323174" cy="5260793"/>
          </a:xfrm>
          <a:prstGeom prst="rect">
            <a:avLst/>
          </a:prstGeom>
        </p:spPr>
      </p:pic>
      <p:sp>
        <p:nvSpPr>
          <p:cNvPr id="5" name="Rectangle 4"/>
          <p:cNvSpPr/>
          <p:nvPr/>
        </p:nvSpPr>
        <p:spPr>
          <a:xfrm>
            <a:off x="7059828" y="1601143"/>
            <a:ext cx="3608172" cy="5016758"/>
          </a:xfrm>
          <a:prstGeom prst="rect">
            <a:avLst/>
          </a:prstGeom>
        </p:spPr>
        <p:txBody>
          <a:bodyPr wrap="square">
            <a:spAutoFit/>
          </a:bodyPr>
          <a:lstStyle/>
          <a:p>
            <a:r>
              <a:rPr lang="en-US" dirty="0"/>
              <a:t>Before the prospect of an intelligence explosion, we humans are like small children playing with a bomb. Such is the mismatch between the power of our plaything and the immaturity of our conduct. Superintelligence is a challenge for which we are not ready now and will not be ready for a long time. We have little idea when the detonation will occur, though if we hold the device to our ear we can hear a faint ticking sound.</a:t>
            </a:r>
            <a:endParaRPr lang="hr-HR" dirty="0"/>
          </a:p>
        </p:txBody>
      </p:sp>
    </p:spTree>
    <p:extLst>
      <p:ext uri="{BB962C8B-B14F-4D97-AF65-F5344CB8AC3E}">
        <p14:creationId xmlns:p14="http://schemas.microsoft.com/office/powerpoint/2010/main" val="15623789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E9D78-547B-4735-9B01-CFEBB3F50C13}"/>
              </a:ext>
            </a:extLst>
          </p:cNvPr>
          <p:cNvSpPr>
            <a:spLocks noGrp="1"/>
          </p:cNvSpPr>
          <p:nvPr>
            <p:ph type="title"/>
          </p:nvPr>
        </p:nvSpPr>
        <p:spPr/>
        <p:txBody>
          <a:bodyPr/>
          <a:lstStyle/>
          <a:p>
            <a:r>
              <a:rPr lang="hr-HR" dirty="0"/>
              <a:t>Industrija 4.0</a:t>
            </a:r>
            <a:br>
              <a:rPr lang="hr-HR" dirty="0"/>
            </a:br>
            <a:r>
              <a:rPr lang="hr-HR" dirty="0"/>
              <a:t>ili 4. Industrijska revolucija</a:t>
            </a:r>
          </a:p>
        </p:txBody>
      </p:sp>
      <p:sp>
        <p:nvSpPr>
          <p:cNvPr id="3" name="Text Placeholder 2">
            <a:extLst>
              <a:ext uri="{FF2B5EF4-FFF2-40B4-BE49-F238E27FC236}">
                <a16:creationId xmlns:a16="http://schemas.microsoft.com/office/drawing/2014/main" id="{E775E614-604C-495A-9430-2862CDCE8381}"/>
              </a:ext>
            </a:extLst>
          </p:cNvPr>
          <p:cNvSpPr>
            <a:spLocks noGrp="1"/>
          </p:cNvSpPr>
          <p:nvPr>
            <p:ph type="body" idx="1"/>
          </p:nvPr>
        </p:nvSpPr>
        <p:spPr/>
        <p:txBody>
          <a:bodyPr/>
          <a:lstStyle/>
          <a:p>
            <a:r>
              <a:rPr lang="hr-HR" dirty="0"/>
              <a:t>… ili kontrarevolucija kako kažu neki.</a:t>
            </a:r>
          </a:p>
        </p:txBody>
      </p:sp>
    </p:spTree>
    <p:extLst>
      <p:ext uri="{BB962C8B-B14F-4D97-AF65-F5344CB8AC3E}">
        <p14:creationId xmlns:p14="http://schemas.microsoft.com/office/powerpoint/2010/main" val="3320379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5F58CB-E953-498F-953D-5CCE4DA8BACD}"/>
              </a:ext>
            </a:extLst>
          </p:cNvPr>
          <p:cNvSpPr>
            <a:spLocks noGrp="1"/>
          </p:cNvSpPr>
          <p:nvPr>
            <p:ph type="title"/>
          </p:nvPr>
        </p:nvSpPr>
        <p:spPr/>
        <p:txBody>
          <a:bodyPr/>
          <a:lstStyle/>
          <a:p>
            <a:r>
              <a:rPr lang="hr-HR" dirty="0"/>
              <a:t>Što je 4 industrijska revolucija</a:t>
            </a:r>
          </a:p>
        </p:txBody>
      </p:sp>
      <p:sp>
        <p:nvSpPr>
          <p:cNvPr id="5" name="Content Placeholder 4">
            <a:extLst>
              <a:ext uri="{FF2B5EF4-FFF2-40B4-BE49-F238E27FC236}">
                <a16:creationId xmlns:a16="http://schemas.microsoft.com/office/drawing/2014/main" id="{F58DFA89-ABD3-4D41-8FB2-5E92572ADC3C}"/>
              </a:ext>
            </a:extLst>
          </p:cNvPr>
          <p:cNvSpPr>
            <a:spLocks noGrp="1"/>
          </p:cNvSpPr>
          <p:nvPr>
            <p:ph idx="1"/>
          </p:nvPr>
        </p:nvSpPr>
        <p:spPr>
          <a:xfrm>
            <a:off x="838200" y="1825625"/>
            <a:ext cx="9742714" cy="4351338"/>
          </a:xfrm>
        </p:spPr>
        <p:txBody>
          <a:bodyPr>
            <a:normAutofit/>
          </a:bodyPr>
          <a:lstStyle/>
          <a:p>
            <a:r>
              <a:rPr lang="hr-HR" dirty="0"/>
              <a:t>U ovoj prezentaciji izraz „Industrija 4.0" označava četvrtu industrijsku revoluciju. Ostali srodni pojmovi uključuju "Industrijski internet" ili "Digitalna tvornica", iako niti jedan od tih izraza ne daje kompletnu sliku. </a:t>
            </a:r>
          </a:p>
          <a:p>
            <a:r>
              <a:rPr lang="hr-HR" dirty="0"/>
              <a:t>Dok se Industrija 3.0 usredotočila na automatizaciju </a:t>
            </a:r>
            <a:r>
              <a:rPr lang="hr-HR" dirty="0">
                <a:solidFill>
                  <a:srgbClr val="00B0F0"/>
                </a:solidFill>
              </a:rPr>
              <a:t>pojedinačnih</a:t>
            </a:r>
            <a:r>
              <a:rPr lang="hr-HR" dirty="0"/>
              <a:t> strojeva i procesa, Industrija 4.0 usredotočuje se na digitalizaciju </a:t>
            </a:r>
            <a:r>
              <a:rPr lang="hr-HR" dirty="0">
                <a:solidFill>
                  <a:srgbClr val="00B0F0"/>
                </a:solidFill>
              </a:rPr>
              <a:t>cjelokupne fizičke imovine </a:t>
            </a:r>
            <a:r>
              <a:rPr lang="hr-HR" dirty="0"/>
              <a:t>i integraciju u digitalne ekosustave s partnerskim lancima vrijednosti. </a:t>
            </a:r>
          </a:p>
          <a:p>
            <a:r>
              <a:rPr lang="hr-HR" dirty="0"/>
              <a:t>Stvaranje, analiziranje i komuniciranje </a:t>
            </a:r>
            <a:r>
              <a:rPr lang="hr-HR" dirty="0">
                <a:solidFill>
                  <a:srgbClr val="00B0F0"/>
                </a:solidFill>
              </a:rPr>
              <a:t>podataka</a:t>
            </a:r>
            <a:r>
              <a:rPr lang="hr-HR" dirty="0"/>
              <a:t> neprimjetno podupire dobitke koje je obećala Industrija 4.0, a ona povezuje širok raspon novih tehnologija za stvaranje vrijednosti.</a:t>
            </a:r>
          </a:p>
        </p:txBody>
      </p:sp>
    </p:spTree>
    <p:extLst>
      <p:ext uri="{BB962C8B-B14F-4D97-AF65-F5344CB8AC3E}">
        <p14:creationId xmlns:p14="http://schemas.microsoft.com/office/powerpoint/2010/main" val="91847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Disruptivna promjena – rast humanoidnih robota</a:t>
            </a:r>
          </a:p>
        </p:txBody>
      </p:sp>
      <p:pic>
        <p:nvPicPr>
          <p:cNvPr id="14338" name="Picture 2" descr="https://www.designboom.com/cms/images/erica/---robot/robot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0688"/>
            <a:ext cx="6884139" cy="5167312"/>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Robot Sales Already Taking A Dip | Robot Revi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0998" y="1690687"/>
            <a:ext cx="6465090" cy="516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7022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Text Placeholder 2"/>
          <p:cNvSpPr>
            <a:spLocks noGrp="1"/>
          </p:cNvSpPr>
          <p:nvPr>
            <p:ph type="body" idx="1"/>
          </p:nvPr>
        </p:nvSpPr>
        <p:spPr/>
        <p:txBody>
          <a:bodyPr/>
          <a:lstStyle/>
          <a:p>
            <a:endParaRPr lang="hr-HR"/>
          </a:p>
        </p:txBody>
      </p:sp>
      <p:pic>
        <p:nvPicPr>
          <p:cNvPr id="2050" name="Picture 2" descr="These Robots Are About to Take Your Job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953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23C233-4EF8-447F-96D7-C2AC0E919E16}"/>
              </a:ext>
            </a:extLst>
          </p:cNvPr>
          <p:cNvPicPr>
            <a:picLocks noChangeAspect="1"/>
          </p:cNvPicPr>
          <p:nvPr/>
        </p:nvPicPr>
        <p:blipFill>
          <a:blip r:embed="rId3"/>
          <a:stretch>
            <a:fillRect/>
          </a:stretch>
        </p:blipFill>
        <p:spPr>
          <a:xfrm>
            <a:off x="4121491" y="762000"/>
            <a:ext cx="8039936" cy="5366657"/>
          </a:xfrm>
          <a:prstGeom prst="rect">
            <a:avLst/>
          </a:prstGeom>
        </p:spPr>
      </p:pic>
      <p:sp>
        <p:nvSpPr>
          <p:cNvPr id="10" name="Down Arrow 7">
            <a:extLst>
              <a:ext uri="{FF2B5EF4-FFF2-40B4-BE49-F238E27FC236}">
                <a16:creationId xmlns:a16="http://schemas.microsoft.com/office/drawing/2014/main" id="{D4771268-CB57-404A-9271-370EB28F60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6EE4D4A1-AF30-43E5-AD99-22D56BC0546F}"/>
              </a:ext>
            </a:extLst>
          </p:cNvPr>
          <p:cNvSpPr>
            <a:spLocks noGrp="1"/>
          </p:cNvSpPr>
          <p:nvPr>
            <p:ph type="title"/>
          </p:nvPr>
        </p:nvSpPr>
        <p:spPr>
          <a:xfrm>
            <a:off x="1028700" y="1967266"/>
            <a:ext cx="2628900" cy="2547257"/>
          </a:xfrm>
          <a:noFill/>
        </p:spPr>
        <p:txBody>
          <a:bodyPr anchor="ctr">
            <a:noAutofit/>
          </a:bodyPr>
          <a:lstStyle/>
          <a:p>
            <a:pPr algn="ctr"/>
            <a:r>
              <a:rPr lang="en-US" sz="3200" i="1" dirty="0">
                <a:solidFill>
                  <a:schemeClr val="bg1"/>
                </a:solidFill>
              </a:rPr>
              <a:t>Industry 4.0 framework and contributing digital technologies</a:t>
            </a:r>
            <a:endParaRPr lang="hr-HR" sz="3200" dirty="0">
              <a:solidFill>
                <a:schemeClr val="bg1"/>
              </a:solidFill>
            </a:endParaRPr>
          </a:p>
        </p:txBody>
      </p:sp>
    </p:spTree>
    <p:extLst>
      <p:ext uri="{BB962C8B-B14F-4D97-AF65-F5344CB8AC3E}">
        <p14:creationId xmlns:p14="http://schemas.microsoft.com/office/powerpoint/2010/main" val="2136741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A9ABBBE-7521-423B-90F3-0A66BC67B82E}"/>
              </a:ext>
            </a:extLst>
          </p:cNvPr>
          <p:cNvPicPr>
            <a:picLocks noChangeAspect="1"/>
          </p:cNvPicPr>
          <p:nvPr/>
        </p:nvPicPr>
        <p:blipFill>
          <a:blip r:embed="rId3"/>
          <a:stretch>
            <a:fillRect/>
          </a:stretch>
        </p:blipFill>
        <p:spPr>
          <a:xfrm>
            <a:off x="4032514" y="1097"/>
            <a:ext cx="7310400" cy="6871777"/>
          </a:xfrm>
          <a:prstGeom prst="rect">
            <a:avLst/>
          </a:prstGeom>
        </p:spPr>
      </p:pic>
      <p:sp>
        <p:nvSpPr>
          <p:cNvPr id="2" name="Title 1">
            <a:extLst>
              <a:ext uri="{FF2B5EF4-FFF2-40B4-BE49-F238E27FC236}">
                <a16:creationId xmlns:a16="http://schemas.microsoft.com/office/drawing/2014/main" id="{3666A82E-C234-46C0-8D44-23813B43A71C}"/>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anchor="ctr">
            <a:normAutofit/>
          </a:bodyPr>
          <a:lstStyle/>
          <a:p>
            <a:pPr algn="ctr"/>
            <a:r>
              <a:rPr lang="en-US" sz="2800" i="1" dirty="0">
                <a:solidFill>
                  <a:schemeClr val="bg1"/>
                </a:solidFill>
              </a:rPr>
              <a:t>PwC’s 2016 Global Industry 4.0 Survey</a:t>
            </a:r>
            <a:endParaRPr lang="hr-HR" sz="2800" dirty="0">
              <a:solidFill>
                <a:schemeClr val="bg1"/>
              </a:solidFill>
            </a:endParaRPr>
          </a:p>
        </p:txBody>
      </p:sp>
    </p:spTree>
    <p:extLst>
      <p:ext uri="{BB962C8B-B14F-4D97-AF65-F5344CB8AC3E}">
        <p14:creationId xmlns:p14="http://schemas.microsoft.com/office/powerpoint/2010/main" val="62618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3DF344-BF81-4313-B5FC-6B78E690BBBB}"/>
              </a:ext>
            </a:extLst>
          </p:cNvPr>
          <p:cNvPicPr>
            <a:picLocks noChangeAspect="1"/>
          </p:cNvPicPr>
          <p:nvPr/>
        </p:nvPicPr>
        <p:blipFill>
          <a:blip r:embed="rId3"/>
          <a:stretch>
            <a:fillRect/>
          </a:stretch>
        </p:blipFill>
        <p:spPr>
          <a:xfrm>
            <a:off x="4386943" y="936172"/>
            <a:ext cx="7767385" cy="4854614"/>
          </a:xfrm>
          <a:prstGeom prst="rect">
            <a:avLst/>
          </a:prstGeom>
        </p:spPr>
      </p:pic>
      <p:sp>
        <p:nvSpPr>
          <p:cNvPr id="9" name="Down Arrow 7">
            <a:extLst>
              <a:ext uri="{FF2B5EF4-FFF2-40B4-BE49-F238E27FC236}">
                <a16:creationId xmlns:a16="http://schemas.microsoft.com/office/drawing/2014/main" id="{D4771268-CB57-404A-9271-370EB28F60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FD374A-B3EE-4B96-8F5C-E12DCB0F4C0C}"/>
              </a:ext>
            </a:extLst>
          </p:cNvPr>
          <p:cNvSpPr>
            <a:spLocks noGrp="1"/>
          </p:cNvSpPr>
          <p:nvPr>
            <p:ph type="title"/>
          </p:nvPr>
        </p:nvSpPr>
        <p:spPr>
          <a:xfrm>
            <a:off x="1028700" y="1967266"/>
            <a:ext cx="2628900" cy="2547257"/>
          </a:xfrm>
          <a:noFill/>
        </p:spPr>
        <p:txBody>
          <a:bodyPr anchor="ctr">
            <a:noAutofit/>
          </a:bodyPr>
          <a:lstStyle/>
          <a:p>
            <a:r>
              <a:rPr lang="en-US" sz="2400" i="1" dirty="0">
                <a:solidFill>
                  <a:schemeClr val="bg1"/>
                </a:solidFill>
              </a:rPr>
              <a:t>Industrial companies are moving towards greater digital value creation, from augmented</a:t>
            </a:r>
            <a:br>
              <a:rPr lang="en-US" sz="2400" i="1" dirty="0">
                <a:solidFill>
                  <a:schemeClr val="bg1"/>
                </a:solidFill>
              </a:rPr>
            </a:br>
            <a:r>
              <a:rPr lang="en-US" sz="2400" i="1" dirty="0">
                <a:solidFill>
                  <a:schemeClr val="bg1"/>
                </a:solidFill>
              </a:rPr>
              <a:t>products to serving digital ecosystems</a:t>
            </a:r>
            <a:endParaRPr lang="hr-HR" sz="2400" dirty="0">
              <a:solidFill>
                <a:schemeClr val="bg1"/>
              </a:solidFill>
            </a:endParaRPr>
          </a:p>
        </p:txBody>
      </p:sp>
    </p:spTree>
    <p:extLst>
      <p:ext uri="{BB962C8B-B14F-4D97-AF65-F5344CB8AC3E}">
        <p14:creationId xmlns:p14="http://schemas.microsoft.com/office/powerpoint/2010/main" val="703771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AE485F-DD73-49C2-9B23-EE0732071A78}"/>
              </a:ext>
            </a:extLst>
          </p:cNvPr>
          <p:cNvPicPr>
            <a:picLocks noChangeAspect="1"/>
          </p:cNvPicPr>
          <p:nvPr/>
        </p:nvPicPr>
        <p:blipFill>
          <a:blip r:embed="rId3"/>
          <a:stretch>
            <a:fillRect/>
          </a:stretch>
        </p:blipFill>
        <p:spPr>
          <a:xfrm>
            <a:off x="4071257" y="932747"/>
            <a:ext cx="8120743" cy="5034861"/>
          </a:xfrm>
          <a:prstGeom prst="rect">
            <a:avLst/>
          </a:prstGeom>
        </p:spPr>
      </p:pic>
      <p:sp>
        <p:nvSpPr>
          <p:cNvPr id="8" name="Down Arrow 7">
            <a:extLst>
              <a:ext uri="{FF2B5EF4-FFF2-40B4-BE49-F238E27FC236}">
                <a16:creationId xmlns:a16="http://schemas.microsoft.com/office/drawing/2014/main" id="{D4771268-CB57-404A-9271-370EB28F60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E98744-5DEC-4AD9-B61D-EBA51261FBD5}"/>
              </a:ext>
            </a:extLst>
          </p:cNvPr>
          <p:cNvSpPr>
            <a:spLocks noGrp="1"/>
          </p:cNvSpPr>
          <p:nvPr>
            <p:ph type="title"/>
          </p:nvPr>
        </p:nvSpPr>
        <p:spPr>
          <a:xfrm>
            <a:off x="1028700" y="1967266"/>
            <a:ext cx="2628900" cy="2547257"/>
          </a:xfrm>
          <a:noFill/>
        </p:spPr>
        <p:txBody>
          <a:bodyPr anchor="ctr">
            <a:normAutofit fontScale="90000"/>
          </a:bodyPr>
          <a:lstStyle/>
          <a:p>
            <a:r>
              <a:rPr lang="hr-HR" i="1" dirty="0" err="1">
                <a:solidFill>
                  <a:schemeClr val="bg1"/>
                </a:solidFill>
              </a:rPr>
              <a:t>Digitisation</a:t>
            </a:r>
            <a:r>
              <a:rPr lang="hr-HR" i="1" dirty="0">
                <a:solidFill>
                  <a:schemeClr val="bg1"/>
                </a:solidFill>
              </a:rPr>
              <a:t> </a:t>
            </a:r>
            <a:r>
              <a:rPr lang="hr-HR" i="1" dirty="0" err="1">
                <a:solidFill>
                  <a:schemeClr val="bg1"/>
                </a:solidFill>
              </a:rPr>
              <a:t>increase</a:t>
            </a:r>
            <a:r>
              <a:rPr lang="hr-HR" i="1" dirty="0">
                <a:solidFill>
                  <a:schemeClr val="bg1"/>
                </a:solidFill>
              </a:rPr>
              <a:t> over the</a:t>
            </a:r>
            <a:br>
              <a:rPr lang="hr-HR" i="1" dirty="0">
                <a:solidFill>
                  <a:schemeClr val="bg1"/>
                </a:solidFill>
              </a:rPr>
            </a:br>
            <a:r>
              <a:rPr lang="hr-HR" i="1" dirty="0" err="1">
                <a:solidFill>
                  <a:schemeClr val="bg1"/>
                </a:solidFill>
              </a:rPr>
              <a:t>next</a:t>
            </a:r>
            <a:r>
              <a:rPr lang="hr-HR" i="1" dirty="0">
                <a:solidFill>
                  <a:schemeClr val="bg1"/>
                </a:solidFill>
              </a:rPr>
              <a:t> </a:t>
            </a:r>
            <a:r>
              <a:rPr lang="hr-HR" i="1" dirty="0" err="1">
                <a:solidFill>
                  <a:schemeClr val="bg1"/>
                </a:solidFill>
              </a:rPr>
              <a:t>five</a:t>
            </a:r>
            <a:r>
              <a:rPr lang="hr-HR" i="1" dirty="0">
                <a:solidFill>
                  <a:schemeClr val="bg1"/>
                </a:solidFill>
              </a:rPr>
              <a:t> </a:t>
            </a:r>
            <a:r>
              <a:rPr lang="hr-HR" i="1" dirty="0" err="1">
                <a:solidFill>
                  <a:schemeClr val="bg1"/>
                </a:solidFill>
              </a:rPr>
              <a:t>years</a:t>
            </a:r>
            <a:endParaRPr lang="hr-HR" sz="3600" dirty="0">
              <a:solidFill>
                <a:schemeClr val="bg1"/>
              </a:solidFill>
            </a:endParaRPr>
          </a:p>
        </p:txBody>
      </p:sp>
    </p:spTree>
    <p:extLst>
      <p:ext uri="{BB962C8B-B14F-4D97-AF65-F5344CB8AC3E}">
        <p14:creationId xmlns:p14="http://schemas.microsoft.com/office/powerpoint/2010/main" val="26920196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53E0B9D3-8020-4CD5-8DF0-CB8FEBCD969A}"/>
              </a:ext>
            </a:extLst>
          </p:cNvPr>
          <p:cNvPicPr>
            <a:picLocks noChangeAspect="1"/>
          </p:cNvPicPr>
          <p:nvPr/>
        </p:nvPicPr>
        <p:blipFill>
          <a:blip r:embed="rId3"/>
          <a:stretch>
            <a:fillRect/>
          </a:stretch>
        </p:blipFill>
        <p:spPr>
          <a:xfrm>
            <a:off x="4778383" y="961812"/>
            <a:ext cx="5708633" cy="4930987"/>
          </a:xfrm>
          <a:prstGeom prst="rect">
            <a:avLst/>
          </a:prstGeom>
        </p:spPr>
      </p:pic>
      <p:sp>
        <p:nvSpPr>
          <p:cNvPr id="2" name="Title 1">
            <a:extLst>
              <a:ext uri="{FF2B5EF4-FFF2-40B4-BE49-F238E27FC236}">
                <a16:creationId xmlns:a16="http://schemas.microsoft.com/office/drawing/2014/main" id="{B8AF3447-3985-4FD2-8864-CBC5E8DE733E}"/>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anchor="ctr">
            <a:noAutofit/>
          </a:bodyPr>
          <a:lstStyle/>
          <a:p>
            <a:r>
              <a:rPr lang="en-US" sz="2400" i="1" dirty="0">
                <a:solidFill>
                  <a:schemeClr val="bg1"/>
                </a:solidFill>
              </a:rPr>
              <a:t>Lack of digital culture and training is the biggest</a:t>
            </a:r>
            <a:r>
              <a:rPr lang="hr-HR" sz="2400" i="1" dirty="0">
                <a:solidFill>
                  <a:schemeClr val="bg1"/>
                </a:solidFill>
              </a:rPr>
              <a:t> </a:t>
            </a:r>
            <a:r>
              <a:rPr lang="hr-HR" sz="2400" i="1" dirty="0" err="1">
                <a:solidFill>
                  <a:schemeClr val="bg1"/>
                </a:solidFill>
              </a:rPr>
              <a:t>challenge</a:t>
            </a:r>
            <a:r>
              <a:rPr lang="hr-HR" sz="2400" i="1" dirty="0">
                <a:solidFill>
                  <a:schemeClr val="bg1"/>
                </a:solidFill>
              </a:rPr>
              <a:t> </a:t>
            </a:r>
            <a:r>
              <a:rPr lang="hr-HR" sz="2400" i="1" dirty="0" err="1">
                <a:solidFill>
                  <a:schemeClr val="bg1"/>
                </a:solidFill>
              </a:rPr>
              <a:t>facing</a:t>
            </a:r>
            <a:r>
              <a:rPr lang="hr-HR" sz="2400" i="1" dirty="0">
                <a:solidFill>
                  <a:schemeClr val="bg1"/>
                </a:solidFill>
              </a:rPr>
              <a:t> </a:t>
            </a:r>
            <a:r>
              <a:rPr lang="hr-HR" sz="2400" i="1" dirty="0" err="1">
                <a:solidFill>
                  <a:schemeClr val="bg1"/>
                </a:solidFill>
              </a:rPr>
              <a:t>companies</a:t>
            </a:r>
            <a:endParaRPr lang="hr-HR" sz="2400" dirty="0">
              <a:solidFill>
                <a:schemeClr val="bg1"/>
              </a:solidFill>
            </a:endParaRPr>
          </a:p>
        </p:txBody>
      </p:sp>
    </p:spTree>
    <p:extLst>
      <p:ext uri="{BB962C8B-B14F-4D97-AF65-F5344CB8AC3E}">
        <p14:creationId xmlns:p14="http://schemas.microsoft.com/office/powerpoint/2010/main" val="1159580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 y="0"/>
            <a:ext cx="12201146" cy="6857999"/>
          </a:xfrm>
          <a:prstGeom prst="rect">
            <a:avLst/>
          </a:prstGeom>
        </p:spPr>
      </p:pic>
      <p:sp>
        <p:nvSpPr>
          <p:cNvPr id="20484" name="Title 1"/>
          <p:cNvSpPr>
            <a:spLocks noGrp="1"/>
          </p:cNvSpPr>
          <p:nvPr>
            <p:ph type="title"/>
          </p:nvPr>
        </p:nvSpPr>
        <p:spPr/>
        <p:txBody>
          <a:bodyPr>
            <a:normAutofit/>
          </a:bodyPr>
          <a:lstStyle/>
          <a:p>
            <a:r>
              <a:rPr lang="en-US" dirty="0">
                <a:solidFill>
                  <a:schemeClr val="bg1"/>
                </a:solidFill>
                <a:latin typeface="Ericsson Capital TT" pitchFamily="2" charset="0"/>
              </a:rPr>
              <a:t>At an inflection point</a:t>
            </a:r>
          </a:p>
        </p:txBody>
      </p:sp>
      <p:pic>
        <p:nvPicPr>
          <p:cNvPr id="8" name="Econ20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209338" y="360363"/>
            <a:ext cx="4445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Freeform 3"/>
          <p:cNvSpPr>
            <a:spLocks noChangeAspect="1"/>
          </p:cNvSpPr>
          <p:nvPr/>
        </p:nvSpPr>
        <p:spPr bwMode="auto">
          <a:xfrm>
            <a:off x="5856671" y="3098656"/>
            <a:ext cx="1392059" cy="884979"/>
          </a:xfrm>
          <a:custGeom>
            <a:avLst/>
            <a:gdLst>
              <a:gd name="T0" fmla="*/ 2147483647 w 462"/>
              <a:gd name="T1" fmla="*/ 2147483647 h 293"/>
              <a:gd name="T2" fmla="*/ 2147483647 w 462"/>
              <a:gd name="T3" fmla="*/ 2147483647 h 293"/>
              <a:gd name="T4" fmla="*/ 2147483647 w 462"/>
              <a:gd name="T5" fmla="*/ 2147483647 h 293"/>
              <a:gd name="T6" fmla="*/ 2147483647 w 462"/>
              <a:gd name="T7" fmla="*/ 2147483647 h 293"/>
              <a:gd name="T8" fmla="*/ 2147483647 w 462"/>
              <a:gd name="T9" fmla="*/ 2147483647 h 293"/>
              <a:gd name="T10" fmla="*/ 2147483647 w 462"/>
              <a:gd name="T11" fmla="*/ 2147483647 h 293"/>
              <a:gd name="T12" fmla="*/ 2147483647 w 462"/>
              <a:gd name="T13" fmla="*/ 2147483647 h 293"/>
              <a:gd name="T14" fmla="*/ 2147483647 w 462"/>
              <a:gd name="T15" fmla="*/ 2147483647 h 293"/>
              <a:gd name="T16" fmla="*/ 2147483647 w 462"/>
              <a:gd name="T17" fmla="*/ 2147483647 h 293"/>
              <a:gd name="T18" fmla="*/ 2147483647 w 462"/>
              <a:gd name="T19" fmla="*/ 2147483647 h 293"/>
              <a:gd name="T20" fmla="*/ 2147483647 w 462"/>
              <a:gd name="T21" fmla="*/ 2147483647 h 293"/>
              <a:gd name="T22" fmla="*/ 2147483647 w 462"/>
              <a:gd name="T23" fmla="*/ 2147483647 h 293"/>
              <a:gd name="T24" fmla="*/ 2147483647 w 462"/>
              <a:gd name="T25" fmla="*/ 2147483647 h 293"/>
              <a:gd name="T26" fmla="*/ 2147483647 w 462"/>
              <a:gd name="T27" fmla="*/ 2147483647 h 293"/>
              <a:gd name="T28" fmla="*/ 2147483647 w 462"/>
              <a:gd name="T29" fmla="*/ 2147483647 h 293"/>
              <a:gd name="T30" fmla="*/ 2147483647 w 462"/>
              <a:gd name="T31" fmla="*/ 2147483647 h 293"/>
              <a:gd name="T32" fmla="*/ 2147483647 w 462"/>
              <a:gd name="T33" fmla="*/ 2147483647 h 293"/>
              <a:gd name="T34" fmla="*/ 2147483647 w 462"/>
              <a:gd name="T35" fmla="*/ 2147483647 h 293"/>
              <a:gd name="T36" fmla="*/ 2147483647 w 462"/>
              <a:gd name="T37" fmla="*/ 2147483647 h 293"/>
              <a:gd name="T38" fmla="*/ 2147483647 w 462"/>
              <a:gd name="T39" fmla="*/ 2147483647 h 293"/>
              <a:gd name="T40" fmla="*/ 2147483647 w 462"/>
              <a:gd name="T41" fmla="*/ 2147483647 h 293"/>
              <a:gd name="T42" fmla="*/ 2147483647 w 462"/>
              <a:gd name="T43" fmla="*/ 2147483647 h 293"/>
              <a:gd name="T44" fmla="*/ 2147483647 w 462"/>
              <a:gd name="T45" fmla="*/ 2147483647 h 293"/>
              <a:gd name="T46" fmla="*/ 2147483647 w 462"/>
              <a:gd name="T47" fmla="*/ 2147483647 h 293"/>
              <a:gd name="T48" fmla="*/ 2147483647 w 462"/>
              <a:gd name="T49" fmla="*/ 2147483647 h 293"/>
              <a:gd name="T50" fmla="*/ 2147483647 w 462"/>
              <a:gd name="T51" fmla="*/ 2147483647 h 293"/>
              <a:gd name="T52" fmla="*/ 2147483647 w 462"/>
              <a:gd name="T53" fmla="*/ 0 h 293"/>
              <a:gd name="T54" fmla="*/ 2147483647 w 462"/>
              <a:gd name="T55" fmla="*/ 2147483647 h 293"/>
              <a:gd name="T56" fmla="*/ 0 w 462"/>
              <a:gd name="T57" fmla="*/ 2147483647 h 293"/>
              <a:gd name="T58" fmla="*/ 2147483647 w 462"/>
              <a:gd name="T59" fmla="*/ 2147483647 h 293"/>
              <a:gd name="T60" fmla="*/ 2147483647 w 462"/>
              <a:gd name="T61" fmla="*/ 2147483647 h 293"/>
              <a:gd name="T62" fmla="*/ 2147483647 w 462"/>
              <a:gd name="T63" fmla="*/ 2147483647 h 293"/>
              <a:gd name="T64" fmla="*/ 2147483647 w 462"/>
              <a:gd name="T65" fmla="*/ 2147483647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2" h="293">
                <a:moveTo>
                  <a:pt x="435" y="148"/>
                </a:moveTo>
                <a:cubicBezTo>
                  <a:pt x="437" y="140"/>
                  <a:pt x="439" y="132"/>
                  <a:pt x="439" y="123"/>
                </a:cubicBezTo>
                <a:cubicBezTo>
                  <a:pt x="439" y="104"/>
                  <a:pt x="433" y="86"/>
                  <a:pt x="422" y="70"/>
                </a:cubicBezTo>
                <a:cubicBezTo>
                  <a:pt x="420" y="67"/>
                  <a:pt x="415" y="66"/>
                  <a:pt x="411" y="68"/>
                </a:cubicBezTo>
                <a:cubicBezTo>
                  <a:pt x="407" y="71"/>
                  <a:pt x="406" y="76"/>
                  <a:pt x="409" y="79"/>
                </a:cubicBezTo>
                <a:cubicBezTo>
                  <a:pt x="418" y="92"/>
                  <a:pt x="423" y="108"/>
                  <a:pt x="423" y="123"/>
                </a:cubicBezTo>
                <a:cubicBezTo>
                  <a:pt x="423" y="132"/>
                  <a:pt x="421" y="140"/>
                  <a:pt x="419" y="148"/>
                </a:cubicBezTo>
                <a:cubicBezTo>
                  <a:pt x="418" y="151"/>
                  <a:pt x="419" y="154"/>
                  <a:pt x="421" y="156"/>
                </a:cubicBezTo>
                <a:cubicBezTo>
                  <a:pt x="437" y="170"/>
                  <a:pt x="446" y="189"/>
                  <a:pt x="446" y="209"/>
                </a:cubicBezTo>
                <a:cubicBezTo>
                  <a:pt x="446" y="247"/>
                  <a:pt x="415" y="277"/>
                  <a:pt x="378" y="277"/>
                </a:cubicBezTo>
                <a:cubicBezTo>
                  <a:pt x="88" y="277"/>
                  <a:pt x="88" y="277"/>
                  <a:pt x="88" y="277"/>
                </a:cubicBezTo>
                <a:cubicBezTo>
                  <a:pt x="48" y="277"/>
                  <a:pt x="16" y="245"/>
                  <a:pt x="16" y="206"/>
                </a:cubicBezTo>
                <a:cubicBezTo>
                  <a:pt x="16" y="178"/>
                  <a:pt x="31" y="154"/>
                  <a:pt x="56" y="141"/>
                </a:cubicBezTo>
                <a:cubicBezTo>
                  <a:pt x="59" y="140"/>
                  <a:pt x="60" y="137"/>
                  <a:pt x="60" y="134"/>
                </a:cubicBezTo>
                <a:cubicBezTo>
                  <a:pt x="60" y="134"/>
                  <a:pt x="60" y="133"/>
                  <a:pt x="60" y="133"/>
                </a:cubicBezTo>
                <a:cubicBezTo>
                  <a:pt x="60" y="69"/>
                  <a:pt x="113" y="16"/>
                  <a:pt x="178" y="16"/>
                </a:cubicBezTo>
                <a:cubicBezTo>
                  <a:pt x="217" y="16"/>
                  <a:pt x="254" y="36"/>
                  <a:pt x="276" y="68"/>
                </a:cubicBezTo>
                <a:cubicBezTo>
                  <a:pt x="277" y="70"/>
                  <a:pt x="279" y="72"/>
                  <a:pt x="282" y="72"/>
                </a:cubicBezTo>
                <a:cubicBezTo>
                  <a:pt x="284" y="72"/>
                  <a:pt x="287" y="71"/>
                  <a:pt x="288" y="70"/>
                </a:cubicBezTo>
                <a:cubicBezTo>
                  <a:pt x="288" y="70"/>
                  <a:pt x="289" y="69"/>
                  <a:pt x="289" y="69"/>
                </a:cubicBezTo>
                <a:cubicBezTo>
                  <a:pt x="290" y="68"/>
                  <a:pt x="309" y="45"/>
                  <a:pt x="344" y="45"/>
                </a:cubicBezTo>
                <a:cubicBezTo>
                  <a:pt x="360" y="45"/>
                  <a:pt x="375" y="50"/>
                  <a:pt x="388" y="59"/>
                </a:cubicBezTo>
                <a:cubicBezTo>
                  <a:pt x="392" y="61"/>
                  <a:pt x="397" y="60"/>
                  <a:pt x="399" y="56"/>
                </a:cubicBezTo>
                <a:cubicBezTo>
                  <a:pt x="402" y="53"/>
                  <a:pt x="401" y="48"/>
                  <a:pt x="397" y="45"/>
                </a:cubicBezTo>
                <a:cubicBezTo>
                  <a:pt x="381" y="35"/>
                  <a:pt x="363" y="29"/>
                  <a:pt x="344" y="29"/>
                </a:cubicBezTo>
                <a:cubicBezTo>
                  <a:pt x="314" y="29"/>
                  <a:pt x="294" y="43"/>
                  <a:pt x="284" y="52"/>
                </a:cubicBezTo>
                <a:cubicBezTo>
                  <a:pt x="258" y="19"/>
                  <a:pt x="220" y="0"/>
                  <a:pt x="178" y="0"/>
                </a:cubicBezTo>
                <a:cubicBezTo>
                  <a:pt x="106" y="0"/>
                  <a:pt x="47" y="58"/>
                  <a:pt x="44" y="129"/>
                </a:cubicBezTo>
                <a:cubicBezTo>
                  <a:pt x="17" y="145"/>
                  <a:pt x="0" y="174"/>
                  <a:pt x="0" y="206"/>
                </a:cubicBezTo>
                <a:cubicBezTo>
                  <a:pt x="0" y="254"/>
                  <a:pt x="39" y="293"/>
                  <a:pt x="88" y="293"/>
                </a:cubicBezTo>
                <a:cubicBezTo>
                  <a:pt x="378" y="293"/>
                  <a:pt x="378" y="293"/>
                  <a:pt x="378" y="293"/>
                </a:cubicBezTo>
                <a:cubicBezTo>
                  <a:pt x="424" y="293"/>
                  <a:pt x="462" y="256"/>
                  <a:pt x="462" y="209"/>
                </a:cubicBezTo>
                <a:cubicBezTo>
                  <a:pt x="462" y="186"/>
                  <a:pt x="452" y="164"/>
                  <a:pt x="435" y="148"/>
                </a:cubicBezTo>
                <a:close/>
              </a:path>
            </a:pathLst>
          </a:custGeom>
          <a:solidFill>
            <a:schemeClr val="bg1"/>
          </a:solidFill>
          <a:ln w="9525">
            <a:noFill/>
            <a:round/>
            <a:headEnd/>
            <a:tailEnd/>
          </a:ln>
        </p:spPr>
        <p:txBody>
          <a:bodyPr>
            <a:prstTxWarp prst="textNoShape">
              <a:avLst/>
            </a:prstTxWarp>
          </a:bodyPr>
          <a:lstStyle/>
          <a:p>
            <a:endParaRPr lang="en-US" dirty="0">
              <a:solidFill>
                <a:schemeClr val="bg1"/>
              </a:solidFill>
            </a:endParaRPr>
          </a:p>
        </p:txBody>
      </p:sp>
      <p:sp>
        <p:nvSpPr>
          <p:cNvPr id="55" name="textruta 54"/>
          <p:cNvSpPr txBox="1"/>
          <p:nvPr/>
        </p:nvSpPr>
        <p:spPr>
          <a:xfrm>
            <a:off x="2639633" y="3279536"/>
            <a:ext cx="626630" cy="523220"/>
          </a:xfrm>
          <a:prstGeom prst="rect">
            <a:avLst/>
          </a:prstGeom>
          <a:noFill/>
        </p:spPr>
        <p:txBody>
          <a:bodyPr wrap="square" rtlCol="0">
            <a:spAutoFit/>
          </a:bodyPr>
          <a:lstStyle/>
          <a:p>
            <a:pPr algn="ctr"/>
            <a:r>
              <a:rPr lang="en-US" sz="2800" dirty="0">
                <a:solidFill>
                  <a:srgbClr val="FFFFFF"/>
                </a:solidFill>
                <a:latin typeface="Ericsson Capital TT"/>
                <a:cs typeface="Ericsson Capital TT"/>
              </a:rPr>
              <a:t>+</a:t>
            </a:r>
          </a:p>
        </p:txBody>
      </p:sp>
      <p:sp>
        <p:nvSpPr>
          <p:cNvPr id="56" name="textruta 55"/>
          <p:cNvSpPr txBox="1"/>
          <p:nvPr/>
        </p:nvSpPr>
        <p:spPr>
          <a:xfrm>
            <a:off x="4815204" y="3279536"/>
            <a:ext cx="626630" cy="523220"/>
          </a:xfrm>
          <a:prstGeom prst="rect">
            <a:avLst/>
          </a:prstGeom>
          <a:noFill/>
        </p:spPr>
        <p:txBody>
          <a:bodyPr wrap="square" rtlCol="0">
            <a:spAutoFit/>
          </a:bodyPr>
          <a:lstStyle/>
          <a:p>
            <a:pPr algn="ctr"/>
            <a:r>
              <a:rPr lang="en-US" sz="2800" dirty="0">
                <a:solidFill>
                  <a:srgbClr val="FFFFFF"/>
                </a:solidFill>
                <a:latin typeface="Ericsson Capital TT"/>
                <a:cs typeface="Ericsson Capital TT"/>
              </a:rPr>
              <a:t>+</a:t>
            </a:r>
          </a:p>
        </p:txBody>
      </p:sp>
      <p:sp>
        <p:nvSpPr>
          <p:cNvPr id="24" name="textruta 23"/>
          <p:cNvSpPr txBox="1"/>
          <p:nvPr/>
        </p:nvSpPr>
        <p:spPr>
          <a:xfrm>
            <a:off x="2485964" y="4817168"/>
            <a:ext cx="5305487" cy="523220"/>
          </a:xfrm>
          <a:prstGeom prst="rect">
            <a:avLst/>
          </a:prstGeom>
          <a:noFill/>
        </p:spPr>
        <p:txBody>
          <a:bodyPr wrap="square" rtlCol="0">
            <a:spAutoFit/>
          </a:bodyPr>
          <a:lstStyle/>
          <a:p>
            <a:r>
              <a:rPr lang="en-US" sz="2800" dirty="0">
                <a:solidFill>
                  <a:srgbClr val="FFFFFF"/>
                </a:solidFill>
              </a:rPr>
              <a:t>The 5</a:t>
            </a:r>
            <a:r>
              <a:rPr lang="en-US" sz="2800" baseline="30000" dirty="0">
                <a:solidFill>
                  <a:srgbClr val="FFFFFF"/>
                </a:solidFill>
              </a:rPr>
              <a:t>th</a:t>
            </a:r>
            <a:r>
              <a:rPr lang="en-US" sz="2800" dirty="0">
                <a:solidFill>
                  <a:srgbClr val="FFFFFF"/>
                </a:solidFill>
              </a:rPr>
              <a:t> technological revolution</a:t>
            </a:r>
          </a:p>
        </p:txBody>
      </p:sp>
      <p:cxnSp>
        <p:nvCxnSpPr>
          <p:cNvPr id="25" name="Rak 24"/>
          <p:cNvCxnSpPr/>
          <p:nvPr/>
        </p:nvCxnSpPr>
        <p:spPr bwMode="auto">
          <a:xfrm>
            <a:off x="1374241" y="4698842"/>
            <a:ext cx="6103519" cy="1588"/>
          </a:xfrm>
          <a:prstGeom prst="line">
            <a:avLst/>
          </a:prstGeom>
          <a:solidFill>
            <a:schemeClr val="accent1"/>
          </a:solidFill>
          <a:ln w="31750" cap="rnd" cmpd="sng" algn="ctr">
            <a:solidFill>
              <a:schemeClr val="bg1">
                <a:alpha val="68000"/>
              </a:schemeClr>
            </a:solidFill>
            <a:prstDash val="solid"/>
            <a:round/>
            <a:headEnd type="none" w="med" len="med"/>
            <a:tailEnd type="none" w="med" len="med"/>
          </a:ln>
          <a:effectLst/>
        </p:spPr>
      </p:cxnSp>
      <p:sp>
        <p:nvSpPr>
          <p:cNvPr id="30" name="Freeform 3"/>
          <p:cNvSpPr>
            <a:spLocks noChangeAspect="1" noEditPoints="1"/>
          </p:cNvSpPr>
          <p:nvPr/>
        </p:nvSpPr>
        <p:spPr bwMode="auto">
          <a:xfrm>
            <a:off x="1374241" y="4817168"/>
            <a:ext cx="1005930" cy="563998"/>
          </a:xfrm>
          <a:custGeom>
            <a:avLst/>
            <a:gdLst>
              <a:gd name="T0" fmla="*/ 2147483647 w 478"/>
              <a:gd name="T1" fmla="*/ 2147483647 h 268"/>
              <a:gd name="T2" fmla="*/ 2147483647 w 478"/>
              <a:gd name="T3" fmla="*/ 2147483647 h 268"/>
              <a:gd name="T4" fmla="*/ 2147483647 w 478"/>
              <a:gd name="T5" fmla="*/ 2147483647 h 268"/>
              <a:gd name="T6" fmla="*/ 2147483647 w 478"/>
              <a:gd name="T7" fmla="*/ 2147483647 h 268"/>
              <a:gd name="T8" fmla="*/ 2147483647 w 478"/>
              <a:gd name="T9" fmla="*/ 2147483647 h 268"/>
              <a:gd name="T10" fmla="*/ 2147483647 w 478"/>
              <a:gd name="T11" fmla="*/ 2147483647 h 268"/>
              <a:gd name="T12" fmla="*/ 2147483647 w 478"/>
              <a:gd name="T13" fmla="*/ 2147483647 h 268"/>
              <a:gd name="T14" fmla="*/ 2147483647 w 478"/>
              <a:gd name="T15" fmla="*/ 2147483647 h 268"/>
              <a:gd name="T16" fmla="*/ 2147483647 w 478"/>
              <a:gd name="T17" fmla="*/ 2147483647 h 268"/>
              <a:gd name="T18" fmla="*/ 2147483647 w 478"/>
              <a:gd name="T19" fmla="*/ 2147483647 h 268"/>
              <a:gd name="T20" fmla="*/ 2147483647 w 478"/>
              <a:gd name="T21" fmla="*/ 2147483647 h 268"/>
              <a:gd name="T22" fmla="*/ 2147483647 w 478"/>
              <a:gd name="T23" fmla="*/ 2147483647 h 268"/>
              <a:gd name="T24" fmla="*/ 2147483647 w 478"/>
              <a:gd name="T25" fmla="*/ 2147483647 h 268"/>
              <a:gd name="T26" fmla="*/ 2147483647 w 478"/>
              <a:gd name="T27" fmla="*/ 2147483647 h 268"/>
              <a:gd name="T28" fmla="*/ 2147483647 w 478"/>
              <a:gd name="T29" fmla="*/ 2147483647 h 268"/>
              <a:gd name="T30" fmla="*/ 2147483647 w 478"/>
              <a:gd name="T31" fmla="*/ 2147483647 h 268"/>
              <a:gd name="T32" fmla="*/ 2147483647 w 478"/>
              <a:gd name="T33" fmla="*/ 0 h 268"/>
              <a:gd name="T34" fmla="*/ 2147483647 w 478"/>
              <a:gd name="T35" fmla="*/ 2147483647 h 268"/>
              <a:gd name="T36" fmla="*/ 2147483647 w 478"/>
              <a:gd name="T37" fmla="*/ 2147483647 h 268"/>
              <a:gd name="T38" fmla="*/ 2147483647 w 478"/>
              <a:gd name="T39" fmla="*/ 2147483647 h 268"/>
              <a:gd name="T40" fmla="*/ 2147483647 w 478"/>
              <a:gd name="T41" fmla="*/ 2147483647 h 268"/>
              <a:gd name="T42" fmla="*/ 0 w 478"/>
              <a:gd name="T43" fmla="*/ 2147483647 h 268"/>
              <a:gd name="T44" fmla="*/ 2147483647 w 478"/>
              <a:gd name="T45" fmla="*/ 2147483647 h 268"/>
              <a:gd name="T46" fmla="*/ 2147483647 w 478"/>
              <a:gd name="T47" fmla="*/ 2147483647 h 268"/>
              <a:gd name="T48" fmla="*/ 2147483647 w 478"/>
              <a:gd name="T49" fmla="*/ 2147483647 h 268"/>
              <a:gd name="T50" fmla="*/ 2147483647 w 478"/>
              <a:gd name="T51" fmla="*/ 2147483647 h 268"/>
              <a:gd name="T52" fmla="*/ 2147483647 w 478"/>
              <a:gd name="T53" fmla="*/ 2147483647 h 268"/>
              <a:gd name="T54" fmla="*/ 2147483647 w 478"/>
              <a:gd name="T55" fmla="*/ 2147483647 h 268"/>
              <a:gd name="T56" fmla="*/ 2147483647 w 478"/>
              <a:gd name="T57" fmla="*/ 2147483647 h 268"/>
              <a:gd name="T58" fmla="*/ 2147483647 w 478"/>
              <a:gd name="T59" fmla="*/ 2147483647 h 268"/>
              <a:gd name="T60" fmla="*/ 2147483647 w 478"/>
              <a:gd name="T61" fmla="*/ 2147483647 h 268"/>
              <a:gd name="T62" fmla="*/ 2147483647 w 478"/>
              <a:gd name="T63" fmla="*/ 2147483647 h 268"/>
              <a:gd name="T64" fmla="*/ 2147483647 w 478"/>
              <a:gd name="T65" fmla="*/ 2147483647 h 268"/>
              <a:gd name="T66" fmla="*/ 2147483647 w 478"/>
              <a:gd name="T67" fmla="*/ 2147483647 h 268"/>
              <a:gd name="T68" fmla="*/ 2147483647 w 478"/>
              <a:gd name="T69" fmla="*/ 2147483647 h 268"/>
              <a:gd name="T70" fmla="*/ 2147483647 w 478"/>
              <a:gd name="T71" fmla="*/ 2147483647 h 268"/>
              <a:gd name="T72" fmla="*/ 2147483647 w 478"/>
              <a:gd name="T73" fmla="*/ 2147483647 h 268"/>
              <a:gd name="T74" fmla="*/ 2147483647 w 478"/>
              <a:gd name="T75" fmla="*/ 2147483647 h 268"/>
              <a:gd name="T76" fmla="*/ 2147483647 w 478"/>
              <a:gd name="T77" fmla="*/ 2147483647 h 268"/>
              <a:gd name="T78" fmla="*/ 2147483647 w 478"/>
              <a:gd name="T79" fmla="*/ 2147483647 h 268"/>
              <a:gd name="T80" fmla="*/ 2147483647 w 478"/>
              <a:gd name="T81" fmla="*/ 2147483647 h 268"/>
              <a:gd name="T82" fmla="*/ 2147483647 w 478"/>
              <a:gd name="T83" fmla="*/ 2147483647 h 268"/>
              <a:gd name="T84" fmla="*/ 2147483647 w 478"/>
              <a:gd name="T85" fmla="*/ 2147483647 h 268"/>
              <a:gd name="T86" fmla="*/ 2147483647 w 478"/>
              <a:gd name="T87" fmla="*/ 2147483647 h 268"/>
              <a:gd name="T88" fmla="*/ 2147483647 w 478"/>
              <a:gd name="T89" fmla="*/ 2147483647 h 268"/>
              <a:gd name="T90" fmla="*/ 2147483647 w 478"/>
              <a:gd name="T91" fmla="*/ 2147483647 h 268"/>
              <a:gd name="T92" fmla="*/ 2147483647 w 478"/>
              <a:gd name="T93" fmla="*/ 2147483647 h 268"/>
              <a:gd name="T94" fmla="*/ 2147483647 w 478"/>
              <a:gd name="T95" fmla="*/ 2147483647 h 268"/>
              <a:gd name="T96" fmla="*/ 2147483647 w 478"/>
              <a:gd name="T97" fmla="*/ 2147483647 h 268"/>
              <a:gd name="T98" fmla="*/ 2147483647 w 478"/>
              <a:gd name="T99" fmla="*/ 2147483647 h 268"/>
              <a:gd name="T100" fmla="*/ 2147483647 w 478"/>
              <a:gd name="T101" fmla="*/ 2147483647 h 268"/>
              <a:gd name="T102" fmla="*/ 2147483647 w 478"/>
              <a:gd name="T103" fmla="*/ 2147483647 h 268"/>
              <a:gd name="T104" fmla="*/ 2147483647 w 478"/>
              <a:gd name="T105" fmla="*/ 2147483647 h 268"/>
              <a:gd name="T106" fmla="*/ 2147483647 w 478"/>
              <a:gd name="T107" fmla="*/ 2147483647 h 268"/>
              <a:gd name="T108" fmla="*/ 2147483647 w 478"/>
              <a:gd name="T109" fmla="*/ 2147483647 h 268"/>
              <a:gd name="T110" fmla="*/ 2147483647 w 478"/>
              <a:gd name="T111" fmla="*/ 2147483647 h 268"/>
              <a:gd name="T112" fmla="*/ 2147483647 w 478"/>
              <a:gd name="T113" fmla="*/ 2147483647 h 268"/>
              <a:gd name="T114" fmla="*/ 2147483647 w 478"/>
              <a:gd name="T115" fmla="*/ 2147483647 h 268"/>
              <a:gd name="T116" fmla="*/ 2147483647 w 478"/>
              <a:gd name="T117" fmla="*/ 2147483647 h 268"/>
              <a:gd name="T118" fmla="*/ 2147483647 w 478"/>
              <a:gd name="T119" fmla="*/ 2147483647 h 268"/>
              <a:gd name="T120" fmla="*/ 2147483647 w 478"/>
              <a:gd name="T121" fmla="*/ 2147483647 h 268"/>
              <a:gd name="T122" fmla="*/ 2147483647 w 478"/>
              <a:gd name="T123" fmla="*/ 2147483647 h 2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78" h="268">
                <a:moveTo>
                  <a:pt x="312" y="106"/>
                </a:moveTo>
                <a:cubicBezTo>
                  <a:pt x="312" y="101"/>
                  <a:pt x="308" y="98"/>
                  <a:pt x="304" y="98"/>
                </a:cubicBezTo>
                <a:cubicBezTo>
                  <a:pt x="68" y="98"/>
                  <a:pt x="68" y="98"/>
                  <a:pt x="68" y="98"/>
                </a:cubicBezTo>
                <a:cubicBezTo>
                  <a:pt x="64" y="98"/>
                  <a:pt x="60" y="101"/>
                  <a:pt x="60" y="106"/>
                </a:cubicBezTo>
                <a:cubicBezTo>
                  <a:pt x="60" y="110"/>
                  <a:pt x="64" y="114"/>
                  <a:pt x="68" y="114"/>
                </a:cubicBezTo>
                <a:cubicBezTo>
                  <a:pt x="304" y="114"/>
                  <a:pt x="304" y="114"/>
                  <a:pt x="304" y="114"/>
                </a:cubicBezTo>
                <a:cubicBezTo>
                  <a:pt x="308" y="114"/>
                  <a:pt x="312" y="110"/>
                  <a:pt x="312" y="106"/>
                </a:cubicBezTo>
                <a:close/>
                <a:moveTo>
                  <a:pt x="312" y="50"/>
                </a:moveTo>
                <a:cubicBezTo>
                  <a:pt x="312" y="42"/>
                  <a:pt x="312" y="35"/>
                  <a:pt x="312" y="30"/>
                </a:cubicBezTo>
                <a:cubicBezTo>
                  <a:pt x="312" y="23"/>
                  <a:pt x="313" y="20"/>
                  <a:pt x="315" y="18"/>
                </a:cubicBezTo>
                <a:cubicBezTo>
                  <a:pt x="316" y="16"/>
                  <a:pt x="317" y="16"/>
                  <a:pt x="319" y="16"/>
                </a:cubicBezTo>
                <a:cubicBezTo>
                  <a:pt x="321" y="16"/>
                  <a:pt x="325" y="17"/>
                  <a:pt x="329" y="21"/>
                </a:cubicBezTo>
                <a:cubicBezTo>
                  <a:pt x="334" y="25"/>
                  <a:pt x="343" y="32"/>
                  <a:pt x="352" y="39"/>
                </a:cubicBezTo>
                <a:cubicBezTo>
                  <a:pt x="356" y="42"/>
                  <a:pt x="361" y="41"/>
                  <a:pt x="364" y="38"/>
                </a:cubicBezTo>
                <a:cubicBezTo>
                  <a:pt x="366" y="34"/>
                  <a:pt x="366" y="29"/>
                  <a:pt x="362" y="27"/>
                </a:cubicBezTo>
                <a:cubicBezTo>
                  <a:pt x="353" y="19"/>
                  <a:pt x="344" y="12"/>
                  <a:pt x="339" y="8"/>
                </a:cubicBezTo>
                <a:cubicBezTo>
                  <a:pt x="333" y="3"/>
                  <a:pt x="326" y="0"/>
                  <a:pt x="319" y="0"/>
                </a:cubicBezTo>
                <a:cubicBezTo>
                  <a:pt x="312" y="0"/>
                  <a:pt x="306" y="3"/>
                  <a:pt x="302" y="8"/>
                </a:cubicBezTo>
                <a:cubicBezTo>
                  <a:pt x="298" y="14"/>
                  <a:pt x="296" y="21"/>
                  <a:pt x="296" y="30"/>
                </a:cubicBezTo>
                <a:cubicBezTo>
                  <a:pt x="296" y="33"/>
                  <a:pt x="296" y="37"/>
                  <a:pt x="296" y="42"/>
                </a:cubicBezTo>
                <a:cubicBezTo>
                  <a:pt x="8" y="42"/>
                  <a:pt x="8" y="42"/>
                  <a:pt x="8" y="42"/>
                </a:cubicBezTo>
                <a:cubicBezTo>
                  <a:pt x="4" y="42"/>
                  <a:pt x="0" y="46"/>
                  <a:pt x="0" y="50"/>
                </a:cubicBezTo>
                <a:cubicBezTo>
                  <a:pt x="0" y="54"/>
                  <a:pt x="4" y="58"/>
                  <a:pt x="8" y="58"/>
                </a:cubicBezTo>
                <a:cubicBezTo>
                  <a:pt x="304" y="58"/>
                  <a:pt x="304" y="58"/>
                  <a:pt x="304" y="58"/>
                </a:cubicBezTo>
                <a:cubicBezTo>
                  <a:pt x="308" y="58"/>
                  <a:pt x="312" y="54"/>
                  <a:pt x="312" y="50"/>
                </a:cubicBezTo>
                <a:close/>
                <a:moveTo>
                  <a:pt x="312" y="162"/>
                </a:moveTo>
                <a:cubicBezTo>
                  <a:pt x="312" y="157"/>
                  <a:pt x="308" y="154"/>
                  <a:pt x="304" y="154"/>
                </a:cubicBezTo>
                <a:cubicBezTo>
                  <a:pt x="130" y="154"/>
                  <a:pt x="130" y="154"/>
                  <a:pt x="130" y="154"/>
                </a:cubicBezTo>
                <a:cubicBezTo>
                  <a:pt x="126" y="154"/>
                  <a:pt x="122" y="157"/>
                  <a:pt x="122" y="162"/>
                </a:cubicBezTo>
                <a:cubicBezTo>
                  <a:pt x="122" y="166"/>
                  <a:pt x="126" y="170"/>
                  <a:pt x="130" y="170"/>
                </a:cubicBezTo>
                <a:cubicBezTo>
                  <a:pt x="304" y="170"/>
                  <a:pt x="304" y="170"/>
                  <a:pt x="304" y="170"/>
                </a:cubicBezTo>
                <a:cubicBezTo>
                  <a:pt x="308" y="170"/>
                  <a:pt x="312" y="166"/>
                  <a:pt x="312" y="162"/>
                </a:cubicBezTo>
                <a:close/>
                <a:moveTo>
                  <a:pt x="464" y="107"/>
                </a:moveTo>
                <a:cubicBezTo>
                  <a:pt x="451" y="96"/>
                  <a:pt x="399" y="56"/>
                  <a:pt x="399" y="56"/>
                </a:cubicBezTo>
                <a:cubicBezTo>
                  <a:pt x="399" y="56"/>
                  <a:pt x="395" y="52"/>
                  <a:pt x="388" y="47"/>
                </a:cubicBezTo>
                <a:cubicBezTo>
                  <a:pt x="384" y="44"/>
                  <a:pt x="379" y="45"/>
                  <a:pt x="377" y="48"/>
                </a:cubicBezTo>
                <a:cubicBezTo>
                  <a:pt x="374" y="52"/>
                  <a:pt x="374" y="57"/>
                  <a:pt x="378" y="59"/>
                </a:cubicBezTo>
                <a:cubicBezTo>
                  <a:pt x="378" y="59"/>
                  <a:pt x="378" y="59"/>
                  <a:pt x="378" y="59"/>
                </a:cubicBezTo>
                <a:cubicBezTo>
                  <a:pt x="385" y="65"/>
                  <a:pt x="389" y="68"/>
                  <a:pt x="389" y="68"/>
                </a:cubicBezTo>
                <a:cubicBezTo>
                  <a:pt x="389" y="68"/>
                  <a:pt x="441" y="109"/>
                  <a:pt x="454" y="120"/>
                </a:cubicBezTo>
                <a:cubicBezTo>
                  <a:pt x="460" y="125"/>
                  <a:pt x="462" y="128"/>
                  <a:pt x="462" y="134"/>
                </a:cubicBezTo>
                <a:cubicBezTo>
                  <a:pt x="462" y="139"/>
                  <a:pt x="460" y="142"/>
                  <a:pt x="454" y="147"/>
                </a:cubicBezTo>
                <a:cubicBezTo>
                  <a:pt x="441" y="158"/>
                  <a:pt x="389" y="199"/>
                  <a:pt x="389" y="199"/>
                </a:cubicBezTo>
                <a:cubicBezTo>
                  <a:pt x="389" y="199"/>
                  <a:pt x="345" y="234"/>
                  <a:pt x="329" y="247"/>
                </a:cubicBezTo>
                <a:cubicBezTo>
                  <a:pt x="324" y="251"/>
                  <a:pt x="320" y="252"/>
                  <a:pt x="318" y="252"/>
                </a:cubicBezTo>
                <a:cubicBezTo>
                  <a:pt x="317" y="252"/>
                  <a:pt x="316" y="252"/>
                  <a:pt x="315" y="250"/>
                </a:cubicBezTo>
                <a:cubicBezTo>
                  <a:pt x="313" y="248"/>
                  <a:pt x="312" y="244"/>
                  <a:pt x="312" y="237"/>
                </a:cubicBezTo>
                <a:cubicBezTo>
                  <a:pt x="312" y="232"/>
                  <a:pt x="312" y="226"/>
                  <a:pt x="312" y="218"/>
                </a:cubicBezTo>
                <a:cubicBezTo>
                  <a:pt x="312" y="213"/>
                  <a:pt x="308" y="210"/>
                  <a:pt x="304" y="210"/>
                </a:cubicBezTo>
                <a:cubicBezTo>
                  <a:pt x="176" y="210"/>
                  <a:pt x="176" y="210"/>
                  <a:pt x="176" y="210"/>
                </a:cubicBezTo>
                <a:cubicBezTo>
                  <a:pt x="172" y="210"/>
                  <a:pt x="168" y="213"/>
                  <a:pt x="168" y="218"/>
                </a:cubicBezTo>
                <a:cubicBezTo>
                  <a:pt x="168" y="222"/>
                  <a:pt x="172" y="226"/>
                  <a:pt x="176" y="226"/>
                </a:cubicBezTo>
                <a:cubicBezTo>
                  <a:pt x="296" y="226"/>
                  <a:pt x="296" y="226"/>
                  <a:pt x="296" y="226"/>
                </a:cubicBezTo>
                <a:cubicBezTo>
                  <a:pt x="296" y="230"/>
                  <a:pt x="296" y="234"/>
                  <a:pt x="296" y="237"/>
                </a:cubicBezTo>
                <a:cubicBezTo>
                  <a:pt x="296" y="246"/>
                  <a:pt x="298" y="253"/>
                  <a:pt x="302" y="259"/>
                </a:cubicBezTo>
                <a:cubicBezTo>
                  <a:pt x="305" y="264"/>
                  <a:pt x="312" y="268"/>
                  <a:pt x="318" y="268"/>
                </a:cubicBezTo>
                <a:cubicBezTo>
                  <a:pt x="318" y="268"/>
                  <a:pt x="318" y="268"/>
                  <a:pt x="318" y="268"/>
                </a:cubicBezTo>
                <a:cubicBezTo>
                  <a:pt x="326" y="268"/>
                  <a:pt x="333" y="264"/>
                  <a:pt x="339" y="259"/>
                </a:cubicBezTo>
                <a:cubicBezTo>
                  <a:pt x="354" y="246"/>
                  <a:pt x="399" y="212"/>
                  <a:pt x="399" y="211"/>
                </a:cubicBezTo>
                <a:cubicBezTo>
                  <a:pt x="399" y="211"/>
                  <a:pt x="451" y="171"/>
                  <a:pt x="464" y="160"/>
                </a:cubicBezTo>
                <a:cubicBezTo>
                  <a:pt x="472" y="153"/>
                  <a:pt x="478" y="144"/>
                  <a:pt x="478" y="134"/>
                </a:cubicBezTo>
                <a:cubicBezTo>
                  <a:pt x="478" y="123"/>
                  <a:pt x="472" y="114"/>
                  <a:pt x="464" y="107"/>
                </a:cubicBezTo>
                <a:close/>
              </a:path>
            </a:pathLst>
          </a:custGeom>
          <a:solidFill>
            <a:schemeClr val="bg1"/>
          </a:solidFill>
          <a:ln w="9525">
            <a:noFill/>
            <a:round/>
            <a:headEnd/>
            <a:tailEnd/>
          </a:ln>
        </p:spPr>
        <p:txBody>
          <a:bodyPr>
            <a:prstTxWarp prst="textNoShape">
              <a:avLst/>
            </a:prstTxWarp>
          </a:bodyPr>
          <a:lstStyle/>
          <a:p>
            <a:endParaRPr lang="en-US" dirty="0"/>
          </a:p>
        </p:txBody>
      </p:sp>
      <p:grpSp>
        <p:nvGrpSpPr>
          <p:cNvPr id="2" name="Group 34"/>
          <p:cNvGrpSpPr/>
          <p:nvPr/>
        </p:nvGrpSpPr>
        <p:grpSpPr>
          <a:xfrm>
            <a:off x="8418644" y="2399706"/>
            <a:ext cx="3031794" cy="2762362"/>
            <a:chOff x="5911850" y="2399706"/>
            <a:chExt cx="3031794" cy="2762362"/>
          </a:xfrm>
        </p:grpSpPr>
        <p:sp>
          <p:nvSpPr>
            <p:cNvPr id="40" name="TextBox 24"/>
            <p:cNvSpPr txBox="1">
              <a:spLocks noChangeArrowheads="1"/>
            </p:cNvSpPr>
            <p:nvPr/>
          </p:nvSpPr>
          <p:spPr bwMode="auto">
            <a:xfrm>
              <a:off x="5911850" y="2399706"/>
              <a:ext cx="12620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A9D4"/>
                </a:buClr>
                <a:buFont typeface="Arial" charset="0"/>
                <a:buChar char="›"/>
                <a:defRPr sz="2400">
                  <a:solidFill>
                    <a:schemeClr val="tx1"/>
                  </a:solidFill>
                  <a:latin typeface="Arial" charset="0"/>
                  <a:ea typeface="MS PGothic" charset="-128"/>
                </a:defRPr>
              </a:lvl1pPr>
              <a:lvl2pPr marL="742950" indent="-285750" algn="l" eaLnBrk="0" hangingPunct="0">
                <a:spcBef>
                  <a:spcPct val="20000"/>
                </a:spcBef>
                <a:buClr>
                  <a:schemeClr val="tx1"/>
                </a:buClr>
                <a:buFont typeface="Ericsson Capital TT" pitchFamily="2" charset="0"/>
                <a:buChar char="–"/>
                <a:defRPr sz="2000">
                  <a:solidFill>
                    <a:schemeClr val="tx1"/>
                  </a:solidFill>
                  <a:latin typeface="Arial" charset="0"/>
                  <a:ea typeface="MS PGothic" charset="-128"/>
                </a:defRPr>
              </a:lvl2pPr>
              <a:lvl3pPr marL="1143000" indent="-228600" algn="l" eaLnBrk="0" hangingPunct="0">
                <a:spcBef>
                  <a:spcPct val="20000"/>
                </a:spcBef>
                <a:buClr>
                  <a:srgbClr val="92CCE5"/>
                </a:buClr>
                <a:buFont typeface="Ericsson Capital TT" pitchFamily="2" charset="0"/>
                <a:buChar char="›"/>
                <a:defRPr sz="2000">
                  <a:solidFill>
                    <a:schemeClr val="tx1"/>
                  </a:solidFill>
                  <a:latin typeface="Arial" charset="0"/>
                  <a:ea typeface="MS PGothic" charset="-128"/>
                </a:defRPr>
              </a:lvl3pPr>
              <a:lvl4pPr marL="1600200" indent="-228600" algn="l" eaLnBrk="0" hangingPunct="0">
                <a:spcBef>
                  <a:spcPct val="20000"/>
                </a:spcBef>
                <a:buClr>
                  <a:schemeClr val="tx1"/>
                </a:buClr>
                <a:buFont typeface="Ericsson Capital TT" pitchFamily="2" charset="0"/>
                <a:buChar char="-"/>
                <a:defRPr sz="2000">
                  <a:solidFill>
                    <a:schemeClr val="tx1"/>
                  </a:solidFill>
                  <a:latin typeface="Arial" charset="0"/>
                  <a:ea typeface="MS PGothic" charset="-128"/>
                </a:defRPr>
              </a:lvl4pPr>
              <a:lvl5pPr marL="2057400" indent="-228600" algn="l" eaLnBrk="0" hangingPunct="0">
                <a:spcBef>
                  <a:spcPct val="20000"/>
                </a:spcBef>
                <a:buClr>
                  <a:schemeClr val="tx1"/>
                </a:buClr>
                <a:buFont typeface="Ericsson Capital TT" pitchFamily="2" charset="0"/>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ea typeface="MS PGothic" charset="-128"/>
                </a:defRPr>
              </a:lvl9pPr>
            </a:lstStyle>
            <a:p>
              <a:pPr algn="ctr" eaLnBrk="1" hangingPunct="1">
                <a:spcBef>
                  <a:spcPct val="0"/>
                </a:spcBef>
                <a:buClrTx/>
                <a:buFontTx/>
                <a:buNone/>
              </a:pPr>
              <a:r>
                <a:rPr lang="en-US" altLang="sv-SE" sz="1100" b="1" dirty="0">
                  <a:solidFill>
                    <a:srgbClr val="FFFFFF"/>
                  </a:solidFill>
                </a:rPr>
                <a:t>INSTALLATION</a:t>
              </a:r>
            </a:p>
          </p:txBody>
        </p:sp>
        <p:sp>
          <p:nvSpPr>
            <p:cNvPr id="41" name="TextBox 25"/>
            <p:cNvSpPr txBox="1">
              <a:spLocks noChangeArrowheads="1"/>
            </p:cNvSpPr>
            <p:nvPr/>
          </p:nvSpPr>
          <p:spPr bwMode="auto">
            <a:xfrm>
              <a:off x="7311694" y="2399706"/>
              <a:ext cx="16319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A9D4"/>
                </a:buClr>
                <a:buFont typeface="Arial" charset="0"/>
                <a:buChar char="›"/>
                <a:defRPr sz="2400">
                  <a:solidFill>
                    <a:schemeClr val="tx1"/>
                  </a:solidFill>
                  <a:latin typeface="Arial" charset="0"/>
                  <a:ea typeface="MS PGothic" charset="-128"/>
                </a:defRPr>
              </a:lvl1pPr>
              <a:lvl2pPr marL="742950" indent="-285750" algn="l" eaLnBrk="0" hangingPunct="0">
                <a:spcBef>
                  <a:spcPct val="20000"/>
                </a:spcBef>
                <a:buClr>
                  <a:schemeClr val="tx1"/>
                </a:buClr>
                <a:buFont typeface="Ericsson Capital TT" pitchFamily="2" charset="0"/>
                <a:buChar char="–"/>
                <a:defRPr sz="2000">
                  <a:solidFill>
                    <a:schemeClr val="tx1"/>
                  </a:solidFill>
                  <a:latin typeface="Arial" charset="0"/>
                  <a:ea typeface="MS PGothic" charset="-128"/>
                </a:defRPr>
              </a:lvl2pPr>
              <a:lvl3pPr marL="1143000" indent="-228600" algn="l" eaLnBrk="0" hangingPunct="0">
                <a:spcBef>
                  <a:spcPct val="20000"/>
                </a:spcBef>
                <a:buClr>
                  <a:srgbClr val="92CCE5"/>
                </a:buClr>
                <a:buFont typeface="Ericsson Capital TT" pitchFamily="2" charset="0"/>
                <a:buChar char="›"/>
                <a:defRPr sz="2000">
                  <a:solidFill>
                    <a:schemeClr val="tx1"/>
                  </a:solidFill>
                  <a:latin typeface="Arial" charset="0"/>
                  <a:ea typeface="MS PGothic" charset="-128"/>
                </a:defRPr>
              </a:lvl3pPr>
              <a:lvl4pPr marL="1600200" indent="-228600" algn="l" eaLnBrk="0" hangingPunct="0">
                <a:spcBef>
                  <a:spcPct val="20000"/>
                </a:spcBef>
                <a:buClr>
                  <a:schemeClr val="tx1"/>
                </a:buClr>
                <a:buFont typeface="Ericsson Capital TT" pitchFamily="2" charset="0"/>
                <a:buChar char="-"/>
                <a:defRPr sz="2000">
                  <a:solidFill>
                    <a:schemeClr val="tx1"/>
                  </a:solidFill>
                  <a:latin typeface="Arial" charset="0"/>
                  <a:ea typeface="MS PGothic" charset="-128"/>
                </a:defRPr>
              </a:lvl4pPr>
              <a:lvl5pPr marL="2057400" indent="-228600" algn="l" eaLnBrk="0" hangingPunct="0">
                <a:spcBef>
                  <a:spcPct val="20000"/>
                </a:spcBef>
                <a:buClr>
                  <a:schemeClr val="tx1"/>
                </a:buClr>
                <a:buFont typeface="Ericsson Capital TT" pitchFamily="2" charset="0"/>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ea typeface="MS PGothic" charset="-128"/>
                </a:defRPr>
              </a:lvl9pPr>
            </a:lstStyle>
            <a:p>
              <a:pPr algn="ctr" eaLnBrk="1" hangingPunct="1">
                <a:spcBef>
                  <a:spcPct val="0"/>
                </a:spcBef>
                <a:buClrTx/>
                <a:buFontTx/>
                <a:buNone/>
              </a:pPr>
              <a:r>
                <a:rPr lang="en-US" altLang="sv-SE" sz="1100" b="1" dirty="0">
                  <a:solidFill>
                    <a:srgbClr val="FFFFFF"/>
                  </a:solidFill>
                </a:rPr>
                <a:t>TRANSFORMATION</a:t>
              </a:r>
            </a:p>
          </p:txBody>
        </p:sp>
        <p:grpSp>
          <p:nvGrpSpPr>
            <p:cNvPr id="3" name="Group 41"/>
            <p:cNvGrpSpPr/>
            <p:nvPr/>
          </p:nvGrpSpPr>
          <p:grpSpPr>
            <a:xfrm>
              <a:off x="6542881" y="2898293"/>
              <a:ext cx="1770063" cy="2114550"/>
              <a:chOff x="6448424" y="700609"/>
              <a:chExt cx="1770063" cy="2114550"/>
            </a:xfrm>
          </p:grpSpPr>
          <p:cxnSp>
            <p:nvCxnSpPr>
              <p:cNvPr id="44" name="Rak 20"/>
              <p:cNvCxnSpPr>
                <a:cxnSpLocks noChangeShapeType="1"/>
              </p:cNvCxnSpPr>
              <p:nvPr/>
            </p:nvCxnSpPr>
            <p:spPr bwMode="auto">
              <a:xfrm rot="5400000">
                <a:off x="6234267" y="1757090"/>
                <a:ext cx="2114550" cy="1588"/>
              </a:xfrm>
              <a:prstGeom prst="line">
                <a:avLst/>
              </a:prstGeom>
              <a:noFill/>
              <a:ln w="12700" cap="rnd" algn="ctr">
                <a:solidFill>
                  <a:srgbClr val="FFFFFF"/>
                </a:solidFill>
                <a:round/>
                <a:headEnd/>
                <a:tailEnd/>
              </a:ln>
              <a:extLst>
                <a:ext uri="{909E8E84-426E-40DD-AFC4-6F175D3DCCD1}">
                  <a14:hiddenFill xmlns:a14="http://schemas.microsoft.com/office/drawing/2010/main">
                    <a:noFill/>
                  </a14:hiddenFill>
                </a:ext>
              </a:extLst>
            </p:spPr>
          </p:cxnSp>
          <p:sp>
            <p:nvSpPr>
              <p:cNvPr id="45" name="Freeform 35"/>
              <p:cNvSpPr>
                <a:spLocks noChangeAspect="1" noEditPoints="1"/>
              </p:cNvSpPr>
              <p:nvPr/>
            </p:nvSpPr>
            <p:spPr bwMode="auto">
              <a:xfrm>
                <a:off x="6448424" y="1035572"/>
                <a:ext cx="1770063" cy="1444625"/>
              </a:xfrm>
              <a:custGeom>
                <a:avLst/>
                <a:gdLst>
                  <a:gd name="T0" fmla="*/ 2147483647 w 550"/>
                  <a:gd name="T1" fmla="*/ 2147483647 h 449"/>
                  <a:gd name="T2" fmla="*/ 2147483647 w 550"/>
                  <a:gd name="T3" fmla="*/ 2147483647 h 449"/>
                  <a:gd name="T4" fmla="*/ 2147483647 w 550"/>
                  <a:gd name="T5" fmla="*/ 2147483647 h 449"/>
                  <a:gd name="T6" fmla="*/ 2147483647 w 550"/>
                  <a:gd name="T7" fmla="*/ 2147483647 h 449"/>
                  <a:gd name="T8" fmla="*/ 2147483647 w 550"/>
                  <a:gd name="T9" fmla="*/ 2147483647 h 449"/>
                  <a:gd name="T10" fmla="*/ 2147483647 w 550"/>
                  <a:gd name="T11" fmla="*/ 2147483647 h 449"/>
                  <a:gd name="T12" fmla="*/ 2147483647 w 550"/>
                  <a:gd name="T13" fmla="*/ 2147483647 h 449"/>
                  <a:gd name="T14" fmla="*/ 2147483647 w 550"/>
                  <a:gd name="T15" fmla="*/ 2147483647 h 449"/>
                  <a:gd name="T16" fmla="*/ 2147483647 w 550"/>
                  <a:gd name="T17" fmla="*/ 0 h 449"/>
                  <a:gd name="T18" fmla="*/ 2147483647 w 550"/>
                  <a:gd name="T19" fmla="*/ 2147483647 h 449"/>
                  <a:gd name="T20" fmla="*/ 2147483647 w 550"/>
                  <a:gd name="T21" fmla="*/ 2147483647 h 449"/>
                  <a:gd name="T22" fmla="*/ 2147483647 w 550"/>
                  <a:gd name="T23" fmla="*/ 2147483647 h 449"/>
                  <a:gd name="T24" fmla="*/ 2147483647 w 550"/>
                  <a:gd name="T25" fmla="*/ 2147483647 h 449"/>
                  <a:gd name="T26" fmla="*/ 2147483647 w 550"/>
                  <a:gd name="T27" fmla="*/ 2147483647 h 449"/>
                  <a:gd name="T28" fmla="*/ 2147483647 w 550"/>
                  <a:gd name="T29" fmla="*/ 2147483647 h 449"/>
                  <a:gd name="T30" fmla="*/ 2147483647 w 550"/>
                  <a:gd name="T31" fmla="*/ 2147483647 h 449"/>
                  <a:gd name="T32" fmla="*/ 2147483647 w 550"/>
                  <a:gd name="T33" fmla="*/ 2147483647 h 449"/>
                  <a:gd name="T34" fmla="*/ 2147483647 w 550"/>
                  <a:gd name="T35" fmla="*/ 2147483647 h 449"/>
                  <a:gd name="T36" fmla="*/ 2147483647 w 550"/>
                  <a:gd name="T37" fmla="*/ 2147483647 h 449"/>
                  <a:gd name="T38" fmla="*/ 2147483647 w 550"/>
                  <a:gd name="T39" fmla="*/ 2147483647 h 449"/>
                  <a:gd name="T40" fmla="*/ 2147483647 w 550"/>
                  <a:gd name="T41" fmla="*/ 2147483647 h 449"/>
                  <a:gd name="T42" fmla="*/ 2147483647 w 550"/>
                  <a:gd name="T43" fmla="*/ 2147483647 h 449"/>
                  <a:gd name="T44" fmla="*/ 2147483647 w 550"/>
                  <a:gd name="T45" fmla="*/ 2147483647 h 449"/>
                  <a:gd name="T46" fmla="*/ 2147483647 w 550"/>
                  <a:gd name="T47" fmla="*/ 2147483647 h 449"/>
                  <a:gd name="T48" fmla="*/ 2147483647 w 550"/>
                  <a:gd name="T49" fmla="*/ 2147483647 h 449"/>
                  <a:gd name="T50" fmla="*/ 2147483647 w 550"/>
                  <a:gd name="T51" fmla="*/ 2147483647 h 449"/>
                  <a:gd name="T52" fmla="*/ 2147483647 w 550"/>
                  <a:gd name="T53" fmla="*/ 2147483647 h 449"/>
                  <a:gd name="T54" fmla="*/ 2147483647 w 550"/>
                  <a:gd name="T55" fmla="*/ 2147483647 h 449"/>
                  <a:gd name="T56" fmla="*/ 2147483647 w 550"/>
                  <a:gd name="T57" fmla="*/ 2147483647 h 449"/>
                  <a:gd name="T58" fmla="*/ 2147483647 w 550"/>
                  <a:gd name="T59" fmla="*/ 2147483647 h 449"/>
                  <a:gd name="T60" fmla="*/ 2147483647 w 550"/>
                  <a:gd name="T61" fmla="*/ 2147483647 h 449"/>
                  <a:gd name="T62" fmla="*/ 2147483647 w 550"/>
                  <a:gd name="T63" fmla="*/ 2147483647 h 449"/>
                  <a:gd name="T64" fmla="*/ 2147483647 w 550"/>
                  <a:gd name="T65" fmla="*/ 2147483647 h 449"/>
                  <a:gd name="T66" fmla="*/ 2147483647 w 550"/>
                  <a:gd name="T67" fmla="*/ 2147483647 h 449"/>
                  <a:gd name="T68" fmla="*/ 2147483647 w 550"/>
                  <a:gd name="T69" fmla="*/ 2147483647 h 449"/>
                  <a:gd name="T70" fmla="*/ 2147483647 w 550"/>
                  <a:gd name="T71" fmla="*/ 2147483647 h 449"/>
                  <a:gd name="T72" fmla="*/ 2147483647 w 550"/>
                  <a:gd name="T73" fmla="*/ 2147483647 h 449"/>
                  <a:gd name="T74" fmla="*/ 2147483647 w 550"/>
                  <a:gd name="T75" fmla="*/ 2147483647 h 449"/>
                  <a:gd name="T76" fmla="*/ 2147483647 w 550"/>
                  <a:gd name="T77" fmla="*/ 2147483647 h 449"/>
                  <a:gd name="T78" fmla="*/ 2147483647 w 550"/>
                  <a:gd name="T79" fmla="*/ 2147483647 h 449"/>
                  <a:gd name="T80" fmla="*/ 2147483647 w 550"/>
                  <a:gd name="T81" fmla="*/ 2147483647 h 449"/>
                  <a:gd name="T82" fmla="*/ 2147483647 w 550"/>
                  <a:gd name="T83" fmla="*/ 2147483647 h 449"/>
                  <a:gd name="T84" fmla="*/ 2147483647 w 550"/>
                  <a:gd name="T85" fmla="*/ 2147483647 h 449"/>
                  <a:gd name="T86" fmla="*/ 2147483647 w 550"/>
                  <a:gd name="T87" fmla="*/ 2147483647 h 449"/>
                  <a:gd name="T88" fmla="*/ 2147483647 w 550"/>
                  <a:gd name="T89" fmla="*/ 2147483647 h 449"/>
                  <a:gd name="T90" fmla="*/ 2147483647 w 550"/>
                  <a:gd name="T91" fmla="*/ 2147483647 h 449"/>
                  <a:gd name="T92" fmla="*/ 2147483647 w 550"/>
                  <a:gd name="T93" fmla="*/ 2147483647 h 449"/>
                  <a:gd name="T94" fmla="*/ 2147483647 w 550"/>
                  <a:gd name="T95" fmla="*/ 2147483647 h 44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50" h="449">
                    <a:moveTo>
                      <a:pt x="388" y="409"/>
                    </a:moveTo>
                    <a:cubicBezTo>
                      <a:pt x="43" y="409"/>
                      <a:pt x="43" y="409"/>
                      <a:pt x="43" y="409"/>
                    </a:cubicBezTo>
                    <a:cubicBezTo>
                      <a:pt x="41" y="409"/>
                      <a:pt x="40" y="408"/>
                      <a:pt x="40" y="407"/>
                    </a:cubicBezTo>
                    <a:cubicBezTo>
                      <a:pt x="40" y="77"/>
                      <a:pt x="40" y="77"/>
                      <a:pt x="40" y="77"/>
                    </a:cubicBezTo>
                    <a:cubicBezTo>
                      <a:pt x="51" y="77"/>
                      <a:pt x="51" y="77"/>
                      <a:pt x="51" y="77"/>
                    </a:cubicBezTo>
                    <a:cubicBezTo>
                      <a:pt x="54" y="77"/>
                      <a:pt x="57" y="76"/>
                      <a:pt x="59" y="74"/>
                    </a:cubicBezTo>
                    <a:cubicBezTo>
                      <a:pt x="61" y="70"/>
                      <a:pt x="61" y="68"/>
                      <a:pt x="60" y="64"/>
                    </a:cubicBezTo>
                    <a:cubicBezTo>
                      <a:pt x="38" y="6"/>
                      <a:pt x="38" y="6"/>
                      <a:pt x="38" y="6"/>
                    </a:cubicBezTo>
                    <a:cubicBezTo>
                      <a:pt x="37" y="3"/>
                      <a:pt x="34" y="0"/>
                      <a:pt x="30" y="0"/>
                    </a:cubicBezTo>
                    <a:cubicBezTo>
                      <a:pt x="25" y="0"/>
                      <a:pt x="22" y="3"/>
                      <a:pt x="21" y="6"/>
                    </a:cubicBezTo>
                    <a:cubicBezTo>
                      <a:pt x="1" y="65"/>
                      <a:pt x="1" y="65"/>
                      <a:pt x="1" y="65"/>
                    </a:cubicBezTo>
                    <a:cubicBezTo>
                      <a:pt x="0" y="68"/>
                      <a:pt x="1" y="71"/>
                      <a:pt x="2" y="74"/>
                    </a:cubicBezTo>
                    <a:cubicBezTo>
                      <a:pt x="4" y="76"/>
                      <a:pt x="7" y="77"/>
                      <a:pt x="10" y="77"/>
                    </a:cubicBezTo>
                    <a:cubicBezTo>
                      <a:pt x="21" y="77"/>
                      <a:pt x="21" y="77"/>
                      <a:pt x="21" y="77"/>
                    </a:cubicBezTo>
                    <a:cubicBezTo>
                      <a:pt x="21" y="407"/>
                      <a:pt x="21" y="407"/>
                      <a:pt x="21" y="407"/>
                    </a:cubicBezTo>
                    <a:cubicBezTo>
                      <a:pt x="21" y="415"/>
                      <a:pt x="29" y="428"/>
                      <a:pt x="42" y="428"/>
                    </a:cubicBezTo>
                    <a:cubicBezTo>
                      <a:pt x="387" y="428"/>
                      <a:pt x="387" y="428"/>
                      <a:pt x="387" y="428"/>
                    </a:cubicBezTo>
                    <a:cubicBezTo>
                      <a:pt x="393" y="428"/>
                      <a:pt x="396" y="425"/>
                      <a:pt x="396" y="419"/>
                    </a:cubicBezTo>
                    <a:cubicBezTo>
                      <a:pt x="396" y="414"/>
                      <a:pt x="393" y="409"/>
                      <a:pt x="388" y="409"/>
                    </a:cubicBezTo>
                    <a:moveTo>
                      <a:pt x="542" y="410"/>
                    </a:moveTo>
                    <a:cubicBezTo>
                      <a:pt x="485" y="390"/>
                      <a:pt x="485" y="390"/>
                      <a:pt x="485" y="390"/>
                    </a:cubicBezTo>
                    <a:cubicBezTo>
                      <a:pt x="481" y="389"/>
                      <a:pt x="479" y="389"/>
                      <a:pt x="475" y="391"/>
                    </a:cubicBezTo>
                    <a:cubicBezTo>
                      <a:pt x="473" y="393"/>
                      <a:pt x="472" y="396"/>
                      <a:pt x="472" y="399"/>
                    </a:cubicBezTo>
                    <a:cubicBezTo>
                      <a:pt x="472" y="409"/>
                      <a:pt x="472" y="409"/>
                      <a:pt x="472" y="409"/>
                    </a:cubicBezTo>
                    <a:cubicBezTo>
                      <a:pt x="426" y="409"/>
                      <a:pt x="426" y="409"/>
                      <a:pt x="426" y="409"/>
                    </a:cubicBezTo>
                    <a:cubicBezTo>
                      <a:pt x="420" y="409"/>
                      <a:pt x="416" y="414"/>
                      <a:pt x="416" y="419"/>
                    </a:cubicBezTo>
                    <a:cubicBezTo>
                      <a:pt x="416" y="425"/>
                      <a:pt x="420" y="428"/>
                      <a:pt x="426" y="428"/>
                    </a:cubicBezTo>
                    <a:cubicBezTo>
                      <a:pt x="472" y="428"/>
                      <a:pt x="472" y="428"/>
                      <a:pt x="472" y="428"/>
                    </a:cubicBezTo>
                    <a:cubicBezTo>
                      <a:pt x="472" y="440"/>
                      <a:pt x="472" y="440"/>
                      <a:pt x="472" y="440"/>
                    </a:cubicBezTo>
                    <a:cubicBezTo>
                      <a:pt x="472" y="443"/>
                      <a:pt x="474" y="446"/>
                      <a:pt x="476" y="448"/>
                    </a:cubicBezTo>
                    <a:cubicBezTo>
                      <a:pt x="478" y="449"/>
                      <a:pt x="480" y="449"/>
                      <a:pt x="481" y="449"/>
                    </a:cubicBezTo>
                    <a:cubicBezTo>
                      <a:pt x="485" y="449"/>
                      <a:pt x="485" y="449"/>
                      <a:pt x="485" y="449"/>
                    </a:cubicBezTo>
                    <a:cubicBezTo>
                      <a:pt x="542" y="428"/>
                      <a:pt x="542" y="428"/>
                      <a:pt x="542" y="428"/>
                    </a:cubicBezTo>
                    <a:cubicBezTo>
                      <a:pt x="547" y="427"/>
                      <a:pt x="550" y="423"/>
                      <a:pt x="550" y="419"/>
                    </a:cubicBezTo>
                    <a:cubicBezTo>
                      <a:pt x="550" y="415"/>
                      <a:pt x="546" y="412"/>
                      <a:pt x="542" y="410"/>
                    </a:cubicBezTo>
                    <a:moveTo>
                      <a:pt x="105" y="358"/>
                    </a:moveTo>
                    <a:cubicBezTo>
                      <a:pt x="174" y="358"/>
                      <a:pt x="232" y="305"/>
                      <a:pt x="245" y="235"/>
                    </a:cubicBezTo>
                    <a:cubicBezTo>
                      <a:pt x="232" y="230"/>
                      <a:pt x="223" y="218"/>
                      <a:pt x="223" y="203"/>
                    </a:cubicBezTo>
                    <a:cubicBezTo>
                      <a:pt x="223" y="187"/>
                      <a:pt x="235" y="173"/>
                      <a:pt x="251" y="170"/>
                    </a:cubicBezTo>
                    <a:cubicBezTo>
                      <a:pt x="266" y="90"/>
                      <a:pt x="333" y="30"/>
                      <a:pt x="412" y="30"/>
                    </a:cubicBezTo>
                    <a:cubicBezTo>
                      <a:pt x="418" y="30"/>
                      <a:pt x="422" y="34"/>
                      <a:pt x="422" y="40"/>
                    </a:cubicBezTo>
                    <a:cubicBezTo>
                      <a:pt x="422" y="45"/>
                      <a:pt x="418" y="50"/>
                      <a:pt x="412" y="50"/>
                    </a:cubicBezTo>
                    <a:cubicBezTo>
                      <a:pt x="343" y="50"/>
                      <a:pt x="285" y="103"/>
                      <a:pt x="271" y="172"/>
                    </a:cubicBezTo>
                    <a:cubicBezTo>
                      <a:pt x="283" y="178"/>
                      <a:pt x="291" y="190"/>
                      <a:pt x="291" y="203"/>
                    </a:cubicBezTo>
                    <a:cubicBezTo>
                      <a:pt x="291" y="219"/>
                      <a:pt x="280" y="232"/>
                      <a:pt x="265" y="236"/>
                    </a:cubicBezTo>
                    <a:cubicBezTo>
                      <a:pt x="251" y="317"/>
                      <a:pt x="185" y="378"/>
                      <a:pt x="105" y="378"/>
                    </a:cubicBezTo>
                    <a:cubicBezTo>
                      <a:pt x="99" y="378"/>
                      <a:pt x="95" y="374"/>
                      <a:pt x="95" y="368"/>
                    </a:cubicBezTo>
                    <a:cubicBezTo>
                      <a:pt x="95" y="363"/>
                      <a:pt x="99" y="358"/>
                      <a:pt x="105" y="358"/>
                    </a:cubicBezTo>
                  </a:path>
                </a:pathLst>
              </a:custGeom>
              <a:solidFill>
                <a:schemeClr val="bg1"/>
              </a:solidFill>
              <a:ln>
                <a:noFill/>
              </a:ln>
            </p:spPr>
            <p:txBody>
              <a:bodyPr/>
              <a:lstStyle/>
              <a:p>
                <a:endParaRPr lang="en-US"/>
              </a:p>
            </p:txBody>
          </p:sp>
        </p:grpSp>
        <p:sp>
          <p:nvSpPr>
            <p:cNvPr id="43" name="Rounded Rectangle 48"/>
            <p:cNvSpPr>
              <a:spLocks noChangeArrowheads="1"/>
            </p:cNvSpPr>
            <p:nvPr/>
          </p:nvSpPr>
          <p:spPr bwMode="auto">
            <a:xfrm>
              <a:off x="5968621" y="2749068"/>
              <a:ext cx="2825750" cy="2413000"/>
            </a:xfrm>
            <a:prstGeom prst="roundRect">
              <a:avLst>
                <a:gd name="adj" fmla="val 6065"/>
              </a:avLst>
            </a:prstGeom>
            <a:solidFill>
              <a:srgbClr val="FFFFFF">
                <a:alpha val="10196"/>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lIns="72000" rIns="72000" anchor="ctr"/>
            <a:lstStyle>
              <a:lvl1pPr algn="l" eaLnBrk="0" hangingPunct="0">
                <a:spcBef>
                  <a:spcPct val="20000"/>
                </a:spcBef>
                <a:buClr>
                  <a:srgbClr val="00A9D4"/>
                </a:buClr>
                <a:buFont typeface="Arial" charset="0"/>
                <a:buChar char="›"/>
                <a:defRPr sz="2400">
                  <a:solidFill>
                    <a:schemeClr val="tx1"/>
                  </a:solidFill>
                  <a:latin typeface="Arial" charset="0"/>
                  <a:ea typeface="MS PGothic" charset="-128"/>
                </a:defRPr>
              </a:lvl1pPr>
              <a:lvl2pPr marL="742950" indent="-285750" algn="l" eaLnBrk="0" hangingPunct="0">
                <a:spcBef>
                  <a:spcPct val="20000"/>
                </a:spcBef>
                <a:buClr>
                  <a:schemeClr val="tx1"/>
                </a:buClr>
                <a:buFont typeface="Ericsson Capital TT" pitchFamily="2" charset="0"/>
                <a:buChar char="–"/>
                <a:defRPr sz="2000">
                  <a:solidFill>
                    <a:schemeClr val="tx1"/>
                  </a:solidFill>
                  <a:latin typeface="Arial" charset="0"/>
                  <a:ea typeface="MS PGothic" charset="-128"/>
                </a:defRPr>
              </a:lvl2pPr>
              <a:lvl3pPr marL="1143000" indent="-228600" algn="l" eaLnBrk="0" hangingPunct="0">
                <a:spcBef>
                  <a:spcPct val="20000"/>
                </a:spcBef>
                <a:buClr>
                  <a:srgbClr val="92CCE5"/>
                </a:buClr>
                <a:buFont typeface="Ericsson Capital TT" pitchFamily="2" charset="0"/>
                <a:buChar char="›"/>
                <a:defRPr sz="2000">
                  <a:solidFill>
                    <a:schemeClr val="tx1"/>
                  </a:solidFill>
                  <a:latin typeface="Arial" charset="0"/>
                  <a:ea typeface="MS PGothic" charset="-128"/>
                </a:defRPr>
              </a:lvl3pPr>
              <a:lvl4pPr marL="1600200" indent="-228600" algn="l" eaLnBrk="0" hangingPunct="0">
                <a:spcBef>
                  <a:spcPct val="20000"/>
                </a:spcBef>
                <a:buClr>
                  <a:schemeClr val="tx1"/>
                </a:buClr>
                <a:buFont typeface="Ericsson Capital TT" pitchFamily="2" charset="0"/>
                <a:buChar char="-"/>
                <a:defRPr sz="2000">
                  <a:solidFill>
                    <a:schemeClr val="tx1"/>
                  </a:solidFill>
                  <a:latin typeface="Arial" charset="0"/>
                  <a:ea typeface="MS PGothic" charset="-128"/>
                </a:defRPr>
              </a:lvl4pPr>
              <a:lvl5pPr marL="2057400" indent="-228600" algn="l" eaLnBrk="0" hangingPunct="0">
                <a:spcBef>
                  <a:spcPct val="20000"/>
                </a:spcBef>
                <a:buClr>
                  <a:schemeClr val="tx1"/>
                </a:buClr>
                <a:buFont typeface="Ericsson Capital TT" pitchFamily="2" charset="0"/>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charset="0"/>
                  <a:ea typeface="MS PGothic" charset="-128"/>
                </a:defRPr>
              </a:lvl9pPr>
            </a:lstStyle>
            <a:p>
              <a:pPr algn="ctr" eaLnBrk="1" hangingPunct="1">
                <a:spcBef>
                  <a:spcPct val="0"/>
                </a:spcBef>
                <a:buClrTx/>
                <a:buFontTx/>
                <a:buNone/>
              </a:pPr>
              <a:endParaRPr lang="sv-SE" altLang="sv-SE" sz="1800">
                <a:solidFill>
                  <a:srgbClr val="FFFFFF"/>
                </a:solidFill>
              </a:endParaRPr>
            </a:p>
          </p:txBody>
        </p:sp>
      </p:grpSp>
      <p:sp>
        <p:nvSpPr>
          <p:cNvPr id="26" name="Freeform 3"/>
          <p:cNvSpPr>
            <a:spLocks noChangeAspect="1" noEditPoints="1"/>
          </p:cNvSpPr>
          <p:nvPr/>
        </p:nvSpPr>
        <p:spPr bwMode="auto">
          <a:xfrm>
            <a:off x="1540424" y="2862604"/>
            <a:ext cx="1038985" cy="1205589"/>
          </a:xfrm>
          <a:custGeom>
            <a:avLst/>
            <a:gdLst>
              <a:gd name="T0" fmla="*/ 2147483647 w 335"/>
              <a:gd name="T1" fmla="*/ 2147483647 h 389"/>
              <a:gd name="T2" fmla="*/ 2147483647 w 335"/>
              <a:gd name="T3" fmla="*/ 2147483647 h 389"/>
              <a:gd name="T4" fmla="*/ 2147483647 w 335"/>
              <a:gd name="T5" fmla="*/ 2147483647 h 389"/>
              <a:gd name="T6" fmla="*/ 2147483647 w 335"/>
              <a:gd name="T7" fmla="*/ 2147483647 h 389"/>
              <a:gd name="T8" fmla="*/ 2147483647 w 335"/>
              <a:gd name="T9" fmla="*/ 2147483647 h 389"/>
              <a:gd name="T10" fmla="*/ 2147483647 w 335"/>
              <a:gd name="T11" fmla="*/ 2147483647 h 389"/>
              <a:gd name="T12" fmla="*/ 2147483647 w 335"/>
              <a:gd name="T13" fmla="*/ 2147483647 h 389"/>
              <a:gd name="T14" fmla="*/ 2147483647 w 335"/>
              <a:gd name="T15" fmla="*/ 2147483647 h 389"/>
              <a:gd name="T16" fmla="*/ 2147483647 w 335"/>
              <a:gd name="T17" fmla="*/ 2147483647 h 389"/>
              <a:gd name="T18" fmla="*/ 2147483647 w 335"/>
              <a:gd name="T19" fmla="*/ 2147483647 h 389"/>
              <a:gd name="T20" fmla="*/ 2147483647 w 335"/>
              <a:gd name="T21" fmla="*/ 0 h 389"/>
              <a:gd name="T22" fmla="*/ 2147483647 w 335"/>
              <a:gd name="T23" fmla="*/ 2147483647 h 389"/>
              <a:gd name="T24" fmla="*/ 2147483647 w 335"/>
              <a:gd name="T25" fmla="*/ 2147483647 h 389"/>
              <a:gd name="T26" fmla="*/ 2147483647 w 335"/>
              <a:gd name="T27" fmla="*/ 2147483647 h 389"/>
              <a:gd name="T28" fmla="*/ 2147483647 w 335"/>
              <a:gd name="T29" fmla="*/ 2147483647 h 389"/>
              <a:gd name="T30" fmla="*/ 2147483647 w 335"/>
              <a:gd name="T31" fmla="*/ 2147483647 h 389"/>
              <a:gd name="T32" fmla="*/ 2147483647 w 335"/>
              <a:gd name="T33" fmla="*/ 2147483647 h 389"/>
              <a:gd name="T34" fmla="*/ 2147483647 w 335"/>
              <a:gd name="T35" fmla="*/ 2147483647 h 389"/>
              <a:gd name="T36" fmla="*/ 2147483647 w 335"/>
              <a:gd name="T37" fmla="*/ 2147483647 h 389"/>
              <a:gd name="T38" fmla="*/ 2147483647 w 335"/>
              <a:gd name="T39" fmla="*/ 2147483647 h 389"/>
              <a:gd name="T40" fmla="*/ 2147483647 w 335"/>
              <a:gd name="T41" fmla="*/ 2147483647 h 389"/>
              <a:gd name="T42" fmla="*/ 2147483647 w 335"/>
              <a:gd name="T43" fmla="*/ 2147483647 h 389"/>
              <a:gd name="T44" fmla="*/ 2147483647 w 335"/>
              <a:gd name="T45" fmla="*/ 2147483647 h 389"/>
              <a:gd name="T46" fmla="*/ 2147483647 w 335"/>
              <a:gd name="T47" fmla="*/ 2147483647 h 389"/>
              <a:gd name="T48" fmla="*/ 2147483647 w 335"/>
              <a:gd name="T49" fmla="*/ 2147483647 h 389"/>
              <a:gd name="T50" fmla="*/ 2147483647 w 335"/>
              <a:gd name="T51" fmla="*/ 2147483647 h 389"/>
              <a:gd name="T52" fmla="*/ 2147483647 w 335"/>
              <a:gd name="T53" fmla="*/ 2147483647 h 389"/>
              <a:gd name="T54" fmla="*/ 2147483647 w 335"/>
              <a:gd name="T55" fmla="*/ 2147483647 h 389"/>
              <a:gd name="T56" fmla="*/ 2147483647 w 335"/>
              <a:gd name="T57" fmla="*/ 2147483647 h 389"/>
              <a:gd name="T58" fmla="*/ 2147483647 w 335"/>
              <a:gd name="T59" fmla="*/ 2147483647 h 389"/>
              <a:gd name="T60" fmla="*/ 0 w 335"/>
              <a:gd name="T61" fmla="*/ 2147483647 h 389"/>
              <a:gd name="T62" fmla="*/ 2147483647 w 335"/>
              <a:gd name="T63" fmla="*/ 2147483647 h 389"/>
              <a:gd name="T64" fmla="*/ 2147483647 w 335"/>
              <a:gd name="T65" fmla="*/ 2147483647 h 389"/>
              <a:gd name="T66" fmla="*/ 2147483647 w 335"/>
              <a:gd name="T67" fmla="*/ 2147483647 h 389"/>
              <a:gd name="T68" fmla="*/ 2147483647 w 335"/>
              <a:gd name="T69" fmla="*/ 2147483647 h 389"/>
              <a:gd name="T70" fmla="*/ 2147483647 w 335"/>
              <a:gd name="T71" fmla="*/ 2147483647 h 389"/>
              <a:gd name="T72" fmla="*/ 2147483647 w 335"/>
              <a:gd name="T73" fmla="*/ 2147483647 h 389"/>
              <a:gd name="T74" fmla="*/ 2147483647 w 335"/>
              <a:gd name="T75" fmla="*/ 2147483647 h 389"/>
              <a:gd name="T76" fmla="*/ 2147483647 w 335"/>
              <a:gd name="T77" fmla="*/ 2147483647 h 389"/>
              <a:gd name="T78" fmla="*/ 2147483647 w 335"/>
              <a:gd name="T79" fmla="*/ 2147483647 h 389"/>
              <a:gd name="T80" fmla="*/ 2147483647 w 335"/>
              <a:gd name="T81" fmla="*/ 2147483647 h 389"/>
              <a:gd name="T82" fmla="*/ 2147483647 w 335"/>
              <a:gd name="T83" fmla="*/ 2147483647 h 389"/>
              <a:gd name="T84" fmla="*/ 2147483647 w 335"/>
              <a:gd name="T85" fmla="*/ 2147483647 h 389"/>
              <a:gd name="T86" fmla="*/ 2147483647 w 335"/>
              <a:gd name="T87" fmla="*/ 2147483647 h 389"/>
              <a:gd name="T88" fmla="*/ 2147483647 w 335"/>
              <a:gd name="T89" fmla="*/ 2147483647 h 389"/>
              <a:gd name="T90" fmla="*/ 2147483647 w 335"/>
              <a:gd name="T91" fmla="*/ 2147483647 h 389"/>
              <a:gd name="T92" fmla="*/ 2147483647 w 335"/>
              <a:gd name="T93" fmla="*/ 2147483647 h 389"/>
              <a:gd name="T94" fmla="*/ 2147483647 w 335"/>
              <a:gd name="T95" fmla="*/ 2147483647 h 389"/>
              <a:gd name="T96" fmla="*/ 2147483647 w 335"/>
              <a:gd name="T97" fmla="*/ 2147483647 h 389"/>
              <a:gd name="T98" fmla="*/ 2147483647 w 335"/>
              <a:gd name="T99" fmla="*/ 2147483647 h 389"/>
              <a:gd name="T100" fmla="*/ 2147483647 w 335"/>
              <a:gd name="T101" fmla="*/ 2147483647 h 389"/>
              <a:gd name="T102" fmla="*/ 2147483647 w 335"/>
              <a:gd name="T103" fmla="*/ 2147483647 h 389"/>
              <a:gd name="T104" fmla="*/ 2147483647 w 335"/>
              <a:gd name="T105" fmla="*/ 2147483647 h 389"/>
              <a:gd name="T106" fmla="*/ 2147483647 w 335"/>
              <a:gd name="T107" fmla="*/ 2147483647 h 3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5" h="389">
                <a:moveTo>
                  <a:pt x="112" y="55"/>
                </a:moveTo>
                <a:cubicBezTo>
                  <a:pt x="113" y="58"/>
                  <a:pt x="116" y="60"/>
                  <a:pt x="119" y="60"/>
                </a:cubicBezTo>
                <a:cubicBezTo>
                  <a:pt x="120" y="60"/>
                  <a:pt x="121" y="60"/>
                  <a:pt x="122" y="60"/>
                </a:cubicBezTo>
                <a:cubicBezTo>
                  <a:pt x="126" y="58"/>
                  <a:pt x="128" y="53"/>
                  <a:pt x="127" y="49"/>
                </a:cubicBezTo>
                <a:cubicBezTo>
                  <a:pt x="113" y="17"/>
                  <a:pt x="113" y="17"/>
                  <a:pt x="113" y="17"/>
                </a:cubicBezTo>
                <a:cubicBezTo>
                  <a:pt x="112" y="13"/>
                  <a:pt x="107" y="11"/>
                  <a:pt x="103" y="13"/>
                </a:cubicBezTo>
                <a:cubicBezTo>
                  <a:pt x="99" y="15"/>
                  <a:pt x="97" y="19"/>
                  <a:pt x="99" y="24"/>
                </a:cubicBezTo>
                <a:lnTo>
                  <a:pt x="112" y="55"/>
                </a:lnTo>
                <a:close/>
                <a:moveTo>
                  <a:pt x="17" y="114"/>
                </a:moveTo>
                <a:cubicBezTo>
                  <a:pt x="50" y="128"/>
                  <a:pt x="50" y="128"/>
                  <a:pt x="50" y="128"/>
                </a:cubicBezTo>
                <a:cubicBezTo>
                  <a:pt x="51" y="128"/>
                  <a:pt x="52" y="129"/>
                  <a:pt x="53" y="129"/>
                </a:cubicBezTo>
                <a:cubicBezTo>
                  <a:pt x="56" y="129"/>
                  <a:pt x="59" y="127"/>
                  <a:pt x="60" y="124"/>
                </a:cubicBezTo>
                <a:cubicBezTo>
                  <a:pt x="62" y="120"/>
                  <a:pt x="60" y="115"/>
                  <a:pt x="56" y="113"/>
                </a:cubicBezTo>
                <a:cubicBezTo>
                  <a:pt x="23" y="100"/>
                  <a:pt x="23" y="100"/>
                  <a:pt x="23" y="100"/>
                </a:cubicBezTo>
                <a:cubicBezTo>
                  <a:pt x="19" y="98"/>
                  <a:pt x="14" y="100"/>
                  <a:pt x="12" y="104"/>
                </a:cubicBezTo>
                <a:cubicBezTo>
                  <a:pt x="11" y="108"/>
                  <a:pt x="13" y="113"/>
                  <a:pt x="17" y="114"/>
                </a:cubicBezTo>
                <a:close/>
                <a:moveTo>
                  <a:pt x="274" y="124"/>
                </a:moveTo>
                <a:cubicBezTo>
                  <a:pt x="276" y="127"/>
                  <a:pt x="279" y="129"/>
                  <a:pt x="282" y="129"/>
                </a:cubicBezTo>
                <a:cubicBezTo>
                  <a:pt x="283" y="129"/>
                  <a:pt x="284" y="128"/>
                  <a:pt x="285" y="128"/>
                </a:cubicBezTo>
                <a:cubicBezTo>
                  <a:pt x="318" y="114"/>
                  <a:pt x="318" y="114"/>
                  <a:pt x="318" y="114"/>
                </a:cubicBezTo>
                <a:cubicBezTo>
                  <a:pt x="322" y="113"/>
                  <a:pt x="324" y="108"/>
                  <a:pt x="322" y="104"/>
                </a:cubicBezTo>
                <a:cubicBezTo>
                  <a:pt x="320" y="100"/>
                  <a:pt x="316" y="98"/>
                  <a:pt x="312" y="100"/>
                </a:cubicBezTo>
                <a:cubicBezTo>
                  <a:pt x="279" y="113"/>
                  <a:pt x="279" y="113"/>
                  <a:pt x="279" y="113"/>
                </a:cubicBezTo>
                <a:cubicBezTo>
                  <a:pt x="275" y="115"/>
                  <a:pt x="273" y="120"/>
                  <a:pt x="274" y="124"/>
                </a:cubicBezTo>
                <a:close/>
                <a:moveTo>
                  <a:pt x="255" y="88"/>
                </a:moveTo>
                <a:cubicBezTo>
                  <a:pt x="258" y="88"/>
                  <a:pt x="260" y="87"/>
                  <a:pt x="261" y="85"/>
                </a:cubicBezTo>
                <a:cubicBezTo>
                  <a:pt x="286" y="61"/>
                  <a:pt x="286" y="61"/>
                  <a:pt x="286" y="61"/>
                </a:cubicBezTo>
                <a:cubicBezTo>
                  <a:pt x="289" y="58"/>
                  <a:pt x="289" y="53"/>
                  <a:pt x="286" y="49"/>
                </a:cubicBezTo>
                <a:cubicBezTo>
                  <a:pt x="283" y="46"/>
                  <a:pt x="278" y="46"/>
                  <a:pt x="274" y="49"/>
                </a:cubicBezTo>
                <a:cubicBezTo>
                  <a:pt x="250" y="74"/>
                  <a:pt x="250" y="74"/>
                  <a:pt x="250" y="74"/>
                </a:cubicBezTo>
                <a:cubicBezTo>
                  <a:pt x="247" y="77"/>
                  <a:pt x="247" y="82"/>
                  <a:pt x="250" y="85"/>
                </a:cubicBezTo>
                <a:cubicBezTo>
                  <a:pt x="251" y="87"/>
                  <a:pt x="253" y="88"/>
                  <a:pt x="255" y="88"/>
                </a:cubicBezTo>
                <a:close/>
                <a:moveTo>
                  <a:pt x="212" y="60"/>
                </a:moveTo>
                <a:cubicBezTo>
                  <a:pt x="213" y="60"/>
                  <a:pt x="214" y="60"/>
                  <a:pt x="215" y="60"/>
                </a:cubicBezTo>
                <a:cubicBezTo>
                  <a:pt x="218" y="60"/>
                  <a:pt x="221" y="58"/>
                  <a:pt x="223" y="55"/>
                </a:cubicBezTo>
                <a:cubicBezTo>
                  <a:pt x="236" y="24"/>
                  <a:pt x="236" y="24"/>
                  <a:pt x="236" y="24"/>
                </a:cubicBezTo>
                <a:cubicBezTo>
                  <a:pt x="237" y="19"/>
                  <a:pt x="235" y="15"/>
                  <a:pt x="231" y="13"/>
                </a:cubicBezTo>
                <a:cubicBezTo>
                  <a:pt x="227" y="11"/>
                  <a:pt x="223" y="13"/>
                  <a:pt x="221" y="17"/>
                </a:cubicBezTo>
                <a:cubicBezTo>
                  <a:pt x="208" y="49"/>
                  <a:pt x="208" y="49"/>
                  <a:pt x="208" y="49"/>
                </a:cubicBezTo>
                <a:cubicBezTo>
                  <a:pt x="206" y="53"/>
                  <a:pt x="208" y="58"/>
                  <a:pt x="212" y="60"/>
                </a:cubicBezTo>
                <a:close/>
                <a:moveTo>
                  <a:pt x="167" y="50"/>
                </a:moveTo>
                <a:cubicBezTo>
                  <a:pt x="172" y="50"/>
                  <a:pt x="175" y="47"/>
                  <a:pt x="175" y="42"/>
                </a:cubicBezTo>
                <a:cubicBezTo>
                  <a:pt x="175" y="8"/>
                  <a:pt x="175" y="8"/>
                  <a:pt x="175" y="8"/>
                </a:cubicBezTo>
                <a:cubicBezTo>
                  <a:pt x="175" y="4"/>
                  <a:pt x="172" y="0"/>
                  <a:pt x="167" y="0"/>
                </a:cubicBezTo>
                <a:cubicBezTo>
                  <a:pt x="163" y="0"/>
                  <a:pt x="159" y="4"/>
                  <a:pt x="159" y="8"/>
                </a:cubicBezTo>
                <a:cubicBezTo>
                  <a:pt x="159" y="42"/>
                  <a:pt x="159" y="42"/>
                  <a:pt x="159" y="42"/>
                </a:cubicBezTo>
                <a:cubicBezTo>
                  <a:pt x="159" y="47"/>
                  <a:pt x="163" y="50"/>
                  <a:pt x="167" y="50"/>
                </a:cubicBezTo>
                <a:close/>
                <a:moveTo>
                  <a:pt x="73" y="85"/>
                </a:moveTo>
                <a:cubicBezTo>
                  <a:pt x="75" y="87"/>
                  <a:pt x="77" y="88"/>
                  <a:pt x="79" y="88"/>
                </a:cubicBezTo>
                <a:cubicBezTo>
                  <a:pt x="81" y="88"/>
                  <a:pt x="83" y="87"/>
                  <a:pt x="85" y="85"/>
                </a:cubicBezTo>
                <a:cubicBezTo>
                  <a:pt x="88" y="82"/>
                  <a:pt x="88" y="77"/>
                  <a:pt x="85" y="74"/>
                </a:cubicBezTo>
                <a:cubicBezTo>
                  <a:pt x="60" y="49"/>
                  <a:pt x="60" y="49"/>
                  <a:pt x="60" y="49"/>
                </a:cubicBezTo>
                <a:cubicBezTo>
                  <a:pt x="57" y="46"/>
                  <a:pt x="52" y="46"/>
                  <a:pt x="49" y="49"/>
                </a:cubicBezTo>
                <a:cubicBezTo>
                  <a:pt x="45" y="53"/>
                  <a:pt x="45" y="58"/>
                  <a:pt x="49" y="61"/>
                </a:cubicBezTo>
                <a:lnTo>
                  <a:pt x="73" y="85"/>
                </a:lnTo>
                <a:close/>
                <a:moveTo>
                  <a:pt x="318" y="222"/>
                </a:moveTo>
                <a:cubicBezTo>
                  <a:pt x="285" y="208"/>
                  <a:pt x="285" y="208"/>
                  <a:pt x="285" y="208"/>
                </a:cubicBezTo>
                <a:cubicBezTo>
                  <a:pt x="281" y="206"/>
                  <a:pt x="276" y="208"/>
                  <a:pt x="274" y="212"/>
                </a:cubicBezTo>
                <a:cubicBezTo>
                  <a:pt x="273" y="217"/>
                  <a:pt x="275" y="221"/>
                  <a:pt x="279" y="223"/>
                </a:cubicBezTo>
                <a:cubicBezTo>
                  <a:pt x="312" y="237"/>
                  <a:pt x="312" y="237"/>
                  <a:pt x="312" y="237"/>
                </a:cubicBezTo>
                <a:cubicBezTo>
                  <a:pt x="313" y="237"/>
                  <a:pt x="314" y="237"/>
                  <a:pt x="315" y="237"/>
                </a:cubicBezTo>
                <a:cubicBezTo>
                  <a:pt x="318" y="237"/>
                  <a:pt x="321" y="235"/>
                  <a:pt x="322" y="232"/>
                </a:cubicBezTo>
                <a:cubicBezTo>
                  <a:pt x="324" y="228"/>
                  <a:pt x="322" y="223"/>
                  <a:pt x="318" y="222"/>
                </a:cubicBezTo>
                <a:close/>
                <a:moveTo>
                  <a:pt x="327" y="160"/>
                </a:moveTo>
                <a:cubicBezTo>
                  <a:pt x="290" y="160"/>
                  <a:pt x="290" y="160"/>
                  <a:pt x="290" y="160"/>
                </a:cubicBezTo>
                <a:cubicBezTo>
                  <a:pt x="286" y="160"/>
                  <a:pt x="282" y="164"/>
                  <a:pt x="282" y="168"/>
                </a:cubicBezTo>
                <a:cubicBezTo>
                  <a:pt x="282" y="172"/>
                  <a:pt x="286" y="176"/>
                  <a:pt x="290" y="176"/>
                </a:cubicBezTo>
                <a:cubicBezTo>
                  <a:pt x="327" y="176"/>
                  <a:pt x="327" y="176"/>
                  <a:pt x="327" y="176"/>
                </a:cubicBezTo>
                <a:cubicBezTo>
                  <a:pt x="331" y="176"/>
                  <a:pt x="335" y="172"/>
                  <a:pt x="335" y="168"/>
                </a:cubicBezTo>
                <a:cubicBezTo>
                  <a:pt x="335" y="164"/>
                  <a:pt x="331" y="160"/>
                  <a:pt x="327" y="160"/>
                </a:cubicBezTo>
                <a:close/>
                <a:moveTo>
                  <a:pt x="167" y="240"/>
                </a:moveTo>
                <a:cubicBezTo>
                  <a:pt x="172" y="240"/>
                  <a:pt x="175" y="236"/>
                  <a:pt x="175" y="231"/>
                </a:cubicBezTo>
                <a:cubicBezTo>
                  <a:pt x="175" y="225"/>
                  <a:pt x="175" y="225"/>
                  <a:pt x="175" y="225"/>
                </a:cubicBezTo>
                <a:cubicBezTo>
                  <a:pt x="178" y="224"/>
                  <a:pt x="182" y="223"/>
                  <a:pt x="186" y="222"/>
                </a:cubicBezTo>
                <a:cubicBezTo>
                  <a:pt x="190" y="220"/>
                  <a:pt x="195" y="218"/>
                  <a:pt x="198" y="214"/>
                </a:cubicBezTo>
                <a:cubicBezTo>
                  <a:pt x="202" y="210"/>
                  <a:pt x="205" y="203"/>
                  <a:pt x="205" y="197"/>
                </a:cubicBezTo>
                <a:cubicBezTo>
                  <a:pt x="205" y="193"/>
                  <a:pt x="204" y="189"/>
                  <a:pt x="203" y="186"/>
                </a:cubicBezTo>
                <a:cubicBezTo>
                  <a:pt x="199" y="177"/>
                  <a:pt x="192" y="173"/>
                  <a:pt x="186" y="170"/>
                </a:cubicBezTo>
                <a:cubicBezTo>
                  <a:pt x="180" y="167"/>
                  <a:pt x="173" y="166"/>
                  <a:pt x="170" y="165"/>
                </a:cubicBezTo>
                <a:cubicBezTo>
                  <a:pt x="164" y="164"/>
                  <a:pt x="158" y="163"/>
                  <a:pt x="154" y="161"/>
                </a:cubicBezTo>
                <a:cubicBezTo>
                  <a:pt x="152" y="160"/>
                  <a:pt x="151" y="159"/>
                  <a:pt x="150" y="157"/>
                </a:cubicBezTo>
                <a:cubicBezTo>
                  <a:pt x="149" y="156"/>
                  <a:pt x="148" y="154"/>
                  <a:pt x="148" y="151"/>
                </a:cubicBezTo>
                <a:cubicBezTo>
                  <a:pt x="148" y="148"/>
                  <a:pt x="149" y="147"/>
                  <a:pt x="150" y="145"/>
                </a:cubicBezTo>
                <a:cubicBezTo>
                  <a:pt x="152" y="143"/>
                  <a:pt x="156" y="141"/>
                  <a:pt x="160" y="141"/>
                </a:cubicBezTo>
                <a:cubicBezTo>
                  <a:pt x="162" y="140"/>
                  <a:pt x="164" y="140"/>
                  <a:pt x="165" y="140"/>
                </a:cubicBezTo>
                <a:cubicBezTo>
                  <a:pt x="165" y="140"/>
                  <a:pt x="166" y="140"/>
                  <a:pt x="166" y="140"/>
                </a:cubicBezTo>
                <a:cubicBezTo>
                  <a:pt x="167" y="140"/>
                  <a:pt x="167" y="140"/>
                  <a:pt x="167" y="140"/>
                </a:cubicBezTo>
                <a:cubicBezTo>
                  <a:pt x="173" y="140"/>
                  <a:pt x="178" y="141"/>
                  <a:pt x="181" y="142"/>
                </a:cubicBezTo>
                <a:cubicBezTo>
                  <a:pt x="182" y="143"/>
                  <a:pt x="183" y="143"/>
                  <a:pt x="184" y="144"/>
                </a:cubicBezTo>
                <a:cubicBezTo>
                  <a:pt x="184" y="144"/>
                  <a:pt x="184" y="144"/>
                  <a:pt x="184" y="144"/>
                </a:cubicBezTo>
                <a:cubicBezTo>
                  <a:pt x="184" y="144"/>
                  <a:pt x="184" y="144"/>
                  <a:pt x="184" y="144"/>
                </a:cubicBezTo>
                <a:cubicBezTo>
                  <a:pt x="187" y="147"/>
                  <a:pt x="193" y="147"/>
                  <a:pt x="196" y="143"/>
                </a:cubicBezTo>
                <a:cubicBezTo>
                  <a:pt x="199" y="140"/>
                  <a:pt x="198" y="135"/>
                  <a:pt x="195" y="132"/>
                </a:cubicBezTo>
                <a:cubicBezTo>
                  <a:pt x="194" y="131"/>
                  <a:pt x="188" y="126"/>
                  <a:pt x="175" y="124"/>
                </a:cubicBezTo>
                <a:cubicBezTo>
                  <a:pt x="175" y="117"/>
                  <a:pt x="175" y="117"/>
                  <a:pt x="175" y="117"/>
                </a:cubicBezTo>
                <a:cubicBezTo>
                  <a:pt x="175" y="113"/>
                  <a:pt x="172" y="109"/>
                  <a:pt x="167" y="109"/>
                </a:cubicBezTo>
                <a:cubicBezTo>
                  <a:pt x="162" y="109"/>
                  <a:pt x="159" y="113"/>
                  <a:pt x="159" y="117"/>
                </a:cubicBezTo>
                <a:cubicBezTo>
                  <a:pt x="159" y="124"/>
                  <a:pt x="159" y="124"/>
                  <a:pt x="159" y="124"/>
                </a:cubicBezTo>
                <a:cubicBezTo>
                  <a:pt x="156" y="124"/>
                  <a:pt x="153" y="125"/>
                  <a:pt x="150" y="126"/>
                </a:cubicBezTo>
                <a:cubicBezTo>
                  <a:pt x="146" y="128"/>
                  <a:pt x="142" y="130"/>
                  <a:pt x="138" y="134"/>
                </a:cubicBezTo>
                <a:cubicBezTo>
                  <a:pt x="134" y="138"/>
                  <a:pt x="132" y="144"/>
                  <a:pt x="132" y="151"/>
                </a:cubicBezTo>
                <a:cubicBezTo>
                  <a:pt x="132" y="157"/>
                  <a:pt x="133" y="162"/>
                  <a:pt x="136" y="166"/>
                </a:cubicBezTo>
                <a:cubicBezTo>
                  <a:pt x="140" y="173"/>
                  <a:pt x="147" y="176"/>
                  <a:pt x="152" y="178"/>
                </a:cubicBezTo>
                <a:cubicBezTo>
                  <a:pt x="157" y="180"/>
                  <a:pt x="163" y="180"/>
                  <a:pt x="166" y="181"/>
                </a:cubicBezTo>
                <a:cubicBezTo>
                  <a:pt x="170" y="182"/>
                  <a:pt x="175" y="183"/>
                  <a:pt x="179" y="185"/>
                </a:cubicBezTo>
                <a:cubicBezTo>
                  <a:pt x="183" y="187"/>
                  <a:pt x="186" y="189"/>
                  <a:pt x="187" y="192"/>
                </a:cubicBezTo>
                <a:cubicBezTo>
                  <a:pt x="188" y="193"/>
                  <a:pt x="188" y="195"/>
                  <a:pt x="188" y="197"/>
                </a:cubicBezTo>
                <a:cubicBezTo>
                  <a:pt x="188" y="200"/>
                  <a:pt x="187" y="201"/>
                  <a:pt x="186" y="203"/>
                </a:cubicBezTo>
                <a:cubicBezTo>
                  <a:pt x="184" y="205"/>
                  <a:pt x="180" y="207"/>
                  <a:pt x="176" y="208"/>
                </a:cubicBezTo>
                <a:cubicBezTo>
                  <a:pt x="172" y="209"/>
                  <a:pt x="168" y="209"/>
                  <a:pt x="167" y="209"/>
                </a:cubicBezTo>
                <a:cubicBezTo>
                  <a:pt x="167" y="209"/>
                  <a:pt x="167" y="209"/>
                  <a:pt x="167" y="209"/>
                </a:cubicBezTo>
                <a:cubicBezTo>
                  <a:pt x="162" y="209"/>
                  <a:pt x="155" y="207"/>
                  <a:pt x="151" y="204"/>
                </a:cubicBezTo>
                <a:cubicBezTo>
                  <a:pt x="148" y="203"/>
                  <a:pt x="146" y="202"/>
                  <a:pt x="145" y="201"/>
                </a:cubicBezTo>
                <a:cubicBezTo>
                  <a:pt x="145" y="200"/>
                  <a:pt x="144" y="200"/>
                  <a:pt x="144" y="200"/>
                </a:cubicBezTo>
                <a:cubicBezTo>
                  <a:pt x="143" y="199"/>
                  <a:pt x="143" y="199"/>
                  <a:pt x="143" y="199"/>
                </a:cubicBezTo>
                <a:cubicBezTo>
                  <a:pt x="140" y="197"/>
                  <a:pt x="135" y="197"/>
                  <a:pt x="132" y="201"/>
                </a:cubicBezTo>
                <a:cubicBezTo>
                  <a:pt x="129" y="204"/>
                  <a:pt x="129" y="209"/>
                  <a:pt x="133" y="212"/>
                </a:cubicBezTo>
                <a:cubicBezTo>
                  <a:pt x="133" y="213"/>
                  <a:pt x="144" y="222"/>
                  <a:pt x="159" y="224"/>
                </a:cubicBezTo>
                <a:cubicBezTo>
                  <a:pt x="159" y="231"/>
                  <a:pt x="159" y="231"/>
                  <a:pt x="159" y="231"/>
                </a:cubicBezTo>
                <a:cubicBezTo>
                  <a:pt x="159" y="236"/>
                  <a:pt x="162" y="240"/>
                  <a:pt x="167" y="240"/>
                </a:cubicBezTo>
                <a:close/>
                <a:moveTo>
                  <a:pt x="52" y="168"/>
                </a:moveTo>
                <a:cubicBezTo>
                  <a:pt x="52" y="164"/>
                  <a:pt x="49" y="160"/>
                  <a:pt x="44" y="160"/>
                </a:cubicBezTo>
                <a:cubicBezTo>
                  <a:pt x="8" y="160"/>
                  <a:pt x="8" y="160"/>
                  <a:pt x="8" y="160"/>
                </a:cubicBezTo>
                <a:cubicBezTo>
                  <a:pt x="3" y="160"/>
                  <a:pt x="0" y="164"/>
                  <a:pt x="0" y="168"/>
                </a:cubicBezTo>
                <a:cubicBezTo>
                  <a:pt x="0" y="172"/>
                  <a:pt x="3" y="176"/>
                  <a:pt x="8" y="176"/>
                </a:cubicBezTo>
                <a:cubicBezTo>
                  <a:pt x="44" y="176"/>
                  <a:pt x="44" y="176"/>
                  <a:pt x="44" y="176"/>
                </a:cubicBezTo>
                <a:cubicBezTo>
                  <a:pt x="49" y="176"/>
                  <a:pt x="52" y="172"/>
                  <a:pt x="52" y="168"/>
                </a:cubicBezTo>
                <a:close/>
                <a:moveTo>
                  <a:pt x="50" y="208"/>
                </a:moveTo>
                <a:cubicBezTo>
                  <a:pt x="17" y="222"/>
                  <a:pt x="17" y="222"/>
                  <a:pt x="17" y="222"/>
                </a:cubicBezTo>
                <a:cubicBezTo>
                  <a:pt x="13" y="223"/>
                  <a:pt x="11" y="228"/>
                  <a:pt x="12" y="232"/>
                </a:cubicBezTo>
                <a:cubicBezTo>
                  <a:pt x="14" y="235"/>
                  <a:pt x="17" y="237"/>
                  <a:pt x="20" y="237"/>
                </a:cubicBezTo>
                <a:cubicBezTo>
                  <a:pt x="21" y="237"/>
                  <a:pt x="22" y="237"/>
                  <a:pt x="23" y="237"/>
                </a:cubicBezTo>
                <a:cubicBezTo>
                  <a:pt x="56" y="223"/>
                  <a:pt x="56" y="223"/>
                  <a:pt x="56" y="223"/>
                </a:cubicBezTo>
                <a:cubicBezTo>
                  <a:pt x="60" y="221"/>
                  <a:pt x="62" y="217"/>
                  <a:pt x="60" y="212"/>
                </a:cubicBezTo>
                <a:cubicBezTo>
                  <a:pt x="58" y="208"/>
                  <a:pt x="54" y="206"/>
                  <a:pt x="50" y="208"/>
                </a:cubicBezTo>
                <a:close/>
                <a:moveTo>
                  <a:pt x="243" y="103"/>
                </a:moveTo>
                <a:cubicBezTo>
                  <a:pt x="239" y="106"/>
                  <a:pt x="239" y="111"/>
                  <a:pt x="241" y="114"/>
                </a:cubicBezTo>
                <a:cubicBezTo>
                  <a:pt x="241" y="114"/>
                  <a:pt x="241" y="114"/>
                  <a:pt x="241" y="114"/>
                </a:cubicBezTo>
                <a:cubicBezTo>
                  <a:pt x="251" y="129"/>
                  <a:pt x="257" y="147"/>
                  <a:pt x="257" y="166"/>
                </a:cubicBezTo>
                <a:cubicBezTo>
                  <a:pt x="257" y="191"/>
                  <a:pt x="248" y="208"/>
                  <a:pt x="237" y="223"/>
                </a:cubicBezTo>
                <a:cubicBezTo>
                  <a:pt x="227" y="238"/>
                  <a:pt x="214" y="250"/>
                  <a:pt x="213" y="267"/>
                </a:cubicBezTo>
                <a:cubicBezTo>
                  <a:pt x="213" y="287"/>
                  <a:pt x="213" y="287"/>
                  <a:pt x="213" y="287"/>
                </a:cubicBezTo>
                <a:cubicBezTo>
                  <a:pt x="205" y="287"/>
                  <a:pt x="190" y="287"/>
                  <a:pt x="167" y="287"/>
                </a:cubicBezTo>
                <a:cubicBezTo>
                  <a:pt x="145" y="287"/>
                  <a:pt x="129" y="287"/>
                  <a:pt x="120" y="287"/>
                </a:cubicBezTo>
                <a:cubicBezTo>
                  <a:pt x="120" y="267"/>
                  <a:pt x="120" y="267"/>
                  <a:pt x="120" y="267"/>
                </a:cubicBezTo>
                <a:cubicBezTo>
                  <a:pt x="119" y="250"/>
                  <a:pt x="107" y="238"/>
                  <a:pt x="96" y="223"/>
                </a:cubicBezTo>
                <a:cubicBezTo>
                  <a:pt x="86" y="208"/>
                  <a:pt x="76" y="191"/>
                  <a:pt x="76" y="166"/>
                </a:cubicBezTo>
                <a:cubicBezTo>
                  <a:pt x="76" y="118"/>
                  <a:pt x="115" y="75"/>
                  <a:pt x="167" y="75"/>
                </a:cubicBezTo>
                <a:cubicBezTo>
                  <a:pt x="187" y="75"/>
                  <a:pt x="205" y="82"/>
                  <a:pt x="220" y="93"/>
                </a:cubicBezTo>
                <a:cubicBezTo>
                  <a:pt x="220" y="93"/>
                  <a:pt x="221" y="93"/>
                  <a:pt x="221" y="93"/>
                </a:cubicBezTo>
                <a:cubicBezTo>
                  <a:pt x="222" y="94"/>
                  <a:pt x="224" y="95"/>
                  <a:pt x="225" y="95"/>
                </a:cubicBezTo>
                <a:cubicBezTo>
                  <a:pt x="228" y="95"/>
                  <a:pt x="230" y="94"/>
                  <a:pt x="232" y="92"/>
                </a:cubicBezTo>
                <a:cubicBezTo>
                  <a:pt x="234" y="88"/>
                  <a:pt x="234" y="83"/>
                  <a:pt x="230" y="80"/>
                </a:cubicBezTo>
                <a:cubicBezTo>
                  <a:pt x="213" y="67"/>
                  <a:pt x="191" y="59"/>
                  <a:pt x="167" y="59"/>
                </a:cubicBezTo>
                <a:cubicBezTo>
                  <a:pt x="106" y="59"/>
                  <a:pt x="60" y="109"/>
                  <a:pt x="60" y="166"/>
                </a:cubicBezTo>
                <a:cubicBezTo>
                  <a:pt x="60" y="196"/>
                  <a:pt x="72" y="217"/>
                  <a:pt x="83" y="233"/>
                </a:cubicBezTo>
                <a:cubicBezTo>
                  <a:pt x="95" y="248"/>
                  <a:pt x="105" y="260"/>
                  <a:pt x="104" y="267"/>
                </a:cubicBezTo>
                <a:cubicBezTo>
                  <a:pt x="104" y="291"/>
                  <a:pt x="104" y="291"/>
                  <a:pt x="104" y="291"/>
                </a:cubicBezTo>
                <a:cubicBezTo>
                  <a:pt x="104" y="298"/>
                  <a:pt x="108" y="302"/>
                  <a:pt x="110" y="305"/>
                </a:cubicBezTo>
                <a:cubicBezTo>
                  <a:pt x="111" y="306"/>
                  <a:pt x="112" y="307"/>
                  <a:pt x="112" y="308"/>
                </a:cubicBezTo>
                <a:cubicBezTo>
                  <a:pt x="112" y="316"/>
                  <a:pt x="112" y="316"/>
                  <a:pt x="112" y="316"/>
                </a:cubicBezTo>
                <a:cubicBezTo>
                  <a:pt x="112" y="320"/>
                  <a:pt x="113" y="323"/>
                  <a:pt x="114" y="325"/>
                </a:cubicBezTo>
                <a:cubicBezTo>
                  <a:pt x="115" y="327"/>
                  <a:pt x="116" y="329"/>
                  <a:pt x="116" y="330"/>
                </a:cubicBezTo>
                <a:cubicBezTo>
                  <a:pt x="109" y="330"/>
                  <a:pt x="109" y="330"/>
                  <a:pt x="109" y="330"/>
                </a:cubicBezTo>
                <a:cubicBezTo>
                  <a:pt x="104" y="330"/>
                  <a:pt x="101" y="333"/>
                  <a:pt x="101" y="338"/>
                </a:cubicBezTo>
                <a:cubicBezTo>
                  <a:pt x="101" y="342"/>
                  <a:pt x="104" y="346"/>
                  <a:pt x="109" y="346"/>
                </a:cubicBezTo>
                <a:cubicBezTo>
                  <a:pt x="116" y="346"/>
                  <a:pt x="116" y="346"/>
                  <a:pt x="116" y="346"/>
                </a:cubicBezTo>
                <a:cubicBezTo>
                  <a:pt x="116" y="349"/>
                  <a:pt x="116" y="349"/>
                  <a:pt x="116" y="349"/>
                </a:cubicBezTo>
                <a:cubicBezTo>
                  <a:pt x="116" y="354"/>
                  <a:pt x="118" y="357"/>
                  <a:pt x="120" y="361"/>
                </a:cubicBezTo>
                <a:cubicBezTo>
                  <a:pt x="124" y="367"/>
                  <a:pt x="129" y="373"/>
                  <a:pt x="134" y="378"/>
                </a:cubicBezTo>
                <a:cubicBezTo>
                  <a:pt x="136" y="381"/>
                  <a:pt x="139" y="383"/>
                  <a:pt x="141" y="385"/>
                </a:cubicBezTo>
                <a:cubicBezTo>
                  <a:pt x="142" y="386"/>
                  <a:pt x="143" y="387"/>
                  <a:pt x="144" y="387"/>
                </a:cubicBezTo>
                <a:cubicBezTo>
                  <a:pt x="145" y="388"/>
                  <a:pt x="146" y="389"/>
                  <a:pt x="150" y="389"/>
                </a:cubicBezTo>
                <a:cubicBezTo>
                  <a:pt x="183" y="389"/>
                  <a:pt x="183" y="389"/>
                  <a:pt x="183" y="389"/>
                </a:cubicBezTo>
                <a:cubicBezTo>
                  <a:pt x="187" y="389"/>
                  <a:pt x="189" y="388"/>
                  <a:pt x="191" y="387"/>
                </a:cubicBezTo>
                <a:cubicBezTo>
                  <a:pt x="196" y="383"/>
                  <a:pt x="202" y="376"/>
                  <a:pt x="207" y="369"/>
                </a:cubicBezTo>
                <a:cubicBezTo>
                  <a:pt x="210" y="366"/>
                  <a:pt x="212" y="362"/>
                  <a:pt x="214" y="359"/>
                </a:cubicBezTo>
                <a:cubicBezTo>
                  <a:pt x="216" y="356"/>
                  <a:pt x="217" y="353"/>
                  <a:pt x="218" y="349"/>
                </a:cubicBezTo>
                <a:cubicBezTo>
                  <a:pt x="218" y="346"/>
                  <a:pt x="218" y="346"/>
                  <a:pt x="218" y="346"/>
                </a:cubicBezTo>
                <a:cubicBezTo>
                  <a:pt x="224" y="346"/>
                  <a:pt x="224" y="346"/>
                  <a:pt x="224" y="346"/>
                </a:cubicBezTo>
                <a:cubicBezTo>
                  <a:pt x="229" y="346"/>
                  <a:pt x="232" y="342"/>
                  <a:pt x="232" y="338"/>
                </a:cubicBezTo>
                <a:cubicBezTo>
                  <a:pt x="232" y="333"/>
                  <a:pt x="229" y="330"/>
                  <a:pt x="224" y="330"/>
                </a:cubicBezTo>
                <a:cubicBezTo>
                  <a:pt x="218" y="330"/>
                  <a:pt x="218" y="330"/>
                  <a:pt x="218" y="330"/>
                </a:cubicBezTo>
                <a:cubicBezTo>
                  <a:pt x="218" y="329"/>
                  <a:pt x="218" y="328"/>
                  <a:pt x="219" y="326"/>
                </a:cubicBezTo>
                <a:cubicBezTo>
                  <a:pt x="220" y="323"/>
                  <a:pt x="221" y="320"/>
                  <a:pt x="221" y="316"/>
                </a:cubicBezTo>
                <a:cubicBezTo>
                  <a:pt x="221" y="308"/>
                  <a:pt x="221" y="308"/>
                  <a:pt x="221" y="308"/>
                </a:cubicBezTo>
                <a:cubicBezTo>
                  <a:pt x="221" y="308"/>
                  <a:pt x="222" y="308"/>
                  <a:pt x="222" y="308"/>
                </a:cubicBezTo>
                <a:cubicBezTo>
                  <a:pt x="224" y="305"/>
                  <a:pt x="229" y="300"/>
                  <a:pt x="229" y="291"/>
                </a:cubicBezTo>
                <a:cubicBezTo>
                  <a:pt x="229" y="267"/>
                  <a:pt x="229" y="267"/>
                  <a:pt x="229" y="267"/>
                </a:cubicBezTo>
                <a:cubicBezTo>
                  <a:pt x="229" y="260"/>
                  <a:pt x="238" y="248"/>
                  <a:pt x="250" y="233"/>
                </a:cubicBezTo>
                <a:cubicBezTo>
                  <a:pt x="261" y="217"/>
                  <a:pt x="273" y="196"/>
                  <a:pt x="273" y="166"/>
                </a:cubicBezTo>
                <a:cubicBezTo>
                  <a:pt x="273" y="144"/>
                  <a:pt x="266" y="122"/>
                  <a:pt x="254" y="105"/>
                </a:cubicBezTo>
                <a:cubicBezTo>
                  <a:pt x="251" y="101"/>
                  <a:pt x="247" y="101"/>
                  <a:pt x="243" y="103"/>
                </a:cubicBezTo>
                <a:close/>
                <a:moveTo>
                  <a:pt x="205" y="307"/>
                </a:moveTo>
                <a:cubicBezTo>
                  <a:pt x="205" y="316"/>
                  <a:pt x="205" y="316"/>
                  <a:pt x="205" y="316"/>
                </a:cubicBezTo>
                <a:cubicBezTo>
                  <a:pt x="205" y="316"/>
                  <a:pt x="205" y="318"/>
                  <a:pt x="204" y="320"/>
                </a:cubicBezTo>
                <a:cubicBezTo>
                  <a:pt x="203" y="322"/>
                  <a:pt x="202" y="325"/>
                  <a:pt x="202" y="330"/>
                </a:cubicBezTo>
                <a:cubicBezTo>
                  <a:pt x="202" y="348"/>
                  <a:pt x="202" y="348"/>
                  <a:pt x="202" y="348"/>
                </a:cubicBezTo>
                <a:cubicBezTo>
                  <a:pt x="201" y="350"/>
                  <a:pt x="196" y="358"/>
                  <a:pt x="191" y="364"/>
                </a:cubicBezTo>
                <a:cubicBezTo>
                  <a:pt x="189" y="367"/>
                  <a:pt x="186" y="370"/>
                  <a:pt x="184" y="372"/>
                </a:cubicBezTo>
                <a:cubicBezTo>
                  <a:pt x="183" y="372"/>
                  <a:pt x="183" y="373"/>
                  <a:pt x="182" y="373"/>
                </a:cubicBezTo>
                <a:cubicBezTo>
                  <a:pt x="152" y="373"/>
                  <a:pt x="152" y="373"/>
                  <a:pt x="152" y="373"/>
                </a:cubicBezTo>
                <a:cubicBezTo>
                  <a:pt x="150" y="371"/>
                  <a:pt x="144" y="366"/>
                  <a:pt x="140" y="361"/>
                </a:cubicBezTo>
                <a:cubicBezTo>
                  <a:pt x="137" y="357"/>
                  <a:pt x="135" y="354"/>
                  <a:pt x="133" y="352"/>
                </a:cubicBezTo>
                <a:cubicBezTo>
                  <a:pt x="133" y="350"/>
                  <a:pt x="132" y="349"/>
                  <a:pt x="132" y="349"/>
                </a:cubicBezTo>
                <a:cubicBezTo>
                  <a:pt x="132" y="348"/>
                  <a:pt x="132" y="348"/>
                  <a:pt x="132" y="348"/>
                </a:cubicBezTo>
                <a:cubicBezTo>
                  <a:pt x="132" y="330"/>
                  <a:pt x="132" y="330"/>
                  <a:pt x="132" y="330"/>
                </a:cubicBezTo>
                <a:cubicBezTo>
                  <a:pt x="132" y="325"/>
                  <a:pt x="130" y="322"/>
                  <a:pt x="129" y="320"/>
                </a:cubicBezTo>
                <a:cubicBezTo>
                  <a:pt x="129" y="318"/>
                  <a:pt x="128" y="317"/>
                  <a:pt x="128" y="317"/>
                </a:cubicBezTo>
                <a:cubicBezTo>
                  <a:pt x="128" y="316"/>
                  <a:pt x="128" y="316"/>
                  <a:pt x="128" y="316"/>
                </a:cubicBezTo>
                <a:cubicBezTo>
                  <a:pt x="128" y="316"/>
                  <a:pt x="128" y="316"/>
                  <a:pt x="128" y="316"/>
                </a:cubicBezTo>
                <a:cubicBezTo>
                  <a:pt x="128" y="307"/>
                  <a:pt x="128" y="307"/>
                  <a:pt x="128" y="307"/>
                </a:cubicBezTo>
                <a:cubicBezTo>
                  <a:pt x="128" y="305"/>
                  <a:pt x="128" y="304"/>
                  <a:pt x="127" y="303"/>
                </a:cubicBezTo>
                <a:cubicBezTo>
                  <a:pt x="137" y="303"/>
                  <a:pt x="150" y="303"/>
                  <a:pt x="167" y="303"/>
                </a:cubicBezTo>
                <a:cubicBezTo>
                  <a:pt x="184" y="303"/>
                  <a:pt x="197" y="303"/>
                  <a:pt x="206" y="303"/>
                </a:cubicBezTo>
                <a:cubicBezTo>
                  <a:pt x="206" y="304"/>
                  <a:pt x="205" y="305"/>
                  <a:pt x="205" y="307"/>
                </a:cubicBezTo>
                <a:close/>
              </a:path>
            </a:pathLst>
          </a:custGeom>
          <a:solidFill>
            <a:schemeClr val="bg1"/>
          </a:solidFill>
          <a:ln>
            <a:noFill/>
          </a:ln>
        </p:spPr>
        <p:txBody>
          <a:bodyPr/>
          <a:lstStyle/>
          <a:p>
            <a:endParaRPr lang="en-US"/>
          </a:p>
        </p:txBody>
      </p:sp>
      <p:grpSp>
        <p:nvGrpSpPr>
          <p:cNvPr id="4" name="Group 1"/>
          <p:cNvGrpSpPr>
            <a:grpSpLocks/>
          </p:cNvGrpSpPr>
          <p:nvPr/>
        </p:nvGrpSpPr>
        <p:grpSpPr bwMode="auto">
          <a:xfrm>
            <a:off x="3556825" y="3051845"/>
            <a:ext cx="1012825" cy="782637"/>
            <a:chOff x="1664701" y="4087936"/>
            <a:chExt cx="4000914" cy="3085939"/>
          </a:xfrm>
        </p:grpSpPr>
        <p:sp>
          <p:nvSpPr>
            <p:cNvPr id="28" name="Freeform 6"/>
            <p:cNvSpPr>
              <a:spLocks noChangeAspect="1" noEditPoints="1"/>
            </p:cNvSpPr>
            <p:nvPr/>
          </p:nvSpPr>
          <p:spPr bwMode="auto">
            <a:xfrm>
              <a:off x="3937000" y="4175766"/>
              <a:ext cx="1477963" cy="1479550"/>
            </a:xfrm>
            <a:custGeom>
              <a:avLst/>
              <a:gdLst>
                <a:gd name="T0" fmla="*/ 2147483647 w 394"/>
                <a:gd name="T1" fmla="*/ 2147483647 h 395"/>
                <a:gd name="T2" fmla="*/ 2147483647 w 394"/>
                <a:gd name="T3" fmla="*/ 2147483647 h 395"/>
                <a:gd name="T4" fmla="*/ 2147483647 w 394"/>
                <a:gd name="T5" fmla="*/ 2147483647 h 395"/>
                <a:gd name="T6" fmla="*/ 2147483647 w 394"/>
                <a:gd name="T7" fmla="*/ 2147483647 h 395"/>
                <a:gd name="T8" fmla="*/ 2147483647 w 394"/>
                <a:gd name="T9" fmla="*/ 0 h 395"/>
                <a:gd name="T10" fmla="*/ 2147483647 w 394"/>
                <a:gd name="T11" fmla="*/ 2147483647 h 395"/>
                <a:gd name="T12" fmla="*/ 2147483647 w 394"/>
                <a:gd name="T13" fmla="*/ 2147483647 h 395"/>
                <a:gd name="T14" fmla="*/ 2147483647 w 394"/>
                <a:gd name="T15" fmla="*/ 2147483647 h 395"/>
                <a:gd name="T16" fmla="*/ 2147483647 w 394"/>
                <a:gd name="T17" fmla="*/ 2147483647 h 395"/>
                <a:gd name="T18" fmla="*/ 2147483647 w 394"/>
                <a:gd name="T19" fmla="*/ 2147483647 h 395"/>
                <a:gd name="T20" fmla="*/ 2147483647 w 394"/>
                <a:gd name="T21" fmla="*/ 2147483647 h 395"/>
                <a:gd name="T22" fmla="*/ 2147483647 w 394"/>
                <a:gd name="T23" fmla="*/ 2147483647 h 395"/>
                <a:gd name="T24" fmla="*/ 2147483647 w 394"/>
                <a:gd name="T25" fmla="*/ 2147483647 h 395"/>
                <a:gd name="T26" fmla="*/ 2147483647 w 394"/>
                <a:gd name="T27" fmla="*/ 2147483647 h 395"/>
                <a:gd name="T28" fmla="*/ 2147483647 w 394"/>
                <a:gd name="T29" fmla="*/ 2147483647 h 395"/>
                <a:gd name="T30" fmla="*/ 2147483647 w 394"/>
                <a:gd name="T31" fmla="*/ 2147483647 h 395"/>
                <a:gd name="T32" fmla="*/ 2147483647 w 394"/>
                <a:gd name="T33" fmla="*/ 2147483647 h 395"/>
                <a:gd name="T34" fmla="*/ 2147483647 w 394"/>
                <a:gd name="T35" fmla="*/ 2147483647 h 395"/>
                <a:gd name="T36" fmla="*/ 2147483647 w 394"/>
                <a:gd name="T37" fmla="*/ 2147483647 h 395"/>
                <a:gd name="T38" fmla="*/ 2147483647 w 394"/>
                <a:gd name="T39" fmla="*/ 2147483647 h 395"/>
                <a:gd name="T40" fmla="*/ 2147483647 w 394"/>
                <a:gd name="T41" fmla="*/ 2147483647 h 395"/>
                <a:gd name="T42" fmla="*/ 2147483647 w 394"/>
                <a:gd name="T43" fmla="*/ 2147483647 h 395"/>
                <a:gd name="T44" fmla="*/ 2147483647 w 394"/>
                <a:gd name="T45" fmla="*/ 2147483647 h 395"/>
                <a:gd name="T46" fmla="*/ 2147483647 w 394"/>
                <a:gd name="T47" fmla="*/ 2147483647 h 395"/>
                <a:gd name="T48" fmla="*/ 2147483647 w 394"/>
                <a:gd name="T49" fmla="*/ 2147483647 h 395"/>
                <a:gd name="T50" fmla="*/ 2147483647 w 394"/>
                <a:gd name="T51" fmla="*/ 2147483647 h 395"/>
                <a:gd name="T52" fmla="*/ 2147483647 w 394"/>
                <a:gd name="T53" fmla="*/ 2147483647 h 395"/>
                <a:gd name="T54" fmla="*/ 2147483647 w 394"/>
                <a:gd name="T55" fmla="*/ 2147483647 h 395"/>
                <a:gd name="T56" fmla="*/ 2147483647 w 394"/>
                <a:gd name="T57" fmla="*/ 2147483647 h 395"/>
                <a:gd name="T58" fmla="*/ 2147483647 w 394"/>
                <a:gd name="T59" fmla="*/ 2147483647 h 395"/>
                <a:gd name="T60" fmla="*/ 2147483647 w 394"/>
                <a:gd name="T61" fmla="*/ 2147483647 h 395"/>
                <a:gd name="T62" fmla="*/ 2147483647 w 394"/>
                <a:gd name="T63" fmla="*/ 2147483647 h 395"/>
                <a:gd name="T64" fmla="*/ 2147483647 w 394"/>
                <a:gd name="T65" fmla="*/ 2147483647 h 395"/>
                <a:gd name="T66" fmla="*/ 2147483647 w 394"/>
                <a:gd name="T67" fmla="*/ 2147483647 h 395"/>
                <a:gd name="T68" fmla="*/ 2147483647 w 394"/>
                <a:gd name="T69" fmla="*/ 2147483647 h 395"/>
                <a:gd name="T70" fmla="*/ 2147483647 w 394"/>
                <a:gd name="T71" fmla="*/ 2147483647 h 395"/>
                <a:gd name="T72" fmla="*/ 2147483647 w 394"/>
                <a:gd name="T73" fmla="*/ 2147483647 h 395"/>
                <a:gd name="T74" fmla="*/ 2147483647 w 394"/>
                <a:gd name="T75" fmla="*/ 2147483647 h 395"/>
                <a:gd name="T76" fmla="*/ 2147483647 w 394"/>
                <a:gd name="T77" fmla="*/ 2147483647 h 395"/>
                <a:gd name="T78" fmla="*/ 2147483647 w 394"/>
                <a:gd name="T79" fmla="*/ 2147483647 h 395"/>
                <a:gd name="T80" fmla="*/ 2147483647 w 394"/>
                <a:gd name="T81" fmla="*/ 2147483647 h 395"/>
                <a:gd name="T82" fmla="*/ 2147483647 w 394"/>
                <a:gd name="T83" fmla="*/ 2147483647 h 395"/>
                <a:gd name="T84" fmla="*/ 2147483647 w 394"/>
                <a:gd name="T85" fmla="*/ 2147483647 h 395"/>
                <a:gd name="T86" fmla="*/ 2147483647 w 394"/>
                <a:gd name="T87" fmla="*/ 2147483647 h 395"/>
                <a:gd name="T88" fmla="*/ 2147483647 w 394"/>
                <a:gd name="T89" fmla="*/ 2147483647 h 395"/>
                <a:gd name="T90" fmla="*/ 2147483647 w 394"/>
                <a:gd name="T91" fmla="*/ 2147483647 h 395"/>
                <a:gd name="T92" fmla="*/ 2147483647 w 394"/>
                <a:gd name="T93" fmla="*/ 2147483647 h 395"/>
                <a:gd name="T94" fmla="*/ 2147483647 w 394"/>
                <a:gd name="T95" fmla="*/ 2147483647 h 395"/>
                <a:gd name="T96" fmla="*/ 2147483647 w 394"/>
                <a:gd name="T97" fmla="*/ 2147483647 h 395"/>
                <a:gd name="T98" fmla="*/ 2147483647 w 394"/>
                <a:gd name="T99" fmla="*/ 2147483647 h 395"/>
                <a:gd name="T100" fmla="*/ 2147483647 w 394"/>
                <a:gd name="T101" fmla="*/ 2147483647 h 395"/>
                <a:gd name="T102" fmla="*/ 2147483647 w 394"/>
                <a:gd name="T103" fmla="*/ 2147483647 h 395"/>
                <a:gd name="T104" fmla="*/ 2147483647 w 394"/>
                <a:gd name="T105" fmla="*/ 2147483647 h 395"/>
                <a:gd name="T106" fmla="*/ 2147483647 w 394"/>
                <a:gd name="T107" fmla="*/ 2147483647 h 395"/>
                <a:gd name="T108" fmla="*/ 2147483647 w 394"/>
                <a:gd name="T109" fmla="*/ 2147483647 h 395"/>
                <a:gd name="T110" fmla="*/ 2147483647 w 394"/>
                <a:gd name="T111" fmla="*/ 2147483647 h 395"/>
                <a:gd name="T112" fmla="*/ 2147483647 w 394"/>
                <a:gd name="T113" fmla="*/ 2147483647 h 395"/>
                <a:gd name="T114" fmla="*/ 2147483647 w 394"/>
                <a:gd name="T115" fmla="*/ 2147483647 h 395"/>
                <a:gd name="T116" fmla="*/ 2147483647 w 394"/>
                <a:gd name="T117" fmla="*/ 2147483647 h 39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94" h="395">
                  <a:moveTo>
                    <a:pt x="348" y="70"/>
                  </a:moveTo>
                  <a:cubicBezTo>
                    <a:pt x="345" y="67"/>
                    <a:pt x="340" y="66"/>
                    <a:pt x="337" y="69"/>
                  </a:cubicBezTo>
                  <a:cubicBezTo>
                    <a:pt x="333" y="72"/>
                    <a:pt x="333" y="77"/>
                    <a:pt x="336" y="81"/>
                  </a:cubicBezTo>
                  <a:cubicBezTo>
                    <a:pt x="362" y="112"/>
                    <a:pt x="378" y="153"/>
                    <a:pt x="378" y="198"/>
                  </a:cubicBezTo>
                  <a:cubicBezTo>
                    <a:pt x="378" y="248"/>
                    <a:pt x="358" y="293"/>
                    <a:pt x="325" y="326"/>
                  </a:cubicBezTo>
                  <a:cubicBezTo>
                    <a:pt x="292" y="359"/>
                    <a:pt x="247" y="379"/>
                    <a:pt x="197" y="379"/>
                  </a:cubicBezTo>
                  <a:cubicBezTo>
                    <a:pt x="147" y="379"/>
                    <a:pt x="102" y="359"/>
                    <a:pt x="69" y="326"/>
                  </a:cubicBezTo>
                  <a:cubicBezTo>
                    <a:pt x="36" y="293"/>
                    <a:pt x="16" y="248"/>
                    <a:pt x="16" y="198"/>
                  </a:cubicBezTo>
                  <a:cubicBezTo>
                    <a:pt x="16" y="147"/>
                    <a:pt x="36" y="102"/>
                    <a:pt x="69" y="69"/>
                  </a:cubicBezTo>
                  <a:cubicBezTo>
                    <a:pt x="102" y="37"/>
                    <a:pt x="147" y="16"/>
                    <a:pt x="197" y="16"/>
                  </a:cubicBezTo>
                  <a:cubicBezTo>
                    <a:pt x="242" y="16"/>
                    <a:pt x="282" y="32"/>
                    <a:pt x="314" y="59"/>
                  </a:cubicBezTo>
                  <a:cubicBezTo>
                    <a:pt x="317" y="62"/>
                    <a:pt x="322" y="61"/>
                    <a:pt x="325" y="58"/>
                  </a:cubicBezTo>
                  <a:cubicBezTo>
                    <a:pt x="328" y="55"/>
                    <a:pt x="328" y="50"/>
                    <a:pt x="324" y="47"/>
                  </a:cubicBezTo>
                  <a:cubicBezTo>
                    <a:pt x="324" y="47"/>
                    <a:pt x="324" y="47"/>
                    <a:pt x="324" y="47"/>
                  </a:cubicBezTo>
                  <a:cubicBezTo>
                    <a:pt x="290" y="18"/>
                    <a:pt x="245" y="0"/>
                    <a:pt x="197" y="0"/>
                  </a:cubicBezTo>
                  <a:cubicBezTo>
                    <a:pt x="88" y="0"/>
                    <a:pt x="0" y="89"/>
                    <a:pt x="0" y="198"/>
                  </a:cubicBezTo>
                  <a:cubicBezTo>
                    <a:pt x="0" y="307"/>
                    <a:pt x="88" y="395"/>
                    <a:pt x="197" y="395"/>
                  </a:cubicBezTo>
                  <a:cubicBezTo>
                    <a:pt x="306" y="395"/>
                    <a:pt x="394" y="307"/>
                    <a:pt x="394" y="198"/>
                  </a:cubicBezTo>
                  <a:cubicBezTo>
                    <a:pt x="394" y="149"/>
                    <a:pt x="377" y="105"/>
                    <a:pt x="348" y="70"/>
                  </a:cubicBezTo>
                  <a:close/>
                  <a:moveTo>
                    <a:pt x="327" y="103"/>
                  </a:moveTo>
                  <a:cubicBezTo>
                    <a:pt x="327" y="99"/>
                    <a:pt x="323" y="95"/>
                    <a:pt x="319" y="95"/>
                  </a:cubicBezTo>
                  <a:cubicBezTo>
                    <a:pt x="74" y="95"/>
                    <a:pt x="74" y="95"/>
                    <a:pt x="74" y="95"/>
                  </a:cubicBezTo>
                  <a:cubicBezTo>
                    <a:pt x="70" y="95"/>
                    <a:pt x="66" y="99"/>
                    <a:pt x="66" y="103"/>
                  </a:cubicBezTo>
                  <a:cubicBezTo>
                    <a:pt x="66" y="107"/>
                    <a:pt x="70" y="111"/>
                    <a:pt x="74" y="111"/>
                  </a:cubicBezTo>
                  <a:cubicBezTo>
                    <a:pt x="319" y="111"/>
                    <a:pt x="319" y="111"/>
                    <a:pt x="319" y="111"/>
                  </a:cubicBezTo>
                  <a:cubicBezTo>
                    <a:pt x="323" y="111"/>
                    <a:pt x="327" y="107"/>
                    <a:pt x="327" y="103"/>
                  </a:cubicBezTo>
                  <a:close/>
                  <a:moveTo>
                    <a:pt x="245" y="149"/>
                  </a:moveTo>
                  <a:cubicBezTo>
                    <a:pt x="239" y="149"/>
                    <a:pt x="234" y="154"/>
                    <a:pt x="234" y="159"/>
                  </a:cubicBezTo>
                  <a:cubicBezTo>
                    <a:pt x="234" y="236"/>
                    <a:pt x="234" y="236"/>
                    <a:pt x="234" y="236"/>
                  </a:cubicBezTo>
                  <a:cubicBezTo>
                    <a:pt x="234" y="242"/>
                    <a:pt x="239" y="246"/>
                    <a:pt x="245" y="246"/>
                  </a:cubicBezTo>
                  <a:cubicBezTo>
                    <a:pt x="282" y="246"/>
                    <a:pt x="282" y="246"/>
                    <a:pt x="282" y="246"/>
                  </a:cubicBezTo>
                  <a:cubicBezTo>
                    <a:pt x="288" y="246"/>
                    <a:pt x="292" y="242"/>
                    <a:pt x="292" y="236"/>
                  </a:cubicBezTo>
                  <a:cubicBezTo>
                    <a:pt x="292" y="159"/>
                    <a:pt x="292" y="159"/>
                    <a:pt x="292" y="159"/>
                  </a:cubicBezTo>
                  <a:cubicBezTo>
                    <a:pt x="292" y="154"/>
                    <a:pt x="288" y="149"/>
                    <a:pt x="282" y="149"/>
                  </a:cubicBezTo>
                  <a:lnTo>
                    <a:pt x="245" y="149"/>
                  </a:lnTo>
                  <a:close/>
                  <a:moveTo>
                    <a:pt x="284" y="210"/>
                  </a:moveTo>
                  <a:cubicBezTo>
                    <a:pt x="284" y="219"/>
                    <a:pt x="277" y="224"/>
                    <a:pt x="269" y="226"/>
                  </a:cubicBezTo>
                  <a:cubicBezTo>
                    <a:pt x="268" y="226"/>
                    <a:pt x="267" y="226"/>
                    <a:pt x="267" y="226"/>
                  </a:cubicBezTo>
                  <a:cubicBezTo>
                    <a:pt x="266" y="226"/>
                    <a:pt x="264" y="225"/>
                    <a:pt x="264" y="223"/>
                  </a:cubicBezTo>
                  <a:cubicBezTo>
                    <a:pt x="264" y="222"/>
                    <a:pt x="265" y="221"/>
                    <a:pt x="267" y="221"/>
                  </a:cubicBezTo>
                  <a:cubicBezTo>
                    <a:pt x="273" y="220"/>
                    <a:pt x="278" y="216"/>
                    <a:pt x="278" y="210"/>
                  </a:cubicBezTo>
                  <a:cubicBezTo>
                    <a:pt x="278" y="204"/>
                    <a:pt x="273" y="199"/>
                    <a:pt x="262" y="199"/>
                  </a:cubicBezTo>
                  <a:cubicBezTo>
                    <a:pt x="253" y="199"/>
                    <a:pt x="248" y="204"/>
                    <a:pt x="248" y="210"/>
                  </a:cubicBezTo>
                  <a:cubicBezTo>
                    <a:pt x="248" y="217"/>
                    <a:pt x="253" y="220"/>
                    <a:pt x="260" y="221"/>
                  </a:cubicBezTo>
                  <a:cubicBezTo>
                    <a:pt x="261" y="221"/>
                    <a:pt x="262" y="222"/>
                    <a:pt x="262" y="223"/>
                  </a:cubicBezTo>
                  <a:cubicBezTo>
                    <a:pt x="262" y="225"/>
                    <a:pt x="261" y="226"/>
                    <a:pt x="259" y="226"/>
                  </a:cubicBezTo>
                  <a:cubicBezTo>
                    <a:pt x="259" y="226"/>
                    <a:pt x="258" y="226"/>
                    <a:pt x="258" y="226"/>
                  </a:cubicBezTo>
                  <a:cubicBezTo>
                    <a:pt x="249" y="224"/>
                    <a:pt x="242" y="219"/>
                    <a:pt x="242" y="210"/>
                  </a:cubicBezTo>
                  <a:cubicBezTo>
                    <a:pt x="242" y="203"/>
                    <a:pt x="247" y="198"/>
                    <a:pt x="253" y="196"/>
                  </a:cubicBezTo>
                  <a:cubicBezTo>
                    <a:pt x="253" y="196"/>
                    <a:pt x="253" y="196"/>
                    <a:pt x="253" y="196"/>
                  </a:cubicBezTo>
                  <a:cubicBezTo>
                    <a:pt x="247" y="195"/>
                    <a:pt x="244" y="191"/>
                    <a:pt x="244" y="184"/>
                  </a:cubicBezTo>
                  <a:cubicBezTo>
                    <a:pt x="244" y="176"/>
                    <a:pt x="248" y="171"/>
                    <a:pt x="258" y="169"/>
                  </a:cubicBezTo>
                  <a:cubicBezTo>
                    <a:pt x="258" y="169"/>
                    <a:pt x="259" y="169"/>
                    <a:pt x="259" y="169"/>
                  </a:cubicBezTo>
                  <a:cubicBezTo>
                    <a:pt x="261" y="169"/>
                    <a:pt x="262" y="170"/>
                    <a:pt x="262" y="172"/>
                  </a:cubicBezTo>
                  <a:cubicBezTo>
                    <a:pt x="262" y="173"/>
                    <a:pt x="261" y="174"/>
                    <a:pt x="260" y="174"/>
                  </a:cubicBezTo>
                  <a:cubicBezTo>
                    <a:pt x="253" y="175"/>
                    <a:pt x="249" y="178"/>
                    <a:pt x="249" y="184"/>
                  </a:cubicBezTo>
                  <a:cubicBezTo>
                    <a:pt x="249" y="190"/>
                    <a:pt x="254" y="194"/>
                    <a:pt x="264" y="194"/>
                  </a:cubicBezTo>
                  <a:cubicBezTo>
                    <a:pt x="271" y="194"/>
                    <a:pt x="277" y="190"/>
                    <a:pt x="277" y="184"/>
                  </a:cubicBezTo>
                  <a:cubicBezTo>
                    <a:pt x="277" y="178"/>
                    <a:pt x="273" y="175"/>
                    <a:pt x="267" y="174"/>
                  </a:cubicBezTo>
                  <a:cubicBezTo>
                    <a:pt x="265" y="174"/>
                    <a:pt x="264" y="173"/>
                    <a:pt x="264" y="172"/>
                  </a:cubicBezTo>
                  <a:cubicBezTo>
                    <a:pt x="264" y="170"/>
                    <a:pt x="266" y="169"/>
                    <a:pt x="267" y="169"/>
                  </a:cubicBezTo>
                  <a:cubicBezTo>
                    <a:pt x="267" y="169"/>
                    <a:pt x="268" y="169"/>
                    <a:pt x="269" y="169"/>
                  </a:cubicBezTo>
                  <a:cubicBezTo>
                    <a:pt x="278" y="171"/>
                    <a:pt x="282" y="177"/>
                    <a:pt x="282" y="184"/>
                  </a:cubicBezTo>
                  <a:cubicBezTo>
                    <a:pt x="282" y="190"/>
                    <a:pt x="279" y="194"/>
                    <a:pt x="274" y="196"/>
                  </a:cubicBezTo>
                  <a:cubicBezTo>
                    <a:pt x="274" y="196"/>
                    <a:pt x="274" y="196"/>
                    <a:pt x="274" y="196"/>
                  </a:cubicBezTo>
                  <a:cubicBezTo>
                    <a:pt x="279" y="198"/>
                    <a:pt x="283" y="203"/>
                    <a:pt x="284" y="210"/>
                  </a:cubicBezTo>
                  <a:close/>
                  <a:moveTo>
                    <a:pt x="113" y="149"/>
                  </a:moveTo>
                  <a:cubicBezTo>
                    <a:pt x="107" y="149"/>
                    <a:pt x="102" y="154"/>
                    <a:pt x="102" y="159"/>
                  </a:cubicBezTo>
                  <a:cubicBezTo>
                    <a:pt x="102" y="236"/>
                    <a:pt x="102" y="236"/>
                    <a:pt x="102" y="236"/>
                  </a:cubicBezTo>
                  <a:cubicBezTo>
                    <a:pt x="102" y="242"/>
                    <a:pt x="107" y="246"/>
                    <a:pt x="113" y="246"/>
                  </a:cubicBezTo>
                  <a:cubicBezTo>
                    <a:pt x="150" y="246"/>
                    <a:pt x="150" y="246"/>
                    <a:pt x="150" y="246"/>
                  </a:cubicBezTo>
                  <a:cubicBezTo>
                    <a:pt x="156" y="246"/>
                    <a:pt x="161" y="242"/>
                    <a:pt x="161" y="236"/>
                  </a:cubicBezTo>
                  <a:cubicBezTo>
                    <a:pt x="161" y="159"/>
                    <a:pt x="161" y="159"/>
                    <a:pt x="161" y="159"/>
                  </a:cubicBezTo>
                  <a:cubicBezTo>
                    <a:pt x="161" y="154"/>
                    <a:pt x="156" y="149"/>
                    <a:pt x="150" y="149"/>
                  </a:cubicBezTo>
                  <a:lnTo>
                    <a:pt x="113" y="149"/>
                  </a:lnTo>
                  <a:close/>
                  <a:moveTo>
                    <a:pt x="116" y="226"/>
                  </a:moveTo>
                  <a:cubicBezTo>
                    <a:pt x="114" y="226"/>
                    <a:pt x="113" y="225"/>
                    <a:pt x="113" y="223"/>
                  </a:cubicBezTo>
                  <a:cubicBezTo>
                    <a:pt x="113" y="222"/>
                    <a:pt x="114" y="220"/>
                    <a:pt x="116" y="220"/>
                  </a:cubicBezTo>
                  <a:cubicBezTo>
                    <a:pt x="133" y="221"/>
                    <a:pt x="144" y="215"/>
                    <a:pt x="144" y="204"/>
                  </a:cubicBezTo>
                  <a:cubicBezTo>
                    <a:pt x="144" y="198"/>
                    <a:pt x="140" y="194"/>
                    <a:pt x="133" y="194"/>
                  </a:cubicBezTo>
                  <a:cubicBezTo>
                    <a:pt x="126" y="194"/>
                    <a:pt x="122" y="196"/>
                    <a:pt x="120" y="198"/>
                  </a:cubicBezTo>
                  <a:cubicBezTo>
                    <a:pt x="116" y="199"/>
                    <a:pt x="115" y="197"/>
                    <a:pt x="115" y="195"/>
                  </a:cubicBezTo>
                  <a:cubicBezTo>
                    <a:pt x="115" y="174"/>
                    <a:pt x="115" y="174"/>
                    <a:pt x="115" y="174"/>
                  </a:cubicBezTo>
                  <a:cubicBezTo>
                    <a:pt x="115" y="171"/>
                    <a:pt x="117" y="170"/>
                    <a:pt x="120" y="170"/>
                  </a:cubicBezTo>
                  <a:cubicBezTo>
                    <a:pt x="144" y="169"/>
                    <a:pt x="144" y="169"/>
                    <a:pt x="144" y="169"/>
                  </a:cubicBezTo>
                  <a:cubicBezTo>
                    <a:pt x="145" y="169"/>
                    <a:pt x="147" y="171"/>
                    <a:pt x="147" y="172"/>
                  </a:cubicBezTo>
                  <a:cubicBezTo>
                    <a:pt x="147" y="174"/>
                    <a:pt x="145" y="175"/>
                    <a:pt x="144" y="175"/>
                  </a:cubicBezTo>
                  <a:cubicBezTo>
                    <a:pt x="120" y="175"/>
                    <a:pt x="120" y="175"/>
                    <a:pt x="120" y="175"/>
                  </a:cubicBezTo>
                  <a:cubicBezTo>
                    <a:pt x="120" y="192"/>
                    <a:pt x="120" y="192"/>
                    <a:pt x="120" y="192"/>
                  </a:cubicBezTo>
                  <a:cubicBezTo>
                    <a:pt x="123" y="190"/>
                    <a:pt x="127" y="189"/>
                    <a:pt x="133" y="189"/>
                  </a:cubicBezTo>
                  <a:cubicBezTo>
                    <a:pt x="143" y="189"/>
                    <a:pt x="150" y="195"/>
                    <a:pt x="150" y="204"/>
                  </a:cubicBezTo>
                  <a:cubicBezTo>
                    <a:pt x="150" y="218"/>
                    <a:pt x="137" y="227"/>
                    <a:pt x="116" y="226"/>
                  </a:cubicBezTo>
                  <a:close/>
                  <a:moveTo>
                    <a:pt x="74" y="300"/>
                  </a:moveTo>
                  <a:cubicBezTo>
                    <a:pt x="319" y="300"/>
                    <a:pt x="319" y="300"/>
                    <a:pt x="319" y="300"/>
                  </a:cubicBezTo>
                  <a:cubicBezTo>
                    <a:pt x="323" y="300"/>
                    <a:pt x="327" y="297"/>
                    <a:pt x="327" y="292"/>
                  </a:cubicBezTo>
                  <a:cubicBezTo>
                    <a:pt x="327" y="288"/>
                    <a:pt x="323" y="284"/>
                    <a:pt x="319" y="284"/>
                  </a:cubicBezTo>
                  <a:cubicBezTo>
                    <a:pt x="74" y="284"/>
                    <a:pt x="74" y="284"/>
                    <a:pt x="74" y="284"/>
                  </a:cubicBezTo>
                  <a:cubicBezTo>
                    <a:pt x="70" y="284"/>
                    <a:pt x="66" y="288"/>
                    <a:pt x="66" y="292"/>
                  </a:cubicBezTo>
                  <a:cubicBezTo>
                    <a:pt x="66" y="297"/>
                    <a:pt x="70" y="300"/>
                    <a:pt x="74" y="300"/>
                  </a:cubicBezTo>
                  <a:close/>
                  <a:moveTo>
                    <a:pt x="37" y="159"/>
                  </a:moveTo>
                  <a:cubicBezTo>
                    <a:pt x="37" y="236"/>
                    <a:pt x="37" y="236"/>
                    <a:pt x="37" y="236"/>
                  </a:cubicBezTo>
                  <a:cubicBezTo>
                    <a:pt x="37" y="242"/>
                    <a:pt x="41" y="246"/>
                    <a:pt x="47" y="246"/>
                  </a:cubicBezTo>
                  <a:cubicBezTo>
                    <a:pt x="84" y="246"/>
                    <a:pt x="84" y="246"/>
                    <a:pt x="84" y="246"/>
                  </a:cubicBezTo>
                  <a:cubicBezTo>
                    <a:pt x="90" y="246"/>
                    <a:pt x="95" y="242"/>
                    <a:pt x="95" y="236"/>
                  </a:cubicBezTo>
                  <a:cubicBezTo>
                    <a:pt x="95" y="159"/>
                    <a:pt x="95" y="159"/>
                    <a:pt x="95" y="159"/>
                  </a:cubicBezTo>
                  <a:cubicBezTo>
                    <a:pt x="95" y="154"/>
                    <a:pt x="90" y="149"/>
                    <a:pt x="84" y="149"/>
                  </a:cubicBezTo>
                  <a:cubicBezTo>
                    <a:pt x="47" y="149"/>
                    <a:pt x="47" y="149"/>
                    <a:pt x="47" y="149"/>
                  </a:cubicBezTo>
                  <a:cubicBezTo>
                    <a:pt x="41" y="149"/>
                    <a:pt x="37" y="154"/>
                    <a:pt x="37" y="159"/>
                  </a:cubicBezTo>
                  <a:close/>
                  <a:moveTo>
                    <a:pt x="65" y="175"/>
                  </a:moveTo>
                  <a:cubicBezTo>
                    <a:pt x="59" y="175"/>
                    <a:pt x="55" y="177"/>
                    <a:pt x="53" y="181"/>
                  </a:cubicBezTo>
                  <a:cubicBezTo>
                    <a:pt x="53" y="181"/>
                    <a:pt x="52" y="182"/>
                    <a:pt x="51" y="182"/>
                  </a:cubicBezTo>
                  <a:cubicBezTo>
                    <a:pt x="50" y="182"/>
                    <a:pt x="48" y="181"/>
                    <a:pt x="48" y="180"/>
                  </a:cubicBezTo>
                  <a:cubicBezTo>
                    <a:pt x="47" y="179"/>
                    <a:pt x="48" y="178"/>
                    <a:pt x="48" y="178"/>
                  </a:cubicBezTo>
                  <a:cubicBezTo>
                    <a:pt x="51" y="174"/>
                    <a:pt x="56" y="169"/>
                    <a:pt x="65" y="169"/>
                  </a:cubicBezTo>
                  <a:cubicBezTo>
                    <a:pt x="77" y="169"/>
                    <a:pt x="83" y="176"/>
                    <a:pt x="83" y="184"/>
                  </a:cubicBezTo>
                  <a:cubicBezTo>
                    <a:pt x="83" y="193"/>
                    <a:pt x="78" y="197"/>
                    <a:pt x="65" y="206"/>
                  </a:cubicBezTo>
                  <a:cubicBezTo>
                    <a:pt x="57" y="212"/>
                    <a:pt x="53" y="216"/>
                    <a:pt x="53" y="220"/>
                  </a:cubicBezTo>
                  <a:cubicBezTo>
                    <a:pt x="81" y="220"/>
                    <a:pt x="81" y="220"/>
                    <a:pt x="81" y="220"/>
                  </a:cubicBezTo>
                  <a:cubicBezTo>
                    <a:pt x="83" y="220"/>
                    <a:pt x="84" y="222"/>
                    <a:pt x="84" y="223"/>
                  </a:cubicBezTo>
                  <a:cubicBezTo>
                    <a:pt x="84" y="225"/>
                    <a:pt x="83" y="226"/>
                    <a:pt x="81" y="226"/>
                  </a:cubicBezTo>
                  <a:cubicBezTo>
                    <a:pt x="52" y="226"/>
                    <a:pt x="52" y="226"/>
                    <a:pt x="52" y="226"/>
                  </a:cubicBezTo>
                  <a:cubicBezTo>
                    <a:pt x="49" y="226"/>
                    <a:pt x="48" y="224"/>
                    <a:pt x="48" y="222"/>
                  </a:cubicBezTo>
                  <a:cubicBezTo>
                    <a:pt x="48" y="215"/>
                    <a:pt x="51" y="209"/>
                    <a:pt x="60" y="203"/>
                  </a:cubicBezTo>
                  <a:cubicBezTo>
                    <a:pt x="73" y="194"/>
                    <a:pt x="77" y="191"/>
                    <a:pt x="77" y="184"/>
                  </a:cubicBezTo>
                  <a:cubicBezTo>
                    <a:pt x="77" y="180"/>
                    <a:pt x="74" y="175"/>
                    <a:pt x="65" y="175"/>
                  </a:cubicBezTo>
                  <a:close/>
                  <a:moveTo>
                    <a:pt x="179" y="149"/>
                  </a:moveTo>
                  <a:cubicBezTo>
                    <a:pt x="173" y="149"/>
                    <a:pt x="168" y="154"/>
                    <a:pt x="168" y="159"/>
                  </a:cubicBezTo>
                  <a:cubicBezTo>
                    <a:pt x="168" y="236"/>
                    <a:pt x="168" y="236"/>
                    <a:pt x="168" y="236"/>
                  </a:cubicBezTo>
                  <a:cubicBezTo>
                    <a:pt x="168" y="242"/>
                    <a:pt x="173" y="246"/>
                    <a:pt x="179" y="246"/>
                  </a:cubicBezTo>
                  <a:cubicBezTo>
                    <a:pt x="216" y="246"/>
                    <a:pt x="216" y="246"/>
                    <a:pt x="216" y="246"/>
                  </a:cubicBezTo>
                  <a:cubicBezTo>
                    <a:pt x="222" y="246"/>
                    <a:pt x="226" y="242"/>
                    <a:pt x="226" y="236"/>
                  </a:cubicBezTo>
                  <a:cubicBezTo>
                    <a:pt x="226" y="159"/>
                    <a:pt x="226" y="159"/>
                    <a:pt x="226" y="159"/>
                  </a:cubicBezTo>
                  <a:cubicBezTo>
                    <a:pt x="226" y="154"/>
                    <a:pt x="222" y="149"/>
                    <a:pt x="216" y="149"/>
                  </a:cubicBezTo>
                  <a:lnTo>
                    <a:pt x="179" y="149"/>
                  </a:lnTo>
                  <a:close/>
                  <a:moveTo>
                    <a:pt x="182" y="226"/>
                  </a:moveTo>
                  <a:cubicBezTo>
                    <a:pt x="180" y="226"/>
                    <a:pt x="179" y="225"/>
                    <a:pt x="179" y="223"/>
                  </a:cubicBezTo>
                  <a:cubicBezTo>
                    <a:pt x="179" y="221"/>
                    <a:pt x="180" y="220"/>
                    <a:pt x="182" y="220"/>
                  </a:cubicBezTo>
                  <a:cubicBezTo>
                    <a:pt x="199" y="221"/>
                    <a:pt x="210" y="216"/>
                    <a:pt x="210" y="205"/>
                  </a:cubicBezTo>
                  <a:cubicBezTo>
                    <a:pt x="210" y="199"/>
                    <a:pt x="205" y="195"/>
                    <a:pt x="198" y="195"/>
                  </a:cubicBezTo>
                  <a:cubicBezTo>
                    <a:pt x="195" y="195"/>
                    <a:pt x="194" y="196"/>
                    <a:pt x="193" y="196"/>
                  </a:cubicBezTo>
                  <a:cubicBezTo>
                    <a:pt x="191" y="196"/>
                    <a:pt x="190" y="194"/>
                    <a:pt x="190" y="193"/>
                  </a:cubicBezTo>
                  <a:cubicBezTo>
                    <a:pt x="190" y="192"/>
                    <a:pt x="190" y="192"/>
                    <a:pt x="191" y="191"/>
                  </a:cubicBezTo>
                  <a:cubicBezTo>
                    <a:pt x="205" y="175"/>
                    <a:pt x="205" y="175"/>
                    <a:pt x="205" y="175"/>
                  </a:cubicBezTo>
                  <a:cubicBezTo>
                    <a:pt x="182" y="175"/>
                    <a:pt x="182" y="175"/>
                    <a:pt x="182" y="175"/>
                  </a:cubicBezTo>
                  <a:cubicBezTo>
                    <a:pt x="180" y="175"/>
                    <a:pt x="179" y="174"/>
                    <a:pt x="179" y="172"/>
                  </a:cubicBezTo>
                  <a:cubicBezTo>
                    <a:pt x="179" y="171"/>
                    <a:pt x="180" y="169"/>
                    <a:pt x="182" y="169"/>
                  </a:cubicBezTo>
                  <a:cubicBezTo>
                    <a:pt x="208" y="169"/>
                    <a:pt x="208" y="169"/>
                    <a:pt x="208" y="169"/>
                  </a:cubicBezTo>
                  <a:cubicBezTo>
                    <a:pt x="210" y="169"/>
                    <a:pt x="212" y="171"/>
                    <a:pt x="212" y="174"/>
                  </a:cubicBezTo>
                  <a:cubicBezTo>
                    <a:pt x="212" y="174"/>
                    <a:pt x="212" y="175"/>
                    <a:pt x="211" y="176"/>
                  </a:cubicBezTo>
                  <a:cubicBezTo>
                    <a:pt x="199" y="190"/>
                    <a:pt x="199" y="190"/>
                    <a:pt x="199" y="190"/>
                  </a:cubicBezTo>
                  <a:cubicBezTo>
                    <a:pt x="208" y="190"/>
                    <a:pt x="216" y="196"/>
                    <a:pt x="216" y="205"/>
                  </a:cubicBezTo>
                  <a:cubicBezTo>
                    <a:pt x="216" y="219"/>
                    <a:pt x="203" y="227"/>
                    <a:pt x="182" y="226"/>
                  </a:cubicBezTo>
                  <a:close/>
                  <a:moveTo>
                    <a:pt x="358" y="236"/>
                  </a:moveTo>
                  <a:cubicBezTo>
                    <a:pt x="358" y="159"/>
                    <a:pt x="358" y="159"/>
                    <a:pt x="358" y="159"/>
                  </a:cubicBezTo>
                  <a:cubicBezTo>
                    <a:pt x="358" y="154"/>
                    <a:pt x="353" y="149"/>
                    <a:pt x="348" y="149"/>
                  </a:cubicBezTo>
                  <a:cubicBezTo>
                    <a:pt x="310" y="149"/>
                    <a:pt x="310" y="149"/>
                    <a:pt x="310" y="149"/>
                  </a:cubicBezTo>
                  <a:cubicBezTo>
                    <a:pt x="305" y="149"/>
                    <a:pt x="300" y="154"/>
                    <a:pt x="300" y="159"/>
                  </a:cubicBezTo>
                  <a:cubicBezTo>
                    <a:pt x="300" y="236"/>
                    <a:pt x="300" y="236"/>
                    <a:pt x="300" y="236"/>
                  </a:cubicBezTo>
                  <a:cubicBezTo>
                    <a:pt x="300" y="242"/>
                    <a:pt x="305" y="246"/>
                    <a:pt x="310" y="246"/>
                  </a:cubicBezTo>
                  <a:cubicBezTo>
                    <a:pt x="348" y="246"/>
                    <a:pt x="348" y="246"/>
                    <a:pt x="348" y="246"/>
                  </a:cubicBezTo>
                  <a:cubicBezTo>
                    <a:pt x="353" y="246"/>
                    <a:pt x="358" y="242"/>
                    <a:pt x="358" y="236"/>
                  </a:cubicBezTo>
                  <a:close/>
                  <a:moveTo>
                    <a:pt x="315" y="226"/>
                  </a:moveTo>
                  <a:cubicBezTo>
                    <a:pt x="314" y="226"/>
                    <a:pt x="313" y="225"/>
                    <a:pt x="312" y="224"/>
                  </a:cubicBezTo>
                  <a:cubicBezTo>
                    <a:pt x="312" y="222"/>
                    <a:pt x="314" y="221"/>
                    <a:pt x="315" y="221"/>
                  </a:cubicBezTo>
                  <a:cubicBezTo>
                    <a:pt x="334" y="221"/>
                    <a:pt x="343" y="216"/>
                    <a:pt x="343" y="197"/>
                  </a:cubicBezTo>
                  <a:cubicBezTo>
                    <a:pt x="343" y="194"/>
                    <a:pt x="343" y="191"/>
                    <a:pt x="343" y="189"/>
                  </a:cubicBezTo>
                  <a:cubicBezTo>
                    <a:pt x="342" y="179"/>
                    <a:pt x="338" y="174"/>
                    <a:pt x="328" y="174"/>
                  </a:cubicBezTo>
                  <a:cubicBezTo>
                    <a:pt x="319" y="174"/>
                    <a:pt x="315" y="179"/>
                    <a:pt x="315" y="187"/>
                  </a:cubicBezTo>
                  <a:cubicBezTo>
                    <a:pt x="315" y="196"/>
                    <a:pt x="318" y="200"/>
                    <a:pt x="328" y="200"/>
                  </a:cubicBezTo>
                  <a:cubicBezTo>
                    <a:pt x="330" y="200"/>
                    <a:pt x="332" y="199"/>
                    <a:pt x="336" y="198"/>
                  </a:cubicBezTo>
                  <a:cubicBezTo>
                    <a:pt x="338" y="198"/>
                    <a:pt x="339" y="199"/>
                    <a:pt x="339" y="200"/>
                  </a:cubicBezTo>
                  <a:cubicBezTo>
                    <a:pt x="340" y="202"/>
                    <a:pt x="339" y="203"/>
                    <a:pt x="337" y="204"/>
                  </a:cubicBezTo>
                  <a:cubicBezTo>
                    <a:pt x="334" y="204"/>
                    <a:pt x="332" y="205"/>
                    <a:pt x="328" y="205"/>
                  </a:cubicBezTo>
                  <a:cubicBezTo>
                    <a:pt x="316" y="205"/>
                    <a:pt x="309" y="199"/>
                    <a:pt x="309" y="188"/>
                  </a:cubicBezTo>
                  <a:cubicBezTo>
                    <a:pt x="309" y="178"/>
                    <a:pt x="316" y="169"/>
                    <a:pt x="328" y="169"/>
                  </a:cubicBezTo>
                  <a:cubicBezTo>
                    <a:pt x="341" y="169"/>
                    <a:pt x="348" y="176"/>
                    <a:pt x="349" y="189"/>
                  </a:cubicBezTo>
                  <a:cubicBezTo>
                    <a:pt x="349" y="191"/>
                    <a:pt x="349" y="193"/>
                    <a:pt x="349" y="197"/>
                  </a:cubicBezTo>
                  <a:cubicBezTo>
                    <a:pt x="348" y="219"/>
                    <a:pt x="337" y="226"/>
                    <a:pt x="315" y="22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3"/>
            <p:cNvSpPr>
              <a:spLocks noChangeAspect="1" noEditPoints="1"/>
            </p:cNvSpPr>
            <p:nvPr/>
          </p:nvSpPr>
          <p:spPr bwMode="auto">
            <a:xfrm>
              <a:off x="2976084" y="5343676"/>
              <a:ext cx="708023" cy="1746249"/>
            </a:xfrm>
            <a:custGeom>
              <a:avLst/>
              <a:gdLst>
                <a:gd name="T0" fmla="*/ 2147483647 w 189"/>
                <a:gd name="T1" fmla="*/ 2147483647 h 466"/>
                <a:gd name="T2" fmla="*/ 2147483647 w 189"/>
                <a:gd name="T3" fmla="*/ 2147483647 h 466"/>
                <a:gd name="T4" fmla="*/ 2147483647 w 189"/>
                <a:gd name="T5" fmla="*/ 2147483647 h 466"/>
                <a:gd name="T6" fmla="*/ 2147483647 w 189"/>
                <a:gd name="T7" fmla="*/ 2147483647 h 466"/>
                <a:gd name="T8" fmla="*/ 2147483647 w 189"/>
                <a:gd name="T9" fmla="*/ 2147483647 h 466"/>
                <a:gd name="T10" fmla="*/ 2147483647 w 189"/>
                <a:gd name="T11" fmla="*/ 2147483647 h 466"/>
                <a:gd name="T12" fmla="*/ 2147483647 w 189"/>
                <a:gd name="T13" fmla="*/ 2147483647 h 466"/>
                <a:gd name="T14" fmla="*/ 2147483647 w 189"/>
                <a:gd name="T15" fmla="*/ 2147483647 h 466"/>
                <a:gd name="T16" fmla="*/ 2147483647 w 189"/>
                <a:gd name="T17" fmla="*/ 2147483647 h 466"/>
                <a:gd name="T18" fmla="*/ 2147483647 w 189"/>
                <a:gd name="T19" fmla="*/ 2147483647 h 466"/>
                <a:gd name="T20" fmla="*/ 2147483647 w 189"/>
                <a:gd name="T21" fmla="*/ 2147483647 h 466"/>
                <a:gd name="T22" fmla="*/ 2147483647 w 189"/>
                <a:gd name="T23" fmla="*/ 2147483647 h 466"/>
                <a:gd name="T24" fmla="*/ 2147483647 w 189"/>
                <a:gd name="T25" fmla="*/ 2147483647 h 466"/>
                <a:gd name="T26" fmla="*/ 2147483647 w 189"/>
                <a:gd name="T27" fmla="*/ 2147483647 h 466"/>
                <a:gd name="T28" fmla="*/ 2147483647 w 189"/>
                <a:gd name="T29" fmla="*/ 2147483647 h 466"/>
                <a:gd name="T30" fmla="*/ 2147483647 w 189"/>
                <a:gd name="T31" fmla="*/ 2147483647 h 466"/>
                <a:gd name="T32" fmla="*/ 2147483647 w 189"/>
                <a:gd name="T33" fmla="*/ 2147483647 h 466"/>
                <a:gd name="T34" fmla="*/ 2147483647 w 189"/>
                <a:gd name="T35" fmla="*/ 2147483647 h 466"/>
                <a:gd name="T36" fmla="*/ 2147483647 w 189"/>
                <a:gd name="T37" fmla="*/ 2147483647 h 466"/>
                <a:gd name="T38" fmla="*/ 2147483647 w 189"/>
                <a:gd name="T39" fmla="*/ 2147483647 h 466"/>
                <a:gd name="T40" fmla="*/ 2147483647 w 189"/>
                <a:gd name="T41" fmla="*/ 2147483647 h 466"/>
                <a:gd name="T42" fmla="*/ 2147483647 w 189"/>
                <a:gd name="T43" fmla="*/ 2147483647 h 466"/>
                <a:gd name="T44" fmla="*/ 2147483647 w 189"/>
                <a:gd name="T45" fmla="*/ 2147483647 h 466"/>
                <a:gd name="T46" fmla="*/ 2147483647 w 189"/>
                <a:gd name="T47" fmla="*/ 2147483647 h 466"/>
                <a:gd name="T48" fmla="*/ 2147483647 w 189"/>
                <a:gd name="T49" fmla="*/ 2147483647 h 466"/>
                <a:gd name="T50" fmla="*/ 2147483647 w 189"/>
                <a:gd name="T51" fmla="*/ 2147483647 h 466"/>
                <a:gd name="T52" fmla="*/ 2147483647 w 189"/>
                <a:gd name="T53" fmla="*/ 2147483647 h 466"/>
                <a:gd name="T54" fmla="*/ 2147483647 w 189"/>
                <a:gd name="T55" fmla="*/ 2147483647 h 466"/>
                <a:gd name="T56" fmla="*/ 2147483647 w 189"/>
                <a:gd name="T57" fmla="*/ 2147483647 h 466"/>
                <a:gd name="T58" fmla="*/ 2147483647 w 189"/>
                <a:gd name="T59" fmla="*/ 2147483647 h 466"/>
                <a:gd name="T60" fmla="*/ 2147483647 w 189"/>
                <a:gd name="T61" fmla="*/ 2147483647 h 466"/>
                <a:gd name="T62" fmla="*/ 2147483647 w 189"/>
                <a:gd name="T63" fmla="*/ 2147483647 h 466"/>
                <a:gd name="T64" fmla="*/ 2147483647 w 189"/>
                <a:gd name="T65" fmla="*/ 2147483647 h 466"/>
                <a:gd name="T66" fmla="*/ 2147483647 w 189"/>
                <a:gd name="T67" fmla="*/ 2147483647 h 466"/>
                <a:gd name="T68" fmla="*/ 2147483647 w 189"/>
                <a:gd name="T69" fmla="*/ 2147483647 h 466"/>
                <a:gd name="T70" fmla="*/ 2147483647 w 189"/>
                <a:gd name="T71" fmla="*/ 2147483647 h 466"/>
                <a:gd name="T72" fmla="*/ 2147483647 w 189"/>
                <a:gd name="T73" fmla="*/ 2147483647 h 466"/>
                <a:gd name="T74" fmla="*/ 2147483647 w 189"/>
                <a:gd name="T75" fmla="*/ 2147483647 h 466"/>
                <a:gd name="T76" fmla="*/ 2147483647 w 189"/>
                <a:gd name="T77" fmla="*/ 2147483647 h 466"/>
                <a:gd name="T78" fmla="*/ 2147483647 w 189"/>
                <a:gd name="T79" fmla="*/ 2147483647 h 466"/>
                <a:gd name="T80" fmla="*/ 2147483647 w 189"/>
                <a:gd name="T81" fmla="*/ 0 h 466"/>
                <a:gd name="T82" fmla="*/ 2147483647 w 189"/>
                <a:gd name="T83" fmla="*/ 0 h 466"/>
                <a:gd name="T84" fmla="*/ 2147483647 w 189"/>
                <a:gd name="T85" fmla="*/ 2147483647 h 466"/>
                <a:gd name="T86" fmla="*/ 2147483647 w 189"/>
                <a:gd name="T87" fmla="*/ 2147483647 h 466"/>
                <a:gd name="T88" fmla="*/ 0 w 189"/>
                <a:gd name="T89" fmla="*/ 2147483647 h 466"/>
                <a:gd name="T90" fmla="*/ 2147483647 w 189"/>
                <a:gd name="T91" fmla="*/ 2147483647 h 466"/>
                <a:gd name="T92" fmla="*/ 2147483647 w 189"/>
                <a:gd name="T93" fmla="*/ 2147483647 h 466"/>
                <a:gd name="T94" fmla="*/ 2147483647 w 189"/>
                <a:gd name="T95" fmla="*/ 2147483647 h 466"/>
                <a:gd name="T96" fmla="*/ 2147483647 w 189"/>
                <a:gd name="T97" fmla="*/ 2147483647 h 466"/>
                <a:gd name="T98" fmla="*/ 2147483647 w 189"/>
                <a:gd name="T99" fmla="*/ 2147483647 h 466"/>
                <a:gd name="T100" fmla="*/ 2147483647 w 189"/>
                <a:gd name="T101" fmla="*/ 2147483647 h 466"/>
                <a:gd name="T102" fmla="*/ 2147483647 w 189"/>
                <a:gd name="T103" fmla="*/ 2147483647 h 466"/>
                <a:gd name="T104" fmla="*/ 2147483647 w 189"/>
                <a:gd name="T105" fmla="*/ 2147483647 h 466"/>
                <a:gd name="T106" fmla="*/ 2147483647 w 189"/>
                <a:gd name="T107" fmla="*/ 2147483647 h 466"/>
                <a:gd name="T108" fmla="*/ 2147483647 w 189"/>
                <a:gd name="T109" fmla="*/ 2147483647 h 4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9" h="466">
                  <a:moveTo>
                    <a:pt x="144" y="292"/>
                  </a:moveTo>
                  <a:cubicBezTo>
                    <a:pt x="144" y="83"/>
                    <a:pt x="144" y="83"/>
                    <a:pt x="144" y="83"/>
                  </a:cubicBezTo>
                  <a:cubicBezTo>
                    <a:pt x="144" y="79"/>
                    <a:pt x="141" y="75"/>
                    <a:pt x="136" y="75"/>
                  </a:cubicBezTo>
                  <a:cubicBezTo>
                    <a:pt x="132" y="75"/>
                    <a:pt x="128" y="79"/>
                    <a:pt x="128" y="83"/>
                  </a:cubicBezTo>
                  <a:cubicBezTo>
                    <a:pt x="128" y="107"/>
                    <a:pt x="128" y="107"/>
                    <a:pt x="128" y="107"/>
                  </a:cubicBezTo>
                  <a:cubicBezTo>
                    <a:pt x="94" y="107"/>
                    <a:pt x="94" y="107"/>
                    <a:pt x="94" y="107"/>
                  </a:cubicBezTo>
                  <a:cubicBezTo>
                    <a:pt x="90" y="107"/>
                    <a:pt x="86" y="110"/>
                    <a:pt x="86" y="115"/>
                  </a:cubicBezTo>
                  <a:cubicBezTo>
                    <a:pt x="86" y="119"/>
                    <a:pt x="90" y="123"/>
                    <a:pt x="94" y="123"/>
                  </a:cubicBezTo>
                  <a:cubicBezTo>
                    <a:pt x="128" y="123"/>
                    <a:pt x="128" y="123"/>
                    <a:pt x="128" y="123"/>
                  </a:cubicBezTo>
                  <a:cubicBezTo>
                    <a:pt x="128" y="146"/>
                    <a:pt x="128" y="146"/>
                    <a:pt x="128" y="146"/>
                  </a:cubicBezTo>
                  <a:cubicBezTo>
                    <a:pt x="94" y="146"/>
                    <a:pt x="94" y="146"/>
                    <a:pt x="94" y="146"/>
                  </a:cubicBezTo>
                  <a:cubicBezTo>
                    <a:pt x="90" y="146"/>
                    <a:pt x="86" y="150"/>
                    <a:pt x="86" y="154"/>
                  </a:cubicBezTo>
                  <a:cubicBezTo>
                    <a:pt x="86" y="159"/>
                    <a:pt x="90" y="162"/>
                    <a:pt x="94" y="162"/>
                  </a:cubicBezTo>
                  <a:cubicBezTo>
                    <a:pt x="128" y="162"/>
                    <a:pt x="128" y="162"/>
                    <a:pt x="128" y="162"/>
                  </a:cubicBezTo>
                  <a:cubicBezTo>
                    <a:pt x="128" y="186"/>
                    <a:pt x="128" y="186"/>
                    <a:pt x="128" y="186"/>
                  </a:cubicBezTo>
                  <a:cubicBezTo>
                    <a:pt x="94" y="186"/>
                    <a:pt x="94" y="186"/>
                    <a:pt x="94" y="186"/>
                  </a:cubicBezTo>
                  <a:cubicBezTo>
                    <a:pt x="90" y="186"/>
                    <a:pt x="86" y="190"/>
                    <a:pt x="86" y="194"/>
                  </a:cubicBezTo>
                  <a:cubicBezTo>
                    <a:pt x="86" y="199"/>
                    <a:pt x="90" y="202"/>
                    <a:pt x="94" y="202"/>
                  </a:cubicBezTo>
                  <a:cubicBezTo>
                    <a:pt x="128" y="202"/>
                    <a:pt x="128" y="202"/>
                    <a:pt x="128" y="202"/>
                  </a:cubicBezTo>
                  <a:cubicBezTo>
                    <a:pt x="128" y="226"/>
                    <a:pt x="128" y="226"/>
                    <a:pt x="128" y="226"/>
                  </a:cubicBezTo>
                  <a:cubicBezTo>
                    <a:pt x="94" y="226"/>
                    <a:pt x="94" y="226"/>
                    <a:pt x="94" y="226"/>
                  </a:cubicBezTo>
                  <a:cubicBezTo>
                    <a:pt x="90" y="226"/>
                    <a:pt x="86" y="230"/>
                    <a:pt x="86" y="234"/>
                  </a:cubicBezTo>
                  <a:cubicBezTo>
                    <a:pt x="86" y="239"/>
                    <a:pt x="90" y="242"/>
                    <a:pt x="94" y="242"/>
                  </a:cubicBezTo>
                  <a:cubicBezTo>
                    <a:pt x="128" y="242"/>
                    <a:pt x="128" y="242"/>
                    <a:pt x="128" y="242"/>
                  </a:cubicBezTo>
                  <a:cubicBezTo>
                    <a:pt x="128" y="266"/>
                    <a:pt x="128" y="266"/>
                    <a:pt x="128" y="266"/>
                  </a:cubicBezTo>
                  <a:cubicBezTo>
                    <a:pt x="94" y="266"/>
                    <a:pt x="94" y="266"/>
                    <a:pt x="94" y="266"/>
                  </a:cubicBezTo>
                  <a:cubicBezTo>
                    <a:pt x="90" y="266"/>
                    <a:pt x="86" y="270"/>
                    <a:pt x="86" y="274"/>
                  </a:cubicBezTo>
                  <a:cubicBezTo>
                    <a:pt x="86" y="278"/>
                    <a:pt x="90" y="282"/>
                    <a:pt x="94" y="282"/>
                  </a:cubicBezTo>
                  <a:cubicBezTo>
                    <a:pt x="128" y="282"/>
                    <a:pt x="128" y="282"/>
                    <a:pt x="128" y="282"/>
                  </a:cubicBezTo>
                  <a:cubicBezTo>
                    <a:pt x="128" y="306"/>
                    <a:pt x="128" y="306"/>
                    <a:pt x="128" y="306"/>
                  </a:cubicBezTo>
                  <a:cubicBezTo>
                    <a:pt x="128" y="312"/>
                    <a:pt x="110" y="319"/>
                    <a:pt x="94" y="319"/>
                  </a:cubicBezTo>
                  <a:cubicBezTo>
                    <a:pt x="78" y="319"/>
                    <a:pt x="60" y="313"/>
                    <a:pt x="60" y="306"/>
                  </a:cubicBezTo>
                  <a:cubicBezTo>
                    <a:pt x="60" y="42"/>
                    <a:pt x="60" y="42"/>
                    <a:pt x="60" y="42"/>
                  </a:cubicBezTo>
                  <a:cubicBezTo>
                    <a:pt x="60" y="27"/>
                    <a:pt x="72" y="16"/>
                    <a:pt x="86" y="16"/>
                  </a:cubicBezTo>
                  <a:cubicBezTo>
                    <a:pt x="102" y="16"/>
                    <a:pt x="102" y="16"/>
                    <a:pt x="102" y="16"/>
                  </a:cubicBezTo>
                  <a:cubicBezTo>
                    <a:pt x="117" y="16"/>
                    <a:pt x="128" y="27"/>
                    <a:pt x="128" y="42"/>
                  </a:cubicBezTo>
                  <a:cubicBezTo>
                    <a:pt x="128" y="51"/>
                    <a:pt x="128" y="51"/>
                    <a:pt x="128" y="51"/>
                  </a:cubicBezTo>
                  <a:cubicBezTo>
                    <a:pt x="128" y="56"/>
                    <a:pt x="132" y="59"/>
                    <a:pt x="136" y="59"/>
                  </a:cubicBezTo>
                  <a:cubicBezTo>
                    <a:pt x="141" y="59"/>
                    <a:pt x="144" y="56"/>
                    <a:pt x="144" y="51"/>
                  </a:cubicBezTo>
                  <a:cubicBezTo>
                    <a:pt x="144" y="42"/>
                    <a:pt x="144" y="42"/>
                    <a:pt x="144" y="42"/>
                  </a:cubicBezTo>
                  <a:cubicBezTo>
                    <a:pt x="144" y="18"/>
                    <a:pt x="126" y="0"/>
                    <a:pt x="102" y="0"/>
                  </a:cubicBezTo>
                  <a:cubicBezTo>
                    <a:pt x="86" y="0"/>
                    <a:pt x="86" y="0"/>
                    <a:pt x="86" y="0"/>
                  </a:cubicBezTo>
                  <a:cubicBezTo>
                    <a:pt x="63" y="0"/>
                    <a:pt x="44" y="18"/>
                    <a:pt x="44" y="42"/>
                  </a:cubicBezTo>
                  <a:cubicBezTo>
                    <a:pt x="44" y="292"/>
                    <a:pt x="44" y="292"/>
                    <a:pt x="44" y="292"/>
                  </a:cubicBezTo>
                  <a:cubicBezTo>
                    <a:pt x="18" y="308"/>
                    <a:pt x="1" y="337"/>
                    <a:pt x="0" y="370"/>
                  </a:cubicBezTo>
                  <a:cubicBezTo>
                    <a:pt x="0" y="422"/>
                    <a:pt x="41" y="465"/>
                    <a:pt x="93" y="466"/>
                  </a:cubicBezTo>
                  <a:cubicBezTo>
                    <a:pt x="145" y="466"/>
                    <a:pt x="188" y="425"/>
                    <a:pt x="188" y="373"/>
                  </a:cubicBezTo>
                  <a:cubicBezTo>
                    <a:pt x="189" y="339"/>
                    <a:pt x="171" y="309"/>
                    <a:pt x="144" y="292"/>
                  </a:cubicBezTo>
                  <a:close/>
                  <a:moveTo>
                    <a:pt x="94" y="446"/>
                  </a:moveTo>
                  <a:cubicBezTo>
                    <a:pt x="90" y="446"/>
                    <a:pt x="86" y="442"/>
                    <a:pt x="86" y="438"/>
                  </a:cubicBezTo>
                  <a:cubicBezTo>
                    <a:pt x="86" y="434"/>
                    <a:pt x="90" y="430"/>
                    <a:pt x="94" y="430"/>
                  </a:cubicBezTo>
                  <a:cubicBezTo>
                    <a:pt x="126" y="430"/>
                    <a:pt x="153" y="404"/>
                    <a:pt x="153" y="372"/>
                  </a:cubicBezTo>
                  <a:cubicBezTo>
                    <a:pt x="153" y="367"/>
                    <a:pt x="156" y="364"/>
                    <a:pt x="161" y="364"/>
                  </a:cubicBezTo>
                  <a:cubicBezTo>
                    <a:pt x="165" y="364"/>
                    <a:pt x="169" y="367"/>
                    <a:pt x="169" y="372"/>
                  </a:cubicBezTo>
                  <a:cubicBezTo>
                    <a:pt x="169" y="413"/>
                    <a:pt x="135" y="446"/>
                    <a:pt x="94" y="44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3"/>
            <p:cNvSpPr>
              <a:spLocks noChangeAspect="1" noEditPoints="1"/>
            </p:cNvSpPr>
            <p:nvPr/>
          </p:nvSpPr>
          <p:spPr bwMode="auto">
            <a:xfrm>
              <a:off x="1664701" y="4087936"/>
              <a:ext cx="1778002" cy="1506536"/>
            </a:xfrm>
            <a:custGeom>
              <a:avLst/>
              <a:gdLst>
                <a:gd name="T0" fmla="*/ 2147483647 w 474"/>
                <a:gd name="T1" fmla="*/ 2147483647 h 402"/>
                <a:gd name="T2" fmla="*/ 2147483647 w 474"/>
                <a:gd name="T3" fmla="*/ 2147483647 h 402"/>
                <a:gd name="T4" fmla="*/ 2147483647 w 474"/>
                <a:gd name="T5" fmla="*/ 2147483647 h 402"/>
                <a:gd name="T6" fmla="*/ 2147483647 w 474"/>
                <a:gd name="T7" fmla="*/ 2147483647 h 402"/>
                <a:gd name="T8" fmla="*/ 2147483647 w 474"/>
                <a:gd name="T9" fmla="*/ 2147483647 h 402"/>
                <a:gd name="T10" fmla="*/ 2147483647 w 474"/>
                <a:gd name="T11" fmla="*/ 2147483647 h 402"/>
                <a:gd name="T12" fmla="*/ 2147483647 w 474"/>
                <a:gd name="T13" fmla="*/ 2147483647 h 402"/>
                <a:gd name="T14" fmla="*/ 2147483647 w 474"/>
                <a:gd name="T15" fmla="*/ 2147483647 h 402"/>
                <a:gd name="T16" fmla="*/ 2147483647 w 474"/>
                <a:gd name="T17" fmla="*/ 2147483647 h 402"/>
                <a:gd name="T18" fmla="*/ 2147483647 w 474"/>
                <a:gd name="T19" fmla="*/ 2147483647 h 402"/>
                <a:gd name="T20" fmla="*/ 2147483647 w 474"/>
                <a:gd name="T21" fmla="*/ 2147483647 h 402"/>
                <a:gd name="T22" fmla="*/ 2147483647 w 474"/>
                <a:gd name="T23" fmla="*/ 2147483647 h 402"/>
                <a:gd name="T24" fmla="*/ 2147483647 w 474"/>
                <a:gd name="T25" fmla="*/ 2147483647 h 402"/>
                <a:gd name="T26" fmla="*/ 2147483647 w 474"/>
                <a:gd name="T27" fmla="*/ 2147483647 h 402"/>
                <a:gd name="T28" fmla="*/ 2147483647 w 474"/>
                <a:gd name="T29" fmla="*/ 2147483647 h 402"/>
                <a:gd name="T30" fmla="*/ 2147483647 w 474"/>
                <a:gd name="T31" fmla="*/ 2147483647 h 402"/>
                <a:gd name="T32" fmla="*/ 2147483647 w 474"/>
                <a:gd name="T33" fmla="*/ 0 h 402"/>
                <a:gd name="T34" fmla="*/ 2147483647 w 474"/>
                <a:gd name="T35" fmla="*/ 2147483647 h 402"/>
                <a:gd name="T36" fmla="*/ 2147483647 w 474"/>
                <a:gd name="T37" fmla="*/ 2147483647 h 402"/>
                <a:gd name="T38" fmla="*/ 2147483647 w 474"/>
                <a:gd name="T39" fmla="*/ 2147483647 h 402"/>
                <a:gd name="T40" fmla="*/ 2147483647 w 474"/>
                <a:gd name="T41" fmla="*/ 2147483647 h 402"/>
                <a:gd name="T42" fmla="*/ 2147483647 w 474"/>
                <a:gd name="T43" fmla="*/ 2147483647 h 402"/>
                <a:gd name="T44" fmla="*/ 2147483647 w 474"/>
                <a:gd name="T45" fmla="*/ 2147483647 h 402"/>
                <a:gd name="T46" fmla="*/ 2147483647 w 474"/>
                <a:gd name="T47" fmla="*/ 2147483647 h 402"/>
                <a:gd name="T48" fmla="*/ 2147483647 w 474"/>
                <a:gd name="T49" fmla="*/ 2147483647 h 402"/>
                <a:gd name="T50" fmla="*/ 2147483647 w 474"/>
                <a:gd name="T51" fmla="*/ 2147483647 h 402"/>
                <a:gd name="T52" fmla="*/ 2147483647 w 474"/>
                <a:gd name="T53" fmla="*/ 2147483647 h 402"/>
                <a:gd name="T54" fmla="*/ 2147483647 w 474"/>
                <a:gd name="T55" fmla="*/ 2147483647 h 402"/>
                <a:gd name="T56" fmla="*/ 2147483647 w 474"/>
                <a:gd name="T57" fmla="*/ 2147483647 h 402"/>
                <a:gd name="T58" fmla="*/ 2147483647 w 474"/>
                <a:gd name="T59" fmla="*/ 0 h 402"/>
                <a:gd name="T60" fmla="*/ 2147483647 w 474"/>
                <a:gd name="T61" fmla="*/ 2147483647 h 402"/>
                <a:gd name="T62" fmla="*/ 2147483647 w 474"/>
                <a:gd name="T63" fmla="*/ 2147483647 h 402"/>
                <a:gd name="T64" fmla="*/ 2147483647 w 474"/>
                <a:gd name="T65" fmla="*/ 2147483647 h 402"/>
                <a:gd name="T66" fmla="*/ 2147483647 w 474"/>
                <a:gd name="T67" fmla="*/ 2147483647 h 402"/>
                <a:gd name="T68" fmla="*/ 2147483647 w 474"/>
                <a:gd name="T69" fmla="*/ 2147483647 h 402"/>
                <a:gd name="T70" fmla="*/ 2147483647 w 474"/>
                <a:gd name="T71" fmla="*/ 2147483647 h 402"/>
                <a:gd name="T72" fmla="*/ 2147483647 w 474"/>
                <a:gd name="T73" fmla="*/ 2147483647 h 402"/>
                <a:gd name="T74" fmla="*/ 2147483647 w 474"/>
                <a:gd name="T75" fmla="*/ 2147483647 h 402"/>
                <a:gd name="T76" fmla="*/ 2147483647 w 474"/>
                <a:gd name="T77" fmla="*/ 2147483647 h 402"/>
                <a:gd name="T78" fmla="*/ 2147483647 w 474"/>
                <a:gd name="T79" fmla="*/ 2147483647 h 402"/>
                <a:gd name="T80" fmla="*/ 2147483647 w 474"/>
                <a:gd name="T81" fmla="*/ 2147483647 h 402"/>
                <a:gd name="T82" fmla="*/ 2147483647 w 474"/>
                <a:gd name="T83" fmla="*/ 2147483647 h 402"/>
                <a:gd name="T84" fmla="*/ 2147483647 w 474"/>
                <a:gd name="T85" fmla="*/ 2147483647 h 402"/>
                <a:gd name="T86" fmla="*/ 2147483647 w 474"/>
                <a:gd name="T87" fmla="*/ 2147483647 h 402"/>
                <a:gd name="T88" fmla="*/ 2147483647 w 474"/>
                <a:gd name="T89" fmla="*/ 2147483647 h 402"/>
                <a:gd name="T90" fmla="*/ 2147483647 w 474"/>
                <a:gd name="T91" fmla="*/ 2147483647 h 402"/>
                <a:gd name="T92" fmla="*/ 2147483647 w 474"/>
                <a:gd name="T93" fmla="*/ 2147483647 h 402"/>
                <a:gd name="T94" fmla="*/ 2147483647 w 474"/>
                <a:gd name="T95" fmla="*/ 2147483647 h 402"/>
                <a:gd name="T96" fmla="*/ 2147483647 w 474"/>
                <a:gd name="T97" fmla="*/ 2147483647 h 402"/>
                <a:gd name="T98" fmla="*/ 2147483647 w 474"/>
                <a:gd name="T99" fmla="*/ 2147483647 h 402"/>
                <a:gd name="T100" fmla="*/ 2147483647 w 474"/>
                <a:gd name="T101" fmla="*/ 2147483647 h 402"/>
                <a:gd name="T102" fmla="*/ 2147483647 w 474"/>
                <a:gd name="T103" fmla="*/ 2147483647 h 402"/>
                <a:gd name="T104" fmla="*/ 2147483647 w 474"/>
                <a:gd name="T105" fmla="*/ 2147483647 h 402"/>
                <a:gd name="T106" fmla="*/ 2147483647 w 474"/>
                <a:gd name="T107" fmla="*/ 2147483647 h 4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4" h="402">
                  <a:moveTo>
                    <a:pt x="469" y="159"/>
                  </a:moveTo>
                  <a:cubicBezTo>
                    <a:pt x="468" y="155"/>
                    <a:pt x="463" y="153"/>
                    <a:pt x="459" y="155"/>
                  </a:cubicBezTo>
                  <a:cubicBezTo>
                    <a:pt x="455" y="156"/>
                    <a:pt x="453" y="161"/>
                    <a:pt x="455" y="165"/>
                  </a:cubicBezTo>
                  <a:cubicBezTo>
                    <a:pt x="457" y="170"/>
                    <a:pt x="458" y="174"/>
                    <a:pt x="458" y="180"/>
                  </a:cubicBezTo>
                  <a:cubicBezTo>
                    <a:pt x="458" y="199"/>
                    <a:pt x="442" y="215"/>
                    <a:pt x="422" y="216"/>
                  </a:cubicBezTo>
                  <a:cubicBezTo>
                    <a:pt x="402" y="215"/>
                    <a:pt x="386" y="199"/>
                    <a:pt x="386" y="180"/>
                  </a:cubicBezTo>
                  <a:cubicBezTo>
                    <a:pt x="386" y="160"/>
                    <a:pt x="402" y="144"/>
                    <a:pt x="422" y="144"/>
                  </a:cubicBezTo>
                  <a:cubicBezTo>
                    <a:pt x="427" y="144"/>
                    <a:pt x="432" y="145"/>
                    <a:pt x="436" y="147"/>
                  </a:cubicBezTo>
                  <a:cubicBezTo>
                    <a:pt x="440" y="148"/>
                    <a:pt x="445" y="146"/>
                    <a:pt x="447" y="142"/>
                  </a:cubicBezTo>
                  <a:cubicBezTo>
                    <a:pt x="448" y="138"/>
                    <a:pt x="446" y="134"/>
                    <a:pt x="442" y="132"/>
                  </a:cubicBezTo>
                  <a:cubicBezTo>
                    <a:pt x="442" y="132"/>
                    <a:pt x="442" y="132"/>
                    <a:pt x="442" y="132"/>
                  </a:cubicBezTo>
                  <a:cubicBezTo>
                    <a:pt x="436" y="129"/>
                    <a:pt x="429" y="128"/>
                    <a:pt x="422" y="128"/>
                  </a:cubicBezTo>
                  <a:cubicBezTo>
                    <a:pt x="409" y="128"/>
                    <a:pt x="397" y="132"/>
                    <a:pt x="388" y="140"/>
                  </a:cubicBezTo>
                  <a:cubicBezTo>
                    <a:pt x="376" y="125"/>
                    <a:pt x="358" y="116"/>
                    <a:pt x="340" y="116"/>
                  </a:cubicBezTo>
                  <a:cubicBezTo>
                    <a:pt x="315" y="116"/>
                    <a:pt x="289" y="132"/>
                    <a:pt x="276" y="164"/>
                  </a:cubicBezTo>
                  <a:cubicBezTo>
                    <a:pt x="272" y="175"/>
                    <a:pt x="270" y="185"/>
                    <a:pt x="270" y="194"/>
                  </a:cubicBezTo>
                  <a:cubicBezTo>
                    <a:pt x="270" y="216"/>
                    <a:pt x="282" y="232"/>
                    <a:pt x="295" y="244"/>
                  </a:cubicBezTo>
                  <a:cubicBezTo>
                    <a:pt x="309" y="256"/>
                    <a:pt x="324" y="265"/>
                    <a:pt x="334" y="275"/>
                  </a:cubicBezTo>
                  <a:cubicBezTo>
                    <a:pt x="342" y="283"/>
                    <a:pt x="345" y="293"/>
                    <a:pt x="345" y="303"/>
                  </a:cubicBezTo>
                  <a:cubicBezTo>
                    <a:pt x="346" y="321"/>
                    <a:pt x="334" y="342"/>
                    <a:pt x="314" y="358"/>
                  </a:cubicBezTo>
                  <a:cubicBezTo>
                    <a:pt x="294" y="374"/>
                    <a:pt x="265" y="386"/>
                    <a:pt x="231" y="386"/>
                  </a:cubicBezTo>
                  <a:cubicBezTo>
                    <a:pt x="193" y="386"/>
                    <a:pt x="171" y="360"/>
                    <a:pt x="157" y="333"/>
                  </a:cubicBezTo>
                  <a:cubicBezTo>
                    <a:pt x="151" y="319"/>
                    <a:pt x="146" y="305"/>
                    <a:pt x="144" y="295"/>
                  </a:cubicBezTo>
                  <a:cubicBezTo>
                    <a:pt x="143" y="291"/>
                    <a:pt x="142" y="288"/>
                    <a:pt x="142" y="286"/>
                  </a:cubicBezTo>
                  <a:cubicBezTo>
                    <a:pt x="165" y="281"/>
                    <a:pt x="182" y="261"/>
                    <a:pt x="182" y="237"/>
                  </a:cubicBezTo>
                  <a:cubicBezTo>
                    <a:pt x="182" y="237"/>
                    <a:pt x="182" y="236"/>
                    <a:pt x="182" y="236"/>
                  </a:cubicBezTo>
                  <a:cubicBezTo>
                    <a:pt x="201" y="228"/>
                    <a:pt x="220" y="209"/>
                    <a:pt x="220" y="178"/>
                  </a:cubicBezTo>
                  <a:cubicBezTo>
                    <a:pt x="220" y="150"/>
                    <a:pt x="228" y="141"/>
                    <a:pt x="238" y="129"/>
                  </a:cubicBezTo>
                  <a:cubicBezTo>
                    <a:pt x="248" y="118"/>
                    <a:pt x="261" y="104"/>
                    <a:pt x="260" y="75"/>
                  </a:cubicBezTo>
                  <a:cubicBezTo>
                    <a:pt x="260" y="68"/>
                    <a:pt x="260" y="62"/>
                    <a:pt x="258" y="56"/>
                  </a:cubicBezTo>
                  <a:cubicBezTo>
                    <a:pt x="253" y="36"/>
                    <a:pt x="240" y="25"/>
                    <a:pt x="228" y="19"/>
                  </a:cubicBezTo>
                  <a:cubicBezTo>
                    <a:pt x="222" y="16"/>
                    <a:pt x="216" y="14"/>
                    <a:pt x="212" y="14"/>
                  </a:cubicBezTo>
                  <a:cubicBezTo>
                    <a:pt x="209" y="6"/>
                    <a:pt x="202" y="0"/>
                    <a:pt x="193" y="0"/>
                  </a:cubicBezTo>
                  <a:cubicBezTo>
                    <a:pt x="177" y="0"/>
                    <a:pt x="177" y="0"/>
                    <a:pt x="177" y="0"/>
                  </a:cubicBezTo>
                  <a:cubicBezTo>
                    <a:pt x="166" y="0"/>
                    <a:pt x="156" y="9"/>
                    <a:pt x="156" y="21"/>
                  </a:cubicBezTo>
                  <a:cubicBezTo>
                    <a:pt x="156" y="32"/>
                    <a:pt x="166" y="41"/>
                    <a:pt x="177" y="41"/>
                  </a:cubicBezTo>
                  <a:cubicBezTo>
                    <a:pt x="193" y="41"/>
                    <a:pt x="193" y="41"/>
                    <a:pt x="193" y="41"/>
                  </a:cubicBezTo>
                  <a:cubicBezTo>
                    <a:pt x="201" y="41"/>
                    <a:pt x="208" y="37"/>
                    <a:pt x="211" y="30"/>
                  </a:cubicBezTo>
                  <a:cubicBezTo>
                    <a:pt x="215" y="31"/>
                    <a:pt x="220" y="32"/>
                    <a:pt x="224" y="35"/>
                  </a:cubicBezTo>
                  <a:cubicBezTo>
                    <a:pt x="232" y="40"/>
                    <a:pt x="239" y="47"/>
                    <a:pt x="243" y="60"/>
                  </a:cubicBezTo>
                  <a:cubicBezTo>
                    <a:pt x="244" y="65"/>
                    <a:pt x="244" y="70"/>
                    <a:pt x="244" y="75"/>
                  </a:cubicBezTo>
                  <a:cubicBezTo>
                    <a:pt x="244" y="99"/>
                    <a:pt x="236" y="106"/>
                    <a:pt x="226" y="118"/>
                  </a:cubicBezTo>
                  <a:cubicBezTo>
                    <a:pt x="216" y="130"/>
                    <a:pt x="203" y="146"/>
                    <a:pt x="204" y="178"/>
                  </a:cubicBezTo>
                  <a:cubicBezTo>
                    <a:pt x="203" y="204"/>
                    <a:pt x="189" y="215"/>
                    <a:pt x="173" y="222"/>
                  </a:cubicBezTo>
                  <a:cubicBezTo>
                    <a:pt x="165" y="226"/>
                    <a:pt x="157" y="227"/>
                    <a:pt x="151" y="228"/>
                  </a:cubicBezTo>
                  <a:cubicBezTo>
                    <a:pt x="148" y="229"/>
                    <a:pt x="145" y="229"/>
                    <a:pt x="144" y="229"/>
                  </a:cubicBezTo>
                  <a:cubicBezTo>
                    <a:pt x="142" y="229"/>
                    <a:pt x="141" y="229"/>
                    <a:pt x="141" y="229"/>
                  </a:cubicBezTo>
                  <a:cubicBezTo>
                    <a:pt x="117" y="229"/>
                    <a:pt x="117" y="229"/>
                    <a:pt x="117" y="229"/>
                  </a:cubicBezTo>
                  <a:cubicBezTo>
                    <a:pt x="117" y="229"/>
                    <a:pt x="116" y="229"/>
                    <a:pt x="114" y="229"/>
                  </a:cubicBezTo>
                  <a:cubicBezTo>
                    <a:pt x="108" y="229"/>
                    <a:pt x="93" y="227"/>
                    <a:pt x="80" y="220"/>
                  </a:cubicBezTo>
                  <a:cubicBezTo>
                    <a:pt x="67" y="212"/>
                    <a:pt x="56" y="201"/>
                    <a:pt x="56" y="178"/>
                  </a:cubicBezTo>
                  <a:cubicBezTo>
                    <a:pt x="56" y="146"/>
                    <a:pt x="44" y="130"/>
                    <a:pt x="34" y="119"/>
                  </a:cubicBezTo>
                  <a:cubicBezTo>
                    <a:pt x="24" y="106"/>
                    <a:pt x="17" y="99"/>
                    <a:pt x="16" y="75"/>
                  </a:cubicBezTo>
                  <a:cubicBezTo>
                    <a:pt x="17" y="52"/>
                    <a:pt x="26" y="42"/>
                    <a:pt x="35" y="35"/>
                  </a:cubicBezTo>
                  <a:cubicBezTo>
                    <a:pt x="40" y="32"/>
                    <a:pt x="45" y="31"/>
                    <a:pt x="48" y="30"/>
                  </a:cubicBezTo>
                  <a:cubicBezTo>
                    <a:pt x="52" y="37"/>
                    <a:pt x="59" y="41"/>
                    <a:pt x="67" y="41"/>
                  </a:cubicBezTo>
                  <a:cubicBezTo>
                    <a:pt x="83" y="41"/>
                    <a:pt x="83" y="41"/>
                    <a:pt x="83" y="41"/>
                  </a:cubicBezTo>
                  <a:cubicBezTo>
                    <a:pt x="94" y="41"/>
                    <a:pt x="103" y="32"/>
                    <a:pt x="103" y="21"/>
                  </a:cubicBezTo>
                  <a:cubicBezTo>
                    <a:pt x="103" y="9"/>
                    <a:pt x="94" y="0"/>
                    <a:pt x="83" y="0"/>
                  </a:cubicBezTo>
                  <a:cubicBezTo>
                    <a:pt x="67" y="0"/>
                    <a:pt x="67" y="0"/>
                    <a:pt x="67" y="0"/>
                  </a:cubicBezTo>
                  <a:cubicBezTo>
                    <a:pt x="58" y="0"/>
                    <a:pt x="50" y="6"/>
                    <a:pt x="47" y="14"/>
                  </a:cubicBezTo>
                  <a:cubicBezTo>
                    <a:pt x="42" y="15"/>
                    <a:pt x="35" y="17"/>
                    <a:pt x="27" y="22"/>
                  </a:cubicBezTo>
                  <a:cubicBezTo>
                    <a:pt x="14" y="30"/>
                    <a:pt x="0" y="47"/>
                    <a:pt x="0" y="75"/>
                  </a:cubicBezTo>
                  <a:cubicBezTo>
                    <a:pt x="0" y="104"/>
                    <a:pt x="12" y="118"/>
                    <a:pt x="22" y="129"/>
                  </a:cubicBezTo>
                  <a:cubicBezTo>
                    <a:pt x="32" y="141"/>
                    <a:pt x="40" y="150"/>
                    <a:pt x="40" y="178"/>
                  </a:cubicBezTo>
                  <a:cubicBezTo>
                    <a:pt x="40" y="211"/>
                    <a:pt x="60" y="229"/>
                    <a:pt x="79" y="237"/>
                  </a:cubicBezTo>
                  <a:cubicBezTo>
                    <a:pt x="80" y="238"/>
                    <a:pt x="82" y="238"/>
                    <a:pt x="83" y="239"/>
                  </a:cubicBezTo>
                  <a:cubicBezTo>
                    <a:pt x="84" y="263"/>
                    <a:pt x="102" y="283"/>
                    <a:pt x="126" y="286"/>
                  </a:cubicBezTo>
                  <a:cubicBezTo>
                    <a:pt x="128" y="297"/>
                    <a:pt x="132" y="318"/>
                    <a:pt x="143" y="340"/>
                  </a:cubicBezTo>
                  <a:cubicBezTo>
                    <a:pt x="158" y="370"/>
                    <a:pt x="185" y="402"/>
                    <a:pt x="231" y="402"/>
                  </a:cubicBezTo>
                  <a:cubicBezTo>
                    <a:pt x="231" y="402"/>
                    <a:pt x="231" y="402"/>
                    <a:pt x="231" y="402"/>
                  </a:cubicBezTo>
                  <a:cubicBezTo>
                    <a:pt x="269" y="402"/>
                    <a:pt x="301" y="389"/>
                    <a:pt x="324" y="370"/>
                  </a:cubicBezTo>
                  <a:cubicBezTo>
                    <a:pt x="347" y="352"/>
                    <a:pt x="361" y="327"/>
                    <a:pt x="361" y="303"/>
                  </a:cubicBezTo>
                  <a:cubicBezTo>
                    <a:pt x="362" y="289"/>
                    <a:pt x="356" y="275"/>
                    <a:pt x="345" y="264"/>
                  </a:cubicBezTo>
                  <a:cubicBezTo>
                    <a:pt x="333" y="252"/>
                    <a:pt x="318" y="243"/>
                    <a:pt x="306" y="232"/>
                  </a:cubicBezTo>
                  <a:cubicBezTo>
                    <a:pt x="294" y="221"/>
                    <a:pt x="286" y="210"/>
                    <a:pt x="286" y="194"/>
                  </a:cubicBezTo>
                  <a:cubicBezTo>
                    <a:pt x="286" y="188"/>
                    <a:pt x="287" y="180"/>
                    <a:pt x="291" y="170"/>
                  </a:cubicBezTo>
                  <a:cubicBezTo>
                    <a:pt x="302" y="143"/>
                    <a:pt x="322" y="132"/>
                    <a:pt x="340" y="132"/>
                  </a:cubicBezTo>
                  <a:cubicBezTo>
                    <a:pt x="354" y="132"/>
                    <a:pt x="368" y="139"/>
                    <a:pt x="377" y="153"/>
                  </a:cubicBezTo>
                  <a:cubicBezTo>
                    <a:pt x="372" y="161"/>
                    <a:pt x="370" y="170"/>
                    <a:pt x="370" y="180"/>
                  </a:cubicBezTo>
                  <a:cubicBezTo>
                    <a:pt x="370" y="208"/>
                    <a:pt x="393" y="232"/>
                    <a:pt x="422" y="232"/>
                  </a:cubicBezTo>
                  <a:cubicBezTo>
                    <a:pt x="450" y="232"/>
                    <a:pt x="474" y="208"/>
                    <a:pt x="474" y="180"/>
                  </a:cubicBezTo>
                  <a:cubicBezTo>
                    <a:pt x="474" y="172"/>
                    <a:pt x="472" y="165"/>
                    <a:pt x="469" y="159"/>
                  </a:cubicBezTo>
                  <a:close/>
                  <a:moveTo>
                    <a:pt x="193" y="25"/>
                  </a:moveTo>
                  <a:cubicBezTo>
                    <a:pt x="177" y="25"/>
                    <a:pt x="177" y="25"/>
                    <a:pt x="177" y="25"/>
                  </a:cubicBezTo>
                  <a:cubicBezTo>
                    <a:pt x="174" y="25"/>
                    <a:pt x="172" y="23"/>
                    <a:pt x="172" y="21"/>
                  </a:cubicBezTo>
                  <a:cubicBezTo>
                    <a:pt x="172" y="18"/>
                    <a:pt x="174" y="16"/>
                    <a:pt x="177" y="16"/>
                  </a:cubicBezTo>
                  <a:cubicBezTo>
                    <a:pt x="193" y="16"/>
                    <a:pt x="193" y="16"/>
                    <a:pt x="193" y="16"/>
                  </a:cubicBezTo>
                  <a:cubicBezTo>
                    <a:pt x="196" y="16"/>
                    <a:pt x="198" y="18"/>
                    <a:pt x="198" y="21"/>
                  </a:cubicBezTo>
                  <a:cubicBezTo>
                    <a:pt x="198" y="23"/>
                    <a:pt x="196" y="25"/>
                    <a:pt x="193" y="25"/>
                  </a:cubicBezTo>
                  <a:close/>
                  <a:moveTo>
                    <a:pt x="67" y="16"/>
                  </a:moveTo>
                  <a:cubicBezTo>
                    <a:pt x="83" y="16"/>
                    <a:pt x="83" y="16"/>
                    <a:pt x="83" y="16"/>
                  </a:cubicBezTo>
                  <a:cubicBezTo>
                    <a:pt x="85" y="16"/>
                    <a:pt x="87" y="18"/>
                    <a:pt x="87" y="21"/>
                  </a:cubicBezTo>
                  <a:cubicBezTo>
                    <a:pt x="87" y="23"/>
                    <a:pt x="85" y="25"/>
                    <a:pt x="83" y="25"/>
                  </a:cubicBezTo>
                  <a:cubicBezTo>
                    <a:pt x="67" y="25"/>
                    <a:pt x="67" y="25"/>
                    <a:pt x="67" y="25"/>
                  </a:cubicBezTo>
                  <a:cubicBezTo>
                    <a:pt x="64" y="25"/>
                    <a:pt x="62" y="23"/>
                    <a:pt x="62" y="21"/>
                  </a:cubicBezTo>
                  <a:cubicBezTo>
                    <a:pt x="62" y="18"/>
                    <a:pt x="64" y="16"/>
                    <a:pt x="67" y="16"/>
                  </a:cubicBezTo>
                  <a:close/>
                  <a:moveTo>
                    <a:pt x="100" y="243"/>
                  </a:moveTo>
                  <a:cubicBezTo>
                    <a:pt x="109" y="245"/>
                    <a:pt x="116" y="245"/>
                    <a:pt x="117" y="245"/>
                  </a:cubicBezTo>
                  <a:cubicBezTo>
                    <a:pt x="141" y="245"/>
                    <a:pt x="141" y="245"/>
                    <a:pt x="141" y="245"/>
                  </a:cubicBezTo>
                  <a:cubicBezTo>
                    <a:pt x="141" y="245"/>
                    <a:pt x="152" y="245"/>
                    <a:pt x="166" y="242"/>
                  </a:cubicBezTo>
                  <a:cubicBezTo>
                    <a:pt x="164" y="258"/>
                    <a:pt x="150" y="271"/>
                    <a:pt x="133" y="271"/>
                  </a:cubicBezTo>
                  <a:cubicBezTo>
                    <a:pt x="116" y="271"/>
                    <a:pt x="102" y="259"/>
                    <a:pt x="100" y="243"/>
                  </a:cubicBezTo>
                  <a:close/>
                  <a:moveTo>
                    <a:pt x="422" y="155"/>
                  </a:moveTo>
                  <a:cubicBezTo>
                    <a:pt x="408" y="155"/>
                    <a:pt x="397" y="166"/>
                    <a:pt x="397" y="180"/>
                  </a:cubicBezTo>
                  <a:cubicBezTo>
                    <a:pt x="397" y="193"/>
                    <a:pt x="408" y="204"/>
                    <a:pt x="422" y="204"/>
                  </a:cubicBezTo>
                  <a:cubicBezTo>
                    <a:pt x="435" y="204"/>
                    <a:pt x="446" y="193"/>
                    <a:pt x="446" y="180"/>
                  </a:cubicBezTo>
                  <a:cubicBezTo>
                    <a:pt x="446" y="166"/>
                    <a:pt x="435" y="155"/>
                    <a:pt x="422" y="15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
            <p:cNvSpPr>
              <a:spLocks noChangeAspect="1" noEditPoints="1"/>
            </p:cNvSpPr>
            <p:nvPr/>
          </p:nvSpPr>
          <p:spPr bwMode="auto">
            <a:xfrm>
              <a:off x="4481339" y="5835612"/>
              <a:ext cx="1184276" cy="1338263"/>
            </a:xfrm>
            <a:custGeom>
              <a:avLst/>
              <a:gdLst>
                <a:gd name="T0" fmla="*/ 2147483647 w 316"/>
                <a:gd name="T1" fmla="*/ 2147483647 h 357"/>
                <a:gd name="T2" fmla="*/ 2147483647 w 316"/>
                <a:gd name="T3" fmla="*/ 2147483647 h 357"/>
                <a:gd name="T4" fmla="*/ 2147483647 w 316"/>
                <a:gd name="T5" fmla="*/ 2147483647 h 357"/>
                <a:gd name="T6" fmla="*/ 2147483647 w 316"/>
                <a:gd name="T7" fmla="*/ 2147483647 h 357"/>
                <a:gd name="T8" fmla="*/ 2147483647 w 316"/>
                <a:gd name="T9" fmla="*/ 2147483647 h 357"/>
                <a:gd name="T10" fmla="*/ 2147483647 w 316"/>
                <a:gd name="T11" fmla="*/ 2147483647 h 357"/>
                <a:gd name="T12" fmla="*/ 2147483647 w 316"/>
                <a:gd name="T13" fmla="*/ 2147483647 h 357"/>
                <a:gd name="T14" fmla="*/ 2147483647 w 316"/>
                <a:gd name="T15" fmla="*/ 2147483647 h 357"/>
                <a:gd name="T16" fmla="*/ 2147483647 w 316"/>
                <a:gd name="T17" fmla="*/ 2147483647 h 357"/>
                <a:gd name="T18" fmla="*/ 2147483647 w 316"/>
                <a:gd name="T19" fmla="*/ 2147483647 h 357"/>
                <a:gd name="T20" fmla="*/ 2147483647 w 316"/>
                <a:gd name="T21" fmla="*/ 2147483647 h 357"/>
                <a:gd name="T22" fmla="*/ 2147483647 w 316"/>
                <a:gd name="T23" fmla="*/ 2147483647 h 357"/>
                <a:gd name="T24" fmla="*/ 2147483647 w 316"/>
                <a:gd name="T25" fmla="*/ 2147483647 h 357"/>
                <a:gd name="T26" fmla="*/ 2147483647 w 316"/>
                <a:gd name="T27" fmla="*/ 2147483647 h 357"/>
                <a:gd name="T28" fmla="*/ 2147483647 w 316"/>
                <a:gd name="T29" fmla="*/ 2147483647 h 357"/>
                <a:gd name="T30" fmla="*/ 0 w 316"/>
                <a:gd name="T31" fmla="*/ 2147483647 h 357"/>
                <a:gd name="T32" fmla="*/ 0 w 316"/>
                <a:gd name="T33" fmla="*/ 2147483647 h 357"/>
                <a:gd name="T34" fmla="*/ 2147483647 w 316"/>
                <a:gd name="T35" fmla="*/ 2147483647 h 357"/>
                <a:gd name="T36" fmla="*/ 2147483647 w 316"/>
                <a:gd name="T37" fmla="*/ 2147483647 h 357"/>
                <a:gd name="T38" fmla="*/ 2147483647 w 316"/>
                <a:gd name="T39" fmla="*/ 2147483647 h 357"/>
                <a:gd name="T40" fmla="*/ 2147483647 w 316"/>
                <a:gd name="T41" fmla="*/ 2147483647 h 357"/>
                <a:gd name="T42" fmla="*/ 2147483647 w 316"/>
                <a:gd name="T43" fmla="*/ 2147483647 h 357"/>
                <a:gd name="T44" fmla="*/ 2147483647 w 316"/>
                <a:gd name="T45" fmla="*/ 2147483647 h 357"/>
                <a:gd name="T46" fmla="*/ 2147483647 w 316"/>
                <a:gd name="T47" fmla="*/ 2147483647 h 357"/>
                <a:gd name="T48" fmla="*/ 2147483647 w 316"/>
                <a:gd name="T49" fmla="*/ 2147483647 h 357"/>
                <a:gd name="T50" fmla="*/ 2147483647 w 316"/>
                <a:gd name="T51" fmla="*/ 2147483647 h 357"/>
                <a:gd name="T52" fmla="*/ 2147483647 w 316"/>
                <a:gd name="T53" fmla="*/ 2147483647 h 357"/>
                <a:gd name="T54" fmla="*/ 2147483647 w 316"/>
                <a:gd name="T55" fmla="*/ 2147483647 h 357"/>
                <a:gd name="T56" fmla="*/ 2147483647 w 316"/>
                <a:gd name="T57" fmla="*/ 2147483647 h 357"/>
                <a:gd name="T58" fmla="*/ 2147483647 w 316"/>
                <a:gd name="T59" fmla="*/ 2147483647 h 357"/>
                <a:gd name="T60" fmla="*/ 2147483647 w 316"/>
                <a:gd name="T61" fmla="*/ 2147483647 h 357"/>
                <a:gd name="T62" fmla="*/ 2147483647 w 316"/>
                <a:gd name="T63" fmla="*/ 2147483647 h 357"/>
                <a:gd name="T64" fmla="*/ 2147483647 w 316"/>
                <a:gd name="T65" fmla="*/ 2147483647 h 357"/>
                <a:gd name="T66" fmla="*/ 2147483647 w 316"/>
                <a:gd name="T67" fmla="*/ 2147483647 h 357"/>
                <a:gd name="T68" fmla="*/ 2147483647 w 316"/>
                <a:gd name="T69" fmla="*/ 2147483647 h 357"/>
                <a:gd name="T70" fmla="*/ 2147483647 w 316"/>
                <a:gd name="T71" fmla="*/ 2147483647 h 357"/>
                <a:gd name="T72" fmla="*/ 2147483647 w 316"/>
                <a:gd name="T73" fmla="*/ 2147483647 h 357"/>
                <a:gd name="T74" fmla="*/ 2147483647 w 316"/>
                <a:gd name="T75" fmla="*/ 2147483647 h 357"/>
                <a:gd name="T76" fmla="*/ 2147483647 w 316"/>
                <a:gd name="T77" fmla="*/ 2147483647 h 357"/>
                <a:gd name="T78" fmla="*/ 2147483647 w 316"/>
                <a:gd name="T79" fmla="*/ 2147483647 h 357"/>
                <a:gd name="T80" fmla="*/ 2147483647 w 316"/>
                <a:gd name="T81" fmla="*/ 2147483647 h 357"/>
                <a:gd name="T82" fmla="*/ 2147483647 w 316"/>
                <a:gd name="T83" fmla="*/ 2147483647 h 357"/>
                <a:gd name="T84" fmla="*/ 2147483647 w 316"/>
                <a:gd name="T85" fmla="*/ 2147483647 h 357"/>
                <a:gd name="T86" fmla="*/ 2147483647 w 316"/>
                <a:gd name="T87" fmla="*/ 2147483647 h 357"/>
                <a:gd name="T88" fmla="*/ 2147483647 w 316"/>
                <a:gd name="T89" fmla="*/ 2147483647 h 357"/>
                <a:gd name="T90" fmla="*/ 2147483647 w 316"/>
                <a:gd name="T91" fmla="*/ 2147483647 h 357"/>
                <a:gd name="T92" fmla="*/ 2147483647 w 316"/>
                <a:gd name="T93" fmla="*/ 2147483647 h 357"/>
                <a:gd name="T94" fmla="*/ 2147483647 w 316"/>
                <a:gd name="T95" fmla="*/ 2147483647 h 357"/>
                <a:gd name="T96" fmla="*/ 2147483647 w 316"/>
                <a:gd name="T97" fmla="*/ 2147483647 h 3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16" h="357">
                  <a:moveTo>
                    <a:pt x="307" y="85"/>
                  </a:moveTo>
                  <a:cubicBezTo>
                    <a:pt x="210" y="29"/>
                    <a:pt x="210" y="29"/>
                    <a:pt x="210" y="29"/>
                  </a:cubicBezTo>
                  <a:cubicBezTo>
                    <a:pt x="206" y="27"/>
                    <a:pt x="201" y="29"/>
                    <a:pt x="199" y="32"/>
                  </a:cubicBezTo>
                  <a:cubicBezTo>
                    <a:pt x="197" y="36"/>
                    <a:pt x="198" y="41"/>
                    <a:pt x="202" y="43"/>
                  </a:cubicBezTo>
                  <a:cubicBezTo>
                    <a:pt x="291" y="94"/>
                    <a:pt x="291" y="94"/>
                    <a:pt x="291" y="94"/>
                  </a:cubicBezTo>
                  <a:cubicBezTo>
                    <a:pt x="235" y="126"/>
                    <a:pt x="235" y="126"/>
                    <a:pt x="235" y="126"/>
                  </a:cubicBezTo>
                  <a:cubicBezTo>
                    <a:pt x="104" y="49"/>
                    <a:pt x="104" y="49"/>
                    <a:pt x="104" y="49"/>
                  </a:cubicBezTo>
                  <a:cubicBezTo>
                    <a:pt x="157" y="19"/>
                    <a:pt x="157" y="19"/>
                    <a:pt x="157" y="19"/>
                  </a:cubicBezTo>
                  <a:cubicBezTo>
                    <a:pt x="175" y="28"/>
                    <a:pt x="175" y="28"/>
                    <a:pt x="175" y="28"/>
                  </a:cubicBezTo>
                  <a:cubicBezTo>
                    <a:pt x="176" y="29"/>
                    <a:pt x="177" y="29"/>
                    <a:pt x="178" y="29"/>
                  </a:cubicBezTo>
                  <a:cubicBezTo>
                    <a:pt x="181" y="29"/>
                    <a:pt x="184" y="27"/>
                    <a:pt x="185" y="25"/>
                  </a:cubicBezTo>
                  <a:cubicBezTo>
                    <a:pt x="188" y="21"/>
                    <a:pt x="186" y="16"/>
                    <a:pt x="182" y="14"/>
                  </a:cubicBezTo>
                  <a:cubicBezTo>
                    <a:pt x="169" y="7"/>
                    <a:pt x="169" y="7"/>
                    <a:pt x="169" y="7"/>
                  </a:cubicBezTo>
                  <a:cubicBezTo>
                    <a:pt x="167" y="6"/>
                    <a:pt x="158" y="0"/>
                    <a:pt x="144" y="8"/>
                  </a:cubicBezTo>
                  <a:cubicBezTo>
                    <a:pt x="129" y="16"/>
                    <a:pt x="14" y="81"/>
                    <a:pt x="14" y="81"/>
                  </a:cubicBezTo>
                  <a:cubicBezTo>
                    <a:pt x="14" y="81"/>
                    <a:pt x="0" y="88"/>
                    <a:pt x="0" y="101"/>
                  </a:cubicBezTo>
                  <a:cubicBezTo>
                    <a:pt x="0" y="115"/>
                    <a:pt x="0" y="258"/>
                    <a:pt x="0" y="258"/>
                  </a:cubicBezTo>
                  <a:cubicBezTo>
                    <a:pt x="0" y="262"/>
                    <a:pt x="2" y="271"/>
                    <a:pt x="11" y="276"/>
                  </a:cubicBezTo>
                  <a:cubicBezTo>
                    <a:pt x="146" y="354"/>
                    <a:pt x="146" y="354"/>
                    <a:pt x="146" y="354"/>
                  </a:cubicBezTo>
                  <a:cubicBezTo>
                    <a:pt x="146" y="354"/>
                    <a:pt x="146" y="354"/>
                    <a:pt x="146" y="355"/>
                  </a:cubicBezTo>
                  <a:cubicBezTo>
                    <a:pt x="150" y="356"/>
                    <a:pt x="154" y="357"/>
                    <a:pt x="158" y="357"/>
                  </a:cubicBezTo>
                  <a:cubicBezTo>
                    <a:pt x="158" y="357"/>
                    <a:pt x="158" y="357"/>
                    <a:pt x="158" y="357"/>
                  </a:cubicBezTo>
                  <a:cubicBezTo>
                    <a:pt x="158" y="357"/>
                    <a:pt x="158" y="357"/>
                    <a:pt x="158" y="357"/>
                  </a:cubicBezTo>
                  <a:cubicBezTo>
                    <a:pt x="165" y="357"/>
                    <a:pt x="169" y="355"/>
                    <a:pt x="170" y="355"/>
                  </a:cubicBezTo>
                  <a:cubicBezTo>
                    <a:pt x="170" y="354"/>
                    <a:pt x="171" y="354"/>
                    <a:pt x="171" y="354"/>
                  </a:cubicBezTo>
                  <a:cubicBezTo>
                    <a:pt x="305" y="276"/>
                    <a:pt x="305" y="276"/>
                    <a:pt x="305" y="276"/>
                  </a:cubicBezTo>
                  <a:cubicBezTo>
                    <a:pt x="310" y="274"/>
                    <a:pt x="316" y="268"/>
                    <a:pt x="316" y="257"/>
                  </a:cubicBezTo>
                  <a:cubicBezTo>
                    <a:pt x="316" y="257"/>
                    <a:pt x="316" y="113"/>
                    <a:pt x="316" y="101"/>
                  </a:cubicBezTo>
                  <a:cubicBezTo>
                    <a:pt x="316" y="89"/>
                    <a:pt x="307" y="85"/>
                    <a:pt x="307" y="85"/>
                  </a:cubicBezTo>
                  <a:close/>
                  <a:moveTo>
                    <a:pt x="150" y="338"/>
                  </a:moveTo>
                  <a:cubicBezTo>
                    <a:pt x="19" y="262"/>
                    <a:pt x="19" y="262"/>
                    <a:pt x="19" y="262"/>
                  </a:cubicBezTo>
                  <a:cubicBezTo>
                    <a:pt x="17" y="261"/>
                    <a:pt x="16" y="258"/>
                    <a:pt x="16" y="258"/>
                  </a:cubicBezTo>
                  <a:cubicBezTo>
                    <a:pt x="16" y="107"/>
                    <a:pt x="16" y="107"/>
                    <a:pt x="16" y="107"/>
                  </a:cubicBezTo>
                  <a:cubicBezTo>
                    <a:pt x="150" y="184"/>
                    <a:pt x="150" y="184"/>
                    <a:pt x="150" y="184"/>
                  </a:cubicBezTo>
                  <a:lnTo>
                    <a:pt x="150" y="338"/>
                  </a:lnTo>
                  <a:close/>
                  <a:moveTo>
                    <a:pt x="24" y="93"/>
                  </a:moveTo>
                  <a:cubicBezTo>
                    <a:pt x="24" y="93"/>
                    <a:pt x="24" y="93"/>
                    <a:pt x="24" y="93"/>
                  </a:cubicBezTo>
                  <a:cubicBezTo>
                    <a:pt x="24" y="93"/>
                    <a:pt x="24" y="93"/>
                    <a:pt x="24" y="93"/>
                  </a:cubicBezTo>
                  <a:cubicBezTo>
                    <a:pt x="88" y="58"/>
                    <a:pt x="88" y="58"/>
                    <a:pt x="88" y="58"/>
                  </a:cubicBezTo>
                  <a:cubicBezTo>
                    <a:pt x="219" y="135"/>
                    <a:pt x="219" y="135"/>
                    <a:pt x="219" y="135"/>
                  </a:cubicBezTo>
                  <a:cubicBezTo>
                    <a:pt x="158" y="171"/>
                    <a:pt x="158" y="171"/>
                    <a:pt x="158" y="171"/>
                  </a:cubicBezTo>
                  <a:lnTo>
                    <a:pt x="24" y="93"/>
                  </a:lnTo>
                  <a:close/>
                  <a:moveTo>
                    <a:pt x="300" y="257"/>
                  </a:moveTo>
                  <a:cubicBezTo>
                    <a:pt x="300" y="261"/>
                    <a:pt x="299" y="262"/>
                    <a:pt x="298" y="262"/>
                  </a:cubicBezTo>
                  <a:cubicBezTo>
                    <a:pt x="298" y="262"/>
                    <a:pt x="298" y="262"/>
                    <a:pt x="298" y="262"/>
                  </a:cubicBezTo>
                  <a:cubicBezTo>
                    <a:pt x="166" y="338"/>
                    <a:pt x="166" y="338"/>
                    <a:pt x="166" y="338"/>
                  </a:cubicBezTo>
                  <a:cubicBezTo>
                    <a:pt x="166" y="185"/>
                    <a:pt x="166" y="185"/>
                    <a:pt x="166" y="185"/>
                  </a:cubicBezTo>
                  <a:cubicBezTo>
                    <a:pt x="207" y="161"/>
                    <a:pt x="259" y="132"/>
                    <a:pt x="300" y="108"/>
                  </a:cubicBezTo>
                  <a:lnTo>
                    <a:pt x="300" y="2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3" name="TextBox 32"/>
          <p:cNvSpPr txBox="1"/>
          <p:nvPr/>
        </p:nvSpPr>
        <p:spPr>
          <a:xfrm>
            <a:off x="940591" y="2217673"/>
            <a:ext cx="2170132" cy="584775"/>
          </a:xfrm>
          <a:prstGeom prst="rect">
            <a:avLst/>
          </a:prstGeom>
          <a:noFill/>
        </p:spPr>
        <p:txBody>
          <a:bodyPr wrap="square" rtlCol="0">
            <a:spAutoFit/>
          </a:bodyPr>
          <a:lstStyle/>
          <a:p>
            <a:pPr algn="ctr"/>
            <a:r>
              <a:rPr lang="en-US" sz="3200" dirty="0">
                <a:solidFill>
                  <a:schemeClr val="bg1"/>
                </a:solidFill>
                <a:latin typeface="+mj-lt"/>
              </a:rPr>
              <a:t>5G</a:t>
            </a:r>
          </a:p>
        </p:txBody>
      </p:sp>
      <p:sp>
        <p:nvSpPr>
          <p:cNvPr id="34" name="TextBox 33"/>
          <p:cNvSpPr txBox="1"/>
          <p:nvPr/>
        </p:nvSpPr>
        <p:spPr>
          <a:xfrm>
            <a:off x="3120553" y="2197050"/>
            <a:ext cx="2170132" cy="584775"/>
          </a:xfrm>
          <a:prstGeom prst="rect">
            <a:avLst/>
          </a:prstGeom>
          <a:noFill/>
        </p:spPr>
        <p:txBody>
          <a:bodyPr wrap="square" rtlCol="0">
            <a:spAutoFit/>
          </a:bodyPr>
          <a:lstStyle/>
          <a:p>
            <a:pPr algn="ctr"/>
            <a:r>
              <a:rPr lang="en-US" sz="3200" dirty="0">
                <a:solidFill>
                  <a:schemeClr val="bg1"/>
                </a:solidFill>
                <a:latin typeface="+mj-lt"/>
              </a:rPr>
              <a:t>IoT</a:t>
            </a:r>
          </a:p>
        </p:txBody>
      </p:sp>
      <p:sp>
        <p:nvSpPr>
          <p:cNvPr id="36" name="TextBox 35"/>
          <p:cNvSpPr txBox="1"/>
          <p:nvPr/>
        </p:nvSpPr>
        <p:spPr>
          <a:xfrm>
            <a:off x="4681920" y="2217673"/>
            <a:ext cx="3643416" cy="584775"/>
          </a:xfrm>
          <a:prstGeom prst="rect">
            <a:avLst/>
          </a:prstGeom>
          <a:noFill/>
        </p:spPr>
        <p:txBody>
          <a:bodyPr wrap="square" rtlCol="0">
            <a:spAutoFit/>
          </a:bodyPr>
          <a:lstStyle/>
          <a:p>
            <a:pPr algn="ctr"/>
            <a:r>
              <a:rPr lang="en-US" sz="3200" dirty="0">
                <a:solidFill>
                  <a:schemeClr val="bg1"/>
                </a:solidFill>
                <a:latin typeface="+mj-lt"/>
              </a:rPr>
              <a:t>Cloud</a:t>
            </a:r>
          </a:p>
        </p:txBody>
      </p:sp>
    </p:spTree>
    <p:extLst>
      <p:ext uri="{BB962C8B-B14F-4D97-AF65-F5344CB8AC3E}">
        <p14:creationId xmlns:p14="http://schemas.microsoft.com/office/powerpoint/2010/main" val="27403985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t>Što je za poslovima ?</a:t>
            </a:r>
          </a:p>
        </p:txBody>
      </p:sp>
      <p:sp>
        <p:nvSpPr>
          <p:cNvPr id="4" name="Text Placeholder 3"/>
          <p:cNvSpPr>
            <a:spLocks noGrp="1"/>
          </p:cNvSpPr>
          <p:nvPr>
            <p:ph type="body" idx="1"/>
          </p:nvPr>
        </p:nvSpPr>
        <p:spPr/>
        <p:txBody>
          <a:bodyPr/>
          <a:lstStyle/>
          <a:p>
            <a:r>
              <a:rPr lang="hr-HR" dirty="0"/>
              <a:t>Studija World Economic Foruma - The Future of Jobs, 2016.</a:t>
            </a:r>
          </a:p>
          <a:p>
            <a:r>
              <a:rPr lang="hr-HR" dirty="0"/>
              <a:t>Posljednja velika međunarodna studija na vrlo relevantnom uzorku (100 vodećih svjetskih kompanija sa 13 milijuna zposlenih)</a:t>
            </a:r>
          </a:p>
          <a:p>
            <a:endParaRPr lang="hr-HR" dirty="0"/>
          </a:p>
        </p:txBody>
      </p:sp>
      <p:pic>
        <p:nvPicPr>
          <p:cNvPr id="9218" name="Picture 2" descr="http://broad.msu.edu/wp-content/uploads/2012/06/dreamstime_s_117049564-30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8428" y="132432"/>
            <a:ext cx="2835320" cy="283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905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2FA0B7-5EE0-4312-94F0-3EAE869094F6}"/>
              </a:ext>
            </a:extLst>
          </p:cNvPr>
          <p:cNvPicPr>
            <a:picLocks noChangeAspect="1"/>
          </p:cNvPicPr>
          <p:nvPr/>
        </p:nvPicPr>
        <p:blipFill>
          <a:blip r:embed="rId3"/>
          <a:stretch>
            <a:fillRect/>
          </a:stretch>
        </p:blipFill>
        <p:spPr>
          <a:xfrm>
            <a:off x="116943" y="0"/>
            <a:ext cx="10535715" cy="6858000"/>
          </a:xfrm>
          <a:prstGeom prst="rect">
            <a:avLst/>
          </a:prstGeom>
        </p:spPr>
      </p:pic>
    </p:spTree>
    <p:extLst>
      <p:ext uri="{BB962C8B-B14F-4D97-AF65-F5344CB8AC3E}">
        <p14:creationId xmlns:p14="http://schemas.microsoft.com/office/powerpoint/2010/main" val="38123970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Tehnološki, demografski i socioekonomski trendovi koji utječu na modele poslovanja</a:t>
            </a:r>
          </a:p>
        </p:txBody>
      </p:sp>
      <p:pic>
        <p:nvPicPr>
          <p:cNvPr id="3" name="Picture 2"/>
          <p:cNvPicPr>
            <a:picLocks noChangeAspect="1"/>
          </p:cNvPicPr>
          <p:nvPr/>
        </p:nvPicPr>
        <p:blipFill>
          <a:blip r:embed="rId3"/>
          <a:stretch>
            <a:fillRect/>
          </a:stretch>
        </p:blipFill>
        <p:spPr>
          <a:xfrm>
            <a:off x="0" y="1424156"/>
            <a:ext cx="12192000" cy="5064512"/>
          </a:xfrm>
          <a:prstGeom prst="rect">
            <a:avLst/>
          </a:prstGeom>
        </p:spPr>
      </p:pic>
      <p:sp>
        <p:nvSpPr>
          <p:cNvPr id="4" name="TextBox 3"/>
          <p:cNvSpPr txBox="1"/>
          <p:nvPr/>
        </p:nvSpPr>
        <p:spPr>
          <a:xfrm>
            <a:off x="8568187" y="6488668"/>
            <a:ext cx="2856488" cy="307777"/>
          </a:xfrm>
          <a:prstGeom prst="rect">
            <a:avLst/>
          </a:prstGeom>
          <a:noFill/>
        </p:spPr>
        <p:txBody>
          <a:bodyPr wrap="none" rtlCol="0">
            <a:spAutoFit/>
          </a:bodyPr>
          <a:lstStyle/>
          <a:p>
            <a:r>
              <a:rPr lang="hr-HR" sz="1400" dirty="0"/>
              <a:t>Izvor: WEF, The Future of Jobs, 2016.</a:t>
            </a:r>
          </a:p>
        </p:txBody>
      </p:sp>
    </p:spTree>
    <p:extLst>
      <p:ext uri="{BB962C8B-B14F-4D97-AF65-F5344CB8AC3E}">
        <p14:creationId xmlns:p14="http://schemas.microsoft.com/office/powerpoint/2010/main" val="8511918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Neto izgledi za zapošljavanje prema odabranim grupama, 2015-2020</a:t>
            </a:r>
          </a:p>
        </p:txBody>
      </p:sp>
      <p:pic>
        <p:nvPicPr>
          <p:cNvPr id="3" name="Picture 2"/>
          <p:cNvPicPr>
            <a:picLocks noChangeAspect="1"/>
          </p:cNvPicPr>
          <p:nvPr/>
        </p:nvPicPr>
        <p:blipFill>
          <a:blip r:embed="rId2"/>
          <a:stretch>
            <a:fillRect/>
          </a:stretch>
        </p:blipFill>
        <p:spPr>
          <a:xfrm>
            <a:off x="335937" y="1467556"/>
            <a:ext cx="7157921" cy="4704793"/>
          </a:xfrm>
          <a:prstGeom prst="rect">
            <a:avLst/>
          </a:prstGeom>
        </p:spPr>
      </p:pic>
      <p:sp>
        <p:nvSpPr>
          <p:cNvPr id="6" name="TextBox 5"/>
          <p:cNvSpPr txBox="1"/>
          <p:nvPr/>
        </p:nvSpPr>
        <p:spPr>
          <a:xfrm>
            <a:off x="8568187" y="6488668"/>
            <a:ext cx="2856488" cy="307777"/>
          </a:xfrm>
          <a:prstGeom prst="rect">
            <a:avLst/>
          </a:prstGeom>
          <a:noFill/>
        </p:spPr>
        <p:txBody>
          <a:bodyPr wrap="none" rtlCol="0">
            <a:spAutoFit/>
          </a:bodyPr>
          <a:lstStyle/>
          <a:p>
            <a:r>
              <a:rPr lang="hr-HR" sz="1400" dirty="0"/>
              <a:t>Izvor: WEF, The Future of Jobs, 2016.</a:t>
            </a:r>
          </a:p>
        </p:txBody>
      </p:sp>
    </p:spTree>
    <p:extLst>
      <p:ext uri="{BB962C8B-B14F-4D97-AF65-F5344CB8AC3E}">
        <p14:creationId xmlns:p14="http://schemas.microsoft.com/office/powerpoint/2010/main" val="10942353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r-HR" dirty="0"/>
              <a:t>Pokretači promjena, vrijeme utjecaja na poslovne modele</a:t>
            </a:r>
          </a:p>
        </p:txBody>
      </p:sp>
      <p:pic>
        <p:nvPicPr>
          <p:cNvPr id="6" name="Picture 5"/>
          <p:cNvPicPr>
            <a:picLocks noChangeAspect="1"/>
          </p:cNvPicPr>
          <p:nvPr/>
        </p:nvPicPr>
        <p:blipFill>
          <a:blip r:embed="rId3"/>
          <a:stretch>
            <a:fillRect/>
          </a:stretch>
        </p:blipFill>
        <p:spPr>
          <a:xfrm>
            <a:off x="666904" y="1699843"/>
            <a:ext cx="9154586" cy="4463493"/>
          </a:xfrm>
          <a:prstGeom prst="rect">
            <a:avLst/>
          </a:prstGeom>
        </p:spPr>
      </p:pic>
      <p:sp>
        <p:nvSpPr>
          <p:cNvPr id="8" name="TextBox 7"/>
          <p:cNvSpPr txBox="1"/>
          <p:nvPr/>
        </p:nvSpPr>
        <p:spPr>
          <a:xfrm>
            <a:off x="8568187" y="6488668"/>
            <a:ext cx="2856488" cy="307777"/>
          </a:xfrm>
          <a:prstGeom prst="rect">
            <a:avLst/>
          </a:prstGeom>
          <a:noFill/>
        </p:spPr>
        <p:txBody>
          <a:bodyPr wrap="none" rtlCol="0">
            <a:spAutoFit/>
          </a:bodyPr>
          <a:lstStyle/>
          <a:p>
            <a:r>
              <a:rPr lang="hr-HR" sz="1400" dirty="0"/>
              <a:t>Izvor: WEF, The Future of Jobs, 2016.</a:t>
            </a:r>
          </a:p>
        </p:txBody>
      </p:sp>
    </p:spTree>
    <p:extLst>
      <p:ext uri="{BB962C8B-B14F-4D97-AF65-F5344CB8AC3E}">
        <p14:creationId xmlns:p14="http://schemas.microsoft.com/office/powerpoint/2010/main" val="35658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r-HR" dirty="0"/>
              <a:t>Strategije za popunjavanje radne snage</a:t>
            </a:r>
          </a:p>
        </p:txBody>
      </p:sp>
      <p:pic>
        <p:nvPicPr>
          <p:cNvPr id="2" name="Picture 1"/>
          <p:cNvPicPr>
            <a:picLocks noChangeAspect="1"/>
          </p:cNvPicPr>
          <p:nvPr/>
        </p:nvPicPr>
        <p:blipFill>
          <a:blip r:embed="rId3"/>
          <a:stretch>
            <a:fillRect/>
          </a:stretch>
        </p:blipFill>
        <p:spPr>
          <a:xfrm>
            <a:off x="992531" y="2019557"/>
            <a:ext cx="8379558" cy="3903448"/>
          </a:xfrm>
          <a:prstGeom prst="rect">
            <a:avLst/>
          </a:prstGeom>
        </p:spPr>
      </p:pic>
      <p:sp>
        <p:nvSpPr>
          <p:cNvPr id="3" name="Rectangle 2"/>
          <p:cNvSpPr/>
          <p:nvPr/>
        </p:nvSpPr>
        <p:spPr>
          <a:xfrm>
            <a:off x="1433384" y="1787611"/>
            <a:ext cx="8007178" cy="1721708"/>
          </a:xfrm>
          <a:prstGeom prst="rect">
            <a:avLst/>
          </a:prstGeom>
          <a:solidFill>
            <a:schemeClr val="accent2">
              <a:alpha val="32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6" name="TextBox 5"/>
          <p:cNvSpPr txBox="1"/>
          <p:nvPr/>
        </p:nvSpPr>
        <p:spPr>
          <a:xfrm>
            <a:off x="8568187" y="6488668"/>
            <a:ext cx="2856488" cy="307777"/>
          </a:xfrm>
          <a:prstGeom prst="rect">
            <a:avLst/>
          </a:prstGeom>
          <a:noFill/>
        </p:spPr>
        <p:txBody>
          <a:bodyPr wrap="none" rtlCol="0">
            <a:spAutoFit/>
          </a:bodyPr>
          <a:lstStyle/>
          <a:p>
            <a:r>
              <a:rPr lang="hr-HR" sz="1400" dirty="0"/>
              <a:t>Izvor: WEF, The Future of Jobs, 2016.</a:t>
            </a:r>
          </a:p>
        </p:txBody>
      </p:sp>
    </p:spTree>
    <p:extLst>
      <p:ext uri="{BB962C8B-B14F-4D97-AF65-F5344CB8AC3E}">
        <p14:creationId xmlns:p14="http://schemas.microsoft.com/office/powerpoint/2010/main" val="2980002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hr-HR" dirty="0"/>
              <a:t>Utjecaj </a:t>
            </a:r>
            <a:r>
              <a:rPr lang="hr-HR" dirty="0">
                <a:solidFill>
                  <a:srgbClr val="FF0000"/>
                </a:solidFill>
              </a:rPr>
              <a:t>Industrije 4.0 </a:t>
            </a:r>
            <a:r>
              <a:rPr lang="hr-HR" dirty="0"/>
              <a:t>na postojeće kompetencije zaposlenika</a:t>
            </a:r>
          </a:p>
        </p:txBody>
      </p:sp>
      <p:pic>
        <p:nvPicPr>
          <p:cNvPr id="2" name="Picture 1"/>
          <p:cNvPicPr>
            <a:picLocks noChangeAspect="1"/>
          </p:cNvPicPr>
          <p:nvPr/>
        </p:nvPicPr>
        <p:blipFill>
          <a:blip r:embed="rId3"/>
          <a:stretch>
            <a:fillRect/>
          </a:stretch>
        </p:blipFill>
        <p:spPr>
          <a:xfrm>
            <a:off x="524935" y="1436430"/>
            <a:ext cx="7296150" cy="4638675"/>
          </a:xfrm>
          <a:prstGeom prst="rect">
            <a:avLst/>
          </a:prstGeom>
        </p:spPr>
      </p:pic>
      <p:pic>
        <p:nvPicPr>
          <p:cNvPr id="3" name="Picture 2"/>
          <p:cNvPicPr>
            <a:picLocks noChangeAspect="1"/>
          </p:cNvPicPr>
          <p:nvPr/>
        </p:nvPicPr>
        <p:blipFill>
          <a:blip r:embed="rId4"/>
          <a:stretch>
            <a:fillRect/>
          </a:stretch>
        </p:blipFill>
        <p:spPr>
          <a:xfrm>
            <a:off x="8063556" y="2339674"/>
            <a:ext cx="4054976" cy="2397082"/>
          </a:xfrm>
          <a:prstGeom prst="rect">
            <a:avLst/>
          </a:prstGeom>
        </p:spPr>
      </p:pic>
      <p:sp>
        <p:nvSpPr>
          <p:cNvPr id="6" name="Rectangle 5"/>
          <p:cNvSpPr/>
          <p:nvPr/>
        </p:nvSpPr>
        <p:spPr>
          <a:xfrm>
            <a:off x="8063556" y="1848978"/>
            <a:ext cx="3610747" cy="338554"/>
          </a:xfrm>
          <a:prstGeom prst="rect">
            <a:avLst/>
          </a:prstGeom>
        </p:spPr>
        <p:txBody>
          <a:bodyPr wrap="square">
            <a:spAutoFit/>
          </a:bodyPr>
          <a:lstStyle/>
          <a:p>
            <a:r>
              <a:rPr lang="pl-PL" sz="1600" b="0" i="0" dirty="0">
                <a:solidFill>
                  <a:srgbClr val="222222"/>
                </a:solidFill>
                <a:effectLst/>
                <a:latin typeface="arial" panose="020B0604020202020204" pitchFamily="34" charset="0"/>
              </a:rPr>
              <a:t>Promjene kompetencija, 2015-2020</a:t>
            </a:r>
            <a:endParaRPr lang="pl-PL" sz="1600" b="0" i="0" dirty="0">
              <a:solidFill>
                <a:srgbClr val="777777"/>
              </a:solidFill>
              <a:effectLst/>
              <a:latin typeface="arial" panose="020B0604020202020204" pitchFamily="34" charset="0"/>
            </a:endParaRPr>
          </a:p>
        </p:txBody>
      </p:sp>
      <p:sp>
        <p:nvSpPr>
          <p:cNvPr id="7" name="TextBox 6"/>
          <p:cNvSpPr txBox="1"/>
          <p:nvPr/>
        </p:nvSpPr>
        <p:spPr>
          <a:xfrm>
            <a:off x="8568187" y="6488668"/>
            <a:ext cx="2856488" cy="307777"/>
          </a:xfrm>
          <a:prstGeom prst="rect">
            <a:avLst/>
          </a:prstGeom>
          <a:noFill/>
        </p:spPr>
        <p:txBody>
          <a:bodyPr wrap="none" rtlCol="0">
            <a:spAutoFit/>
          </a:bodyPr>
          <a:lstStyle/>
          <a:p>
            <a:r>
              <a:rPr lang="hr-HR" sz="1400" dirty="0"/>
              <a:t>Izvor: WEF, The Future of Jobs, 2016.</a:t>
            </a:r>
          </a:p>
        </p:txBody>
      </p:sp>
    </p:spTree>
    <p:extLst>
      <p:ext uri="{BB962C8B-B14F-4D97-AF65-F5344CB8AC3E}">
        <p14:creationId xmlns:p14="http://schemas.microsoft.com/office/powerpoint/2010/main" val="11451273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Text Placeholder 2"/>
          <p:cNvSpPr>
            <a:spLocks noGrp="1"/>
          </p:cNvSpPr>
          <p:nvPr>
            <p:ph type="body" idx="1"/>
          </p:nvPr>
        </p:nvSpPr>
        <p:spPr/>
        <p:txBody>
          <a:bodyPr/>
          <a:lstStyle/>
          <a:p>
            <a:endParaRPr lang="hr-HR"/>
          </a:p>
        </p:txBody>
      </p:sp>
      <p:pic>
        <p:nvPicPr>
          <p:cNvPr id="4" name="Picture 3"/>
          <p:cNvPicPr>
            <a:picLocks noChangeAspect="1"/>
          </p:cNvPicPr>
          <p:nvPr/>
        </p:nvPicPr>
        <p:blipFill>
          <a:blip r:embed="rId3"/>
          <a:stretch>
            <a:fillRect/>
          </a:stretch>
        </p:blipFill>
        <p:spPr>
          <a:xfrm>
            <a:off x="0" y="17808"/>
            <a:ext cx="12192000" cy="6822383"/>
          </a:xfrm>
          <a:prstGeom prst="rect">
            <a:avLst/>
          </a:prstGeom>
        </p:spPr>
      </p:pic>
    </p:spTree>
    <p:extLst>
      <p:ext uri="{BB962C8B-B14F-4D97-AF65-F5344CB8AC3E}">
        <p14:creationId xmlns:p14="http://schemas.microsoft.com/office/powerpoint/2010/main" val="21693012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www.wired.com/images_blogs/gadgetlab/2012/12/ff_robot4b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7316" y="1574019"/>
            <a:ext cx="7414684" cy="48566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28700" y="1967266"/>
            <a:ext cx="2628900" cy="2547257"/>
          </a:xfrm>
          <a:noFill/>
        </p:spPr>
        <p:txBody>
          <a:bodyPr anchor="ctr">
            <a:normAutofit/>
          </a:bodyPr>
          <a:lstStyle/>
          <a:p>
            <a:pPr algn="ctr"/>
            <a:endParaRPr lang="hr-HR" sz="3600" dirty="0">
              <a:solidFill>
                <a:schemeClr val="bg1"/>
              </a:solidFill>
            </a:endParaRPr>
          </a:p>
        </p:txBody>
      </p:sp>
      <p:pic>
        <p:nvPicPr>
          <p:cNvPr id="5" name="Picture 4">
            <a:extLst>
              <a:ext uri="{FF2B5EF4-FFF2-40B4-BE49-F238E27FC236}">
                <a16:creationId xmlns:a16="http://schemas.microsoft.com/office/drawing/2014/main" id="{50995D32-42D3-4130-A8F1-7C9A65CF92E2}"/>
              </a:ext>
            </a:extLst>
          </p:cNvPr>
          <p:cNvPicPr>
            <a:picLocks noChangeAspect="1"/>
          </p:cNvPicPr>
          <p:nvPr/>
        </p:nvPicPr>
        <p:blipFill>
          <a:blip r:embed="rId4"/>
          <a:stretch>
            <a:fillRect/>
          </a:stretch>
        </p:blipFill>
        <p:spPr>
          <a:xfrm>
            <a:off x="1102040" y="1574020"/>
            <a:ext cx="2213480" cy="3333750"/>
          </a:xfrm>
          <a:prstGeom prst="rect">
            <a:avLst/>
          </a:prstGeom>
        </p:spPr>
      </p:pic>
      <p:sp>
        <p:nvSpPr>
          <p:cNvPr id="6" name="Rectangle 5">
            <a:extLst>
              <a:ext uri="{FF2B5EF4-FFF2-40B4-BE49-F238E27FC236}">
                <a16:creationId xmlns:a16="http://schemas.microsoft.com/office/drawing/2014/main" id="{8C1AB012-3825-438E-8071-9B15D0E0B2A4}"/>
              </a:ext>
            </a:extLst>
          </p:cNvPr>
          <p:cNvSpPr/>
          <p:nvPr/>
        </p:nvSpPr>
        <p:spPr>
          <a:xfrm>
            <a:off x="390848" y="5198806"/>
            <a:ext cx="4842054" cy="646331"/>
          </a:xfrm>
          <a:prstGeom prst="rect">
            <a:avLst/>
          </a:prstGeom>
        </p:spPr>
        <p:txBody>
          <a:bodyPr wrap="square">
            <a:spAutoFit/>
          </a:bodyPr>
          <a:lstStyle/>
          <a:p>
            <a:r>
              <a:rPr lang="hr-HR" dirty="0">
                <a:hlinkClick r:id="rId5"/>
              </a:rPr>
              <a:t>http://robotswillstealyourjob.com/read</a:t>
            </a:r>
            <a:endParaRPr lang="hr-HR" dirty="0"/>
          </a:p>
          <a:p>
            <a:endParaRPr lang="hr-HR" dirty="0"/>
          </a:p>
        </p:txBody>
      </p:sp>
    </p:spTree>
    <p:extLst>
      <p:ext uri="{BB962C8B-B14F-4D97-AF65-F5344CB8AC3E}">
        <p14:creationId xmlns:p14="http://schemas.microsoft.com/office/powerpoint/2010/main" val="34378519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AF6C68-AB91-412E-BA1B-70F05922F990}"/>
              </a:ext>
            </a:extLst>
          </p:cNvPr>
          <p:cNvSpPr>
            <a:spLocks noGrp="1"/>
          </p:cNvSpPr>
          <p:nvPr>
            <p:ph idx="1"/>
          </p:nvPr>
        </p:nvSpPr>
        <p:spPr>
          <a:xfrm>
            <a:off x="4236720" y="1800000"/>
            <a:ext cx="6035994" cy="3852000"/>
          </a:xfrm>
        </p:spPr>
        <p:txBody>
          <a:bodyPr/>
          <a:lstStyle/>
          <a:p>
            <a:r>
              <a:rPr lang="hr-HR" dirty="0"/>
              <a:t>Ericsson NT Principal </a:t>
            </a:r>
            <a:r>
              <a:rPr lang="hr-HR" dirty="0" err="1"/>
              <a:t>Consultant</a:t>
            </a:r>
            <a:endParaRPr lang="hr-HR" dirty="0"/>
          </a:p>
          <a:p>
            <a:pPr lvl="1"/>
            <a:r>
              <a:rPr lang="hr-HR" dirty="0"/>
              <a:t>SmartCity </a:t>
            </a:r>
            <a:r>
              <a:rPr lang="hr-HR" dirty="0" err="1"/>
              <a:t>Standards</a:t>
            </a:r>
            <a:r>
              <a:rPr lang="hr-HR" dirty="0"/>
              <a:t> Development</a:t>
            </a:r>
          </a:p>
          <a:p>
            <a:pPr lvl="1"/>
            <a:r>
              <a:rPr lang="hr-HR" dirty="0"/>
              <a:t>SmartCity </a:t>
            </a:r>
            <a:r>
              <a:rPr lang="hr-HR" dirty="0" err="1"/>
              <a:t>Product</a:t>
            </a:r>
            <a:r>
              <a:rPr lang="hr-HR" dirty="0"/>
              <a:t> Development</a:t>
            </a:r>
          </a:p>
          <a:p>
            <a:pPr lvl="1"/>
            <a:r>
              <a:rPr lang="hr-HR" dirty="0" err="1"/>
              <a:t>Broadband</a:t>
            </a:r>
            <a:r>
              <a:rPr lang="hr-HR" dirty="0"/>
              <a:t> Infrastructure Development</a:t>
            </a:r>
          </a:p>
          <a:p>
            <a:pPr lvl="1"/>
            <a:r>
              <a:rPr lang="hr-HR" dirty="0"/>
              <a:t>New </a:t>
            </a:r>
            <a:r>
              <a:rPr lang="hr-HR" dirty="0" err="1"/>
              <a:t>Area</a:t>
            </a:r>
            <a:r>
              <a:rPr lang="hr-HR" dirty="0"/>
              <a:t> Sales Manager</a:t>
            </a:r>
          </a:p>
          <a:p>
            <a:pPr lvl="1"/>
            <a:r>
              <a:rPr lang="hr-HR" dirty="0" err="1"/>
              <a:t>Coach</a:t>
            </a:r>
            <a:r>
              <a:rPr lang="hr-HR" dirty="0"/>
              <a:t> </a:t>
            </a:r>
            <a:r>
              <a:rPr lang="hr-HR" dirty="0" err="1"/>
              <a:t>and</a:t>
            </a:r>
            <a:r>
              <a:rPr lang="hr-HR" dirty="0"/>
              <a:t> Mentor</a:t>
            </a:r>
          </a:p>
          <a:p>
            <a:r>
              <a:rPr lang="hr-HR" dirty="0"/>
              <a:t>NGO </a:t>
            </a:r>
            <a:r>
              <a:rPr lang="hr-HR" dirty="0" err="1"/>
              <a:t>Activist</a:t>
            </a:r>
            <a:endParaRPr lang="hr-HR" dirty="0"/>
          </a:p>
          <a:p>
            <a:pPr lvl="1"/>
            <a:r>
              <a:rPr lang="hr-HR" dirty="0" err="1"/>
              <a:t>President</a:t>
            </a:r>
            <a:r>
              <a:rPr lang="hr-HR" dirty="0"/>
              <a:t> of </a:t>
            </a:r>
            <a:r>
              <a:rPr lang="hr-HR" dirty="0" err="1"/>
              <a:t>Heritage</a:t>
            </a:r>
            <a:r>
              <a:rPr lang="hr-HR" dirty="0"/>
              <a:t> </a:t>
            </a:r>
            <a:r>
              <a:rPr lang="hr-HR" dirty="0" err="1"/>
              <a:t>Society</a:t>
            </a:r>
            <a:r>
              <a:rPr lang="hr-HR" dirty="0"/>
              <a:t> „</a:t>
            </a:r>
            <a:r>
              <a:rPr lang="hr-HR" dirty="0" err="1"/>
              <a:t>Without</a:t>
            </a:r>
            <a:r>
              <a:rPr lang="hr-HR" dirty="0"/>
              <a:t> </a:t>
            </a:r>
            <a:r>
              <a:rPr lang="hr-HR" dirty="0" err="1"/>
              <a:t>Borders</a:t>
            </a:r>
            <a:r>
              <a:rPr lang="hr-HR" dirty="0"/>
              <a:t>” Drenova, Rijeka</a:t>
            </a:r>
          </a:p>
          <a:p>
            <a:pPr lvl="1"/>
            <a:r>
              <a:rPr lang="hr-HR" dirty="0"/>
              <a:t>Technology</a:t>
            </a:r>
          </a:p>
          <a:p>
            <a:pPr lvl="1"/>
            <a:r>
              <a:rPr lang="hr-HR" dirty="0" err="1"/>
              <a:t>Culture</a:t>
            </a:r>
            <a:endParaRPr lang="hr-HR" dirty="0"/>
          </a:p>
          <a:p>
            <a:pPr lvl="1"/>
            <a:r>
              <a:rPr lang="hr-HR" dirty="0" err="1"/>
              <a:t>Ecology</a:t>
            </a:r>
            <a:endParaRPr lang="hr-HR" dirty="0"/>
          </a:p>
          <a:p>
            <a:endParaRPr lang="hr-HR" dirty="0"/>
          </a:p>
        </p:txBody>
      </p:sp>
      <p:sp>
        <p:nvSpPr>
          <p:cNvPr id="3" name="Title 2">
            <a:extLst>
              <a:ext uri="{FF2B5EF4-FFF2-40B4-BE49-F238E27FC236}">
                <a16:creationId xmlns:a16="http://schemas.microsoft.com/office/drawing/2014/main" id="{05F0946C-81E7-43AC-8602-AB411F7704A2}"/>
              </a:ext>
            </a:extLst>
          </p:cNvPr>
          <p:cNvSpPr>
            <a:spLocks noGrp="1"/>
          </p:cNvSpPr>
          <p:nvPr>
            <p:ph type="title"/>
          </p:nvPr>
        </p:nvSpPr>
        <p:spPr/>
        <p:txBody>
          <a:bodyPr/>
          <a:lstStyle/>
          <a:p>
            <a:r>
              <a:rPr lang="hr-HR" dirty="0"/>
              <a:t>DAMIR MEDVED</a:t>
            </a:r>
          </a:p>
        </p:txBody>
      </p:sp>
      <p:pic>
        <p:nvPicPr>
          <p:cNvPr id="5" name="Picture 4">
            <a:extLst>
              <a:ext uri="{FF2B5EF4-FFF2-40B4-BE49-F238E27FC236}">
                <a16:creationId xmlns:a16="http://schemas.microsoft.com/office/drawing/2014/main" id="{AC602F06-DCFC-4E17-B107-C78427041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5820" y="1800000"/>
            <a:ext cx="1905000" cy="1905000"/>
          </a:xfrm>
          <a:prstGeom prst="rect">
            <a:avLst/>
          </a:prstGeom>
          <a:effectLst>
            <a:softEdge rad="127000"/>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5820" y="4046482"/>
            <a:ext cx="1928648" cy="1928648"/>
          </a:xfrm>
          <a:prstGeom prst="rect">
            <a:avLst/>
          </a:prstGeom>
        </p:spPr>
      </p:pic>
      <p:sp>
        <p:nvSpPr>
          <p:cNvPr id="6" name="TextBox 5">
            <a:extLst>
              <a:ext uri="{FF2B5EF4-FFF2-40B4-BE49-F238E27FC236}">
                <a16:creationId xmlns:a16="http://schemas.microsoft.com/office/drawing/2014/main" id="{9582CC02-6AD1-4328-A33D-5011C9E2979F}"/>
              </a:ext>
            </a:extLst>
          </p:cNvPr>
          <p:cNvSpPr txBox="1"/>
          <p:nvPr/>
        </p:nvSpPr>
        <p:spPr>
          <a:xfrm>
            <a:off x="576541" y="1027631"/>
            <a:ext cx="3564053" cy="861774"/>
          </a:xfrm>
          <a:prstGeom prst="rect">
            <a:avLst/>
          </a:prstGeom>
          <a:noFill/>
        </p:spPr>
        <p:txBody>
          <a:bodyPr wrap="none" rtlCol="0">
            <a:spAutoFit/>
          </a:bodyPr>
          <a:lstStyle/>
          <a:p>
            <a:r>
              <a:rPr lang="hr-HR" dirty="0">
                <a:hlinkClick r:id="rId4"/>
              </a:rPr>
              <a:t>damir.medved@ericsson.com</a:t>
            </a:r>
            <a:endParaRPr lang="hr-HR" dirty="0"/>
          </a:p>
          <a:p>
            <a:endParaRPr lang="hr-HR" dirty="0"/>
          </a:p>
        </p:txBody>
      </p:sp>
    </p:spTree>
    <p:extLst>
      <p:ext uri="{BB962C8B-B14F-4D97-AF65-F5344CB8AC3E}">
        <p14:creationId xmlns:p14="http://schemas.microsoft.com/office/powerpoint/2010/main" val="3622061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42" name="Group 50"/>
          <p:cNvGrpSpPr>
            <a:grpSpLocks/>
          </p:cNvGrpSpPr>
          <p:nvPr/>
        </p:nvGrpSpPr>
        <p:grpSpPr bwMode="auto">
          <a:xfrm>
            <a:off x="939132" y="1712064"/>
            <a:ext cx="8927167" cy="4562301"/>
            <a:chOff x="1053641" y="1104105"/>
            <a:chExt cx="9450296" cy="5560478"/>
          </a:xfrm>
        </p:grpSpPr>
        <p:sp>
          <p:nvSpPr>
            <p:cNvPr id="52" name="Right Triangle 2"/>
            <p:cNvSpPr>
              <a:spLocks/>
            </p:cNvSpPr>
            <p:nvPr/>
          </p:nvSpPr>
          <p:spPr bwMode="auto">
            <a:xfrm flipH="1">
              <a:off x="7123140" y="3769736"/>
              <a:ext cx="2222658" cy="2510373"/>
            </a:xfrm>
            <a:custGeom>
              <a:avLst/>
              <a:gdLst>
                <a:gd name="T0" fmla="*/ 0 w 7016106"/>
                <a:gd name="T1" fmla="*/ 0 h 246784"/>
                <a:gd name="T2" fmla="*/ 0 w 7016106"/>
                <a:gd name="T3" fmla="*/ 2147483647 h 246784"/>
                <a:gd name="T4" fmla="*/ 0 w 7016106"/>
                <a:gd name="T5" fmla="*/ 2147483647 h 246784"/>
                <a:gd name="T6" fmla="*/ 0 60000 65536"/>
                <a:gd name="T7" fmla="*/ 0 60000 65536"/>
                <a:gd name="T8" fmla="*/ 0 60000 65536"/>
                <a:gd name="connsiteX0" fmla="*/ 1 w 7038791"/>
                <a:gd name="connsiteY0" fmla="*/ 0 h 246784"/>
                <a:gd name="connsiteX1" fmla="*/ 2341808 w 7038791"/>
                <a:gd name="connsiteY1" fmla="*/ 180856 h 246784"/>
                <a:gd name="connsiteX2" fmla="*/ 7016106 w 7038791"/>
                <a:gd name="connsiteY2" fmla="*/ 246784 h 246784"/>
                <a:gd name="connsiteX3" fmla="*/ 1 w 7038791"/>
                <a:gd name="connsiteY3" fmla="*/ 246784 h 246784"/>
                <a:gd name="connsiteX0" fmla="*/ 1 w 16839620"/>
                <a:gd name="connsiteY0" fmla="*/ 0 h 249852"/>
                <a:gd name="connsiteX1" fmla="*/ 2341808 w 16839620"/>
                <a:gd name="connsiteY1" fmla="*/ 180856 h 249852"/>
                <a:gd name="connsiteX2" fmla="*/ 16832918 w 16839620"/>
                <a:gd name="connsiteY2" fmla="*/ 249852 h 249852"/>
                <a:gd name="connsiteX3" fmla="*/ 1 w 16839620"/>
                <a:gd name="connsiteY3" fmla="*/ 246784 h 249852"/>
                <a:gd name="connsiteX0" fmla="*/ 1 w 16839828"/>
                <a:gd name="connsiteY0" fmla="*/ 0 h 249852"/>
                <a:gd name="connsiteX1" fmla="*/ 2761606 w 16839828"/>
                <a:gd name="connsiteY1" fmla="*/ 205399 h 249852"/>
                <a:gd name="connsiteX2" fmla="*/ 16832918 w 16839828"/>
                <a:gd name="connsiteY2" fmla="*/ 249852 h 249852"/>
                <a:gd name="connsiteX3" fmla="*/ 1 w 16839828"/>
                <a:gd name="connsiteY3" fmla="*/ 246784 h 249852"/>
                <a:gd name="connsiteX0" fmla="*/ 1 w 16832918"/>
                <a:gd name="connsiteY0" fmla="*/ 0 h 249852"/>
                <a:gd name="connsiteX1" fmla="*/ 1523818 w 16832918"/>
                <a:gd name="connsiteY1" fmla="*/ 159520 h 249852"/>
                <a:gd name="connsiteX2" fmla="*/ 2761606 w 16832918"/>
                <a:gd name="connsiteY2" fmla="*/ 205399 h 249852"/>
                <a:gd name="connsiteX3" fmla="*/ 16832918 w 16832918"/>
                <a:gd name="connsiteY3" fmla="*/ 249852 h 249852"/>
                <a:gd name="connsiteX4" fmla="*/ 1 w 16832918"/>
                <a:gd name="connsiteY4" fmla="*/ 246784 h 249852"/>
                <a:gd name="connsiteX0" fmla="*/ 1 w 16832918"/>
                <a:gd name="connsiteY0" fmla="*/ 0 h 249852"/>
                <a:gd name="connsiteX1" fmla="*/ 1523818 w 16832918"/>
                <a:gd name="connsiteY1" fmla="*/ 159520 h 249852"/>
                <a:gd name="connsiteX2" fmla="*/ 2761606 w 16832918"/>
                <a:gd name="connsiteY2" fmla="*/ 205399 h 249852"/>
                <a:gd name="connsiteX3" fmla="*/ 16832918 w 16832918"/>
                <a:gd name="connsiteY3" fmla="*/ 249852 h 249852"/>
                <a:gd name="connsiteX4" fmla="*/ 1 w 16832918"/>
                <a:gd name="connsiteY4" fmla="*/ 246784 h 249852"/>
                <a:gd name="connsiteX0" fmla="*/ 1 w 16832918"/>
                <a:gd name="connsiteY0" fmla="*/ 0 h 249852"/>
                <a:gd name="connsiteX1" fmla="*/ 1523818 w 16832918"/>
                <a:gd name="connsiteY1" fmla="*/ 159520 h 249852"/>
                <a:gd name="connsiteX2" fmla="*/ 2427998 w 16832918"/>
                <a:gd name="connsiteY2" fmla="*/ 194801 h 249852"/>
                <a:gd name="connsiteX3" fmla="*/ 2761606 w 16832918"/>
                <a:gd name="connsiteY3" fmla="*/ 205399 h 249852"/>
                <a:gd name="connsiteX4" fmla="*/ 16832918 w 16832918"/>
                <a:gd name="connsiteY4" fmla="*/ 249852 h 249852"/>
                <a:gd name="connsiteX5" fmla="*/ 1 w 16832918"/>
                <a:gd name="connsiteY5" fmla="*/ 246784 h 249852"/>
                <a:gd name="connsiteX0" fmla="*/ 1 w 16832918"/>
                <a:gd name="connsiteY0" fmla="*/ 0 h 249852"/>
                <a:gd name="connsiteX1" fmla="*/ 1523818 w 16832918"/>
                <a:gd name="connsiteY1" fmla="*/ 159520 h 249852"/>
                <a:gd name="connsiteX2" fmla="*/ 2427998 w 16832918"/>
                <a:gd name="connsiteY2" fmla="*/ 194801 h 249852"/>
                <a:gd name="connsiteX3" fmla="*/ 5926236 w 16832918"/>
                <a:gd name="connsiteY3" fmla="*/ 220739 h 249852"/>
                <a:gd name="connsiteX4" fmla="*/ 16832918 w 16832918"/>
                <a:gd name="connsiteY4" fmla="*/ 249852 h 249852"/>
                <a:gd name="connsiteX5" fmla="*/ 1 w 16832918"/>
                <a:gd name="connsiteY5" fmla="*/ 246784 h 249852"/>
                <a:gd name="connsiteX0" fmla="*/ 1 w 16832918"/>
                <a:gd name="connsiteY0" fmla="*/ 0 h 249852"/>
                <a:gd name="connsiteX1" fmla="*/ 1523818 w 16832918"/>
                <a:gd name="connsiteY1" fmla="*/ 159520 h 249852"/>
                <a:gd name="connsiteX2" fmla="*/ 2072785 w 16832918"/>
                <a:gd name="connsiteY2" fmla="*/ 200937 h 249852"/>
                <a:gd name="connsiteX3" fmla="*/ 5926236 w 16832918"/>
                <a:gd name="connsiteY3" fmla="*/ 220739 h 249852"/>
                <a:gd name="connsiteX4" fmla="*/ 16832918 w 16832918"/>
                <a:gd name="connsiteY4" fmla="*/ 249852 h 249852"/>
                <a:gd name="connsiteX5" fmla="*/ 1 w 16832918"/>
                <a:gd name="connsiteY5" fmla="*/ 246784 h 249852"/>
                <a:gd name="connsiteX0" fmla="*/ 1 w 16832918"/>
                <a:gd name="connsiteY0" fmla="*/ 0 h 249852"/>
                <a:gd name="connsiteX1" fmla="*/ 1362358 w 16832918"/>
                <a:gd name="connsiteY1" fmla="*/ 148782 h 249852"/>
                <a:gd name="connsiteX2" fmla="*/ 2072785 w 16832918"/>
                <a:gd name="connsiteY2" fmla="*/ 200937 h 249852"/>
                <a:gd name="connsiteX3" fmla="*/ 5926236 w 16832918"/>
                <a:gd name="connsiteY3" fmla="*/ 220739 h 249852"/>
                <a:gd name="connsiteX4" fmla="*/ 16832918 w 16832918"/>
                <a:gd name="connsiteY4" fmla="*/ 249852 h 249852"/>
                <a:gd name="connsiteX5" fmla="*/ 1 w 16832918"/>
                <a:gd name="connsiteY5" fmla="*/ 246784 h 249852"/>
                <a:gd name="connsiteX0" fmla="*/ 1 w 16832918"/>
                <a:gd name="connsiteY0" fmla="*/ 0 h 249852"/>
                <a:gd name="connsiteX1" fmla="*/ 1362358 w 16832918"/>
                <a:gd name="connsiteY1" fmla="*/ 148782 h 249852"/>
                <a:gd name="connsiteX2" fmla="*/ 2072785 w 16832918"/>
                <a:gd name="connsiteY2" fmla="*/ 200937 h 249852"/>
                <a:gd name="connsiteX3" fmla="*/ 5862548 w 16832918"/>
                <a:gd name="connsiteY3" fmla="*/ 231477 h 249852"/>
                <a:gd name="connsiteX4" fmla="*/ 16832918 w 16832918"/>
                <a:gd name="connsiteY4" fmla="*/ 249852 h 249852"/>
                <a:gd name="connsiteX5" fmla="*/ 1 w 16832918"/>
                <a:gd name="connsiteY5" fmla="*/ 246784 h 249852"/>
                <a:gd name="connsiteX0" fmla="*/ 1 w 16832918"/>
                <a:gd name="connsiteY0" fmla="*/ 0 h 249852"/>
                <a:gd name="connsiteX1" fmla="*/ 1362358 w 16832918"/>
                <a:gd name="connsiteY1" fmla="*/ 148782 h 249852"/>
                <a:gd name="connsiteX2" fmla="*/ 2072785 w 16832918"/>
                <a:gd name="connsiteY2" fmla="*/ 200937 h 249852"/>
                <a:gd name="connsiteX3" fmla="*/ 5862548 w 16832918"/>
                <a:gd name="connsiteY3" fmla="*/ 231477 h 249852"/>
                <a:gd name="connsiteX4" fmla="*/ 16832918 w 16832918"/>
                <a:gd name="connsiteY4" fmla="*/ 249852 h 249852"/>
                <a:gd name="connsiteX5" fmla="*/ 1 w 16832918"/>
                <a:gd name="connsiteY5" fmla="*/ 246784 h 249852"/>
                <a:gd name="connsiteX0" fmla="*/ 1 w 16832918"/>
                <a:gd name="connsiteY0" fmla="*/ 0 h 249852"/>
                <a:gd name="connsiteX1" fmla="*/ 1362358 w 16832918"/>
                <a:gd name="connsiteY1" fmla="*/ 148782 h 249852"/>
                <a:gd name="connsiteX2" fmla="*/ 2232005 w 16832918"/>
                <a:gd name="connsiteY2" fmla="*/ 190199 h 249852"/>
                <a:gd name="connsiteX3" fmla="*/ 5862548 w 16832918"/>
                <a:gd name="connsiteY3" fmla="*/ 231477 h 249852"/>
                <a:gd name="connsiteX4" fmla="*/ 16832918 w 16832918"/>
                <a:gd name="connsiteY4" fmla="*/ 249852 h 249852"/>
                <a:gd name="connsiteX5" fmla="*/ 1 w 16832918"/>
                <a:gd name="connsiteY5" fmla="*/ 246784 h 249852"/>
                <a:gd name="connsiteX0" fmla="*/ 1 w 16832918"/>
                <a:gd name="connsiteY0" fmla="*/ 0 h 249852"/>
                <a:gd name="connsiteX1" fmla="*/ 1203137 w 16832918"/>
                <a:gd name="connsiteY1" fmla="*/ 128841 h 249852"/>
                <a:gd name="connsiteX2" fmla="*/ 2232005 w 16832918"/>
                <a:gd name="connsiteY2" fmla="*/ 190199 h 249852"/>
                <a:gd name="connsiteX3" fmla="*/ 5862548 w 16832918"/>
                <a:gd name="connsiteY3" fmla="*/ 231477 h 249852"/>
                <a:gd name="connsiteX4" fmla="*/ 16832918 w 16832918"/>
                <a:gd name="connsiteY4" fmla="*/ 249852 h 249852"/>
                <a:gd name="connsiteX5" fmla="*/ 1 w 16832918"/>
                <a:gd name="connsiteY5" fmla="*/ 246784 h 249852"/>
                <a:gd name="connsiteX0" fmla="*/ 1 w 16832918"/>
                <a:gd name="connsiteY0" fmla="*/ 0 h 249852"/>
                <a:gd name="connsiteX1" fmla="*/ 1203137 w 16832918"/>
                <a:gd name="connsiteY1" fmla="*/ 128841 h 249852"/>
                <a:gd name="connsiteX2" fmla="*/ 2518602 w 16832918"/>
                <a:gd name="connsiteY2" fmla="*/ 177927 h 249852"/>
                <a:gd name="connsiteX3" fmla="*/ 5862548 w 16832918"/>
                <a:gd name="connsiteY3" fmla="*/ 231477 h 249852"/>
                <a:gd name="connsiteX4" fmla="*/ 16832918 w 16832918"/>
                <a:gd name="connsiteY4" fmla="*/ 249852 h 249852"/>
                <a:gd name="connsiteX5" fmla="*/ 1 w 16832918"/>
                <a:gd name="connsiteY5" fmla="*/ 246784 h 249852"/>
                <a:gd name="connsiteX0" fmla="*/ 1 w 16832918"/>
                <a:gd name="connsiteY0" fmla="*/ 0 h 249852"/>
                <a:gd name="connsiteX1" fmla="*/ 1203137 w 16832918"/>
                <a:gd name="connsiteY1" fmla="*/ 128841 h 249852"/>
                <a:gd name="connsiteX2" fmla="*/ 2518602 w 16832918"/>
                <a:gd name="connsiteY2" fmla="*/ 177927 h 249852"/>
                <a:gd name="connsiteX3" fmla="*/ 4195461 w 16832918"/>
                <a:gd name="connsiteY3" fmla="*/ 220778 h 249852"/>
                <a:gd name="connsiteX4" fmla="*/ 5862548 w 16832918"/>
                <a:gd name="connsiteY4" fmla="*/ 231477 h 249852"/>
                <a:gd name="connsiteX5" fmla="*/ 16832918 w 16832918"/>
                <a:gd name="connsiteY5" fmla="*/ 249852 h 249852"/>
                <a:gd name="connsiteX6" fmla="*/ 1 w 16832918"/>
                <a:gd name="connsiteY6" fmla="*/ 246784 h 249852"/>
                <a:gd name="connsiteX0" fmla="*/ 1 w 16832918"/>
                <a:gd name="connsiteY0" fmla="*/ 0 h 249852"/>
                <a:gd name="connsiteX1" fmla="*/ 1203137 w 16832918"/>
                <a:gd name="connsiteY1" fmla="*/ 128841 h 249852"/>
                <a:gd name="connsiteX2" fmla="*/ 2518602 w 16832918"/>
                <a:gd name="connsiteY2" fmla="*/ 177927 h 249852"/>
                <a:gd name="connsiteX3" fmla="*/ 4195461 w 16832918"/>
                <a:gd name="connsiteY3" fmla="*/ 220778 h 249852"/>
                <a:gd name="connsiteX4" fmla="*/ 5671483 w 16832918"/>
                <a:gd name="connsiteY4" fmla="*/ 242215 h 249852"/>
                <a:gd name="connsiteX5" fmla="*/ 16832918 w 16832918"/>
                <a:gd name="connsiteY5" fmla="*/ 249852 h 249852"/>
                <a:gd name="connsiteX6" fmla="*/ 1 w 16832918"/>
                <a:gd name="connsiteY6" fmla="*/ 246784 h 249852"/>
                <a:gd name="connsiteX0" fmla="*/ 1 w 16832918"/>
                <a:gd name="connsiteY0" fmla="*/ 0 h 249852"/>
                <a:gd name="connsiteX1" fmla="*/ 1203137 w 16832918"/>
                <a:gd name="connsiteY1" fmla="*/ 128841 h 249852"/>
                <a:gd name="connsiteX2" fmla="*/ 2518602 w 16832918"/>
                <a:gd name="connsiteY2" fmla="*/ 177927 h 249852"/>
                <a:gd name="connsiteX3" fmla="*/ 3654110 w 16832918"/>
                <a:gd name="connsiteY3" fmla="*/ 225380 h 249852"/>
                <a:gd name="connsiteX4" fmla="*/ 5671483 w 16832918"/>
                <a:gd name="connsiteY4" fmla="*/ 242215 h 249852"/>
                <a:gd name="connsiteX5" fmla="*/ 16832918 w 16832918"/>
                <a:gd name="connsiteY5" fmla="*/ 249852 h 249852"/>
                <a:gd name="connsiteX6" fmla="*/ 1 w 16832918"/>
                <a:gd name="connsiteY6" fmla="*/ 246784 h 249852"/>
                <a:gd name="connsiteX0" fmla="*/ 1 w 16832918"/>
                <a:gd name="connsiteY0" fmla="*/ 0 h 249852"/>
                <a:gd name="connsiteX1" fmla="*/ 1203137 w 16832918"/>
                <a:gd name="connsiteY1" fmla="*/ 128841 h 249852"/>
                <a:gd name="connsiteX2" fmla="*/ 2232005 w 16832918"/>
                <a:gd name="connsiteY2" fmla="*/ 174859 h 249852"/>
                <a:gd name="connsiteX3" fmla="*/ 3654110 w 16832918"/>
                <a:gd name="connsiteY3" fmla="*/ 225380 h 249852"/>
                <a:gd name="connsiteX4" fmla="*/ 5671483 w 16832918"/>
                <a:gd name="connsiteY4" fmla="*/ 242215 h 249852"/>
                <a:gd name="connsiteX5" fmla="*/ 16832918 w 16832918"/>
                <a:gd name="connsiteY5" fmla="*/ 249852 h 249852"/>
                <a:gd name="connsiteX6" fmla="*/ 1 w 16832918"/>
                <a:gd name="connsiteY6" fmla="*/ 246784 h 249852"/>
                <a:gd name="connsiteX0" fmla="*/ 1 w 16832918"/>
                <a:gd name="connsiteY0" fmla="*/ 0 h 249852"/>
                <a:gd name="connsiteX1" fmla="*/ 1203137 w 16832918"/>
                <a:gd name="connsiteY1" fmla="*/ 128841 h 249852"/>
                <a:gd name="connsiteX2" fmla="*/ 2232006 w 16832918"/>
                <a:gd name="connsiteY2" fmla="*/ 165655 h 249852"/>
                <a:gd name="connsiteX3" fmla="*/ 3654110 w 16832918"/>
                <a:gd name="connsiteY3" fmla="*/ 225380 h 249852"/>
                <a:gd name="connsiteX4" fmla="*/ 5671483 w 16832918"/>
                <a:gd name="connsiteY4" fmla="*/ 242215 h 249852"/>
                <a:gd name="connsiteX5" fmla="*/ 16832918 w 16832918"/>
                <a:gd name="connsiteY5" fmla="*/ 249852 h 249852"/>
                <a:gd name="connsiteX6" fmla="*/ 1 w 16832918"/>
                <a:gd name="connsiteY6" fmla="*/ 246784 h 249852"/>
                <a:gd name="connsiteX0" fmla="*/ 1 w 16832918"/>
                <a:gd name="connsiteY0" fmla="*/ 0 h 249852"/>
                <a:gd name="connsiteX1" fmla="*/ 1234565 w 16832918"/>
                <a:gd name="connsiteY1" fmla="*/ 124239 h 249852"/>
                <a:gd name="connsiteX2" fmla="*/ 2232006 w 16832918"/>
                <a:gd name="connsiteY2" fmla="*/ 165655 h 249852"/>
                <a:gd name="connsiteX3" fmla="*/ 3654110 w 16832918"/>
                <a:gd name="connsiteY3" fmla="*/ 225380 h 249852"/>
                <a:gd name="connsiteX4" fmla="*/ 5671483 w 16832918"/>
                <a:gd name="connsiteY4" fmla="*/ 242215 h 249852"/>
                <a:gd name="connsiteX5" fmla="*/ 16832918 w 16832918"/>
                <a:gd name="connsiteY5" fmla="*/ 249852 h 249852"/>
                <a:gd name="connsiteX6" fmla="*/ 1 w 16832918"/>
                <a:gd name="connsiteY6" fmla="*/ 246784 h 249852"/>
                <a:gd name="connsiteX0" fmla="*/ 1 w 16832918"/>
                <a:gd name="connsiteY0" fmla="*/ 0 h 249852"/>
                <a:gd name="connsiteX1" fmla="*/ 1234565 w 16832918"/>
                <a:gd name="connsiteY1" fmla="*/ 124239 h 249852"/>
                <a:gd name="connsiteX2" fmla="*/ 2232006 w 16832918"/>
                <a:gd name="connsiteY2" fmla="*/ 165655 h 249852"/>
                <a:gd name="connsiteX3" fmla="*/ 3654110 w 16832918"/>
                <a:gd name="connsiteY3" fmla="*/ 225380 h 249852"/>
                <a:gd name="connsiteX4" fmla="*/ 5671483 w 16832918"/>
                <a:gd name="connsiteY4" fmla="*/ 242215 h 249852"/>
                <a:gd name="connsiteX5" fmla="*/ 16832918 w 16832918"/>
                <a:gd name="connsiteY5" fmla="*/ 249852 h 249852"/>
                <a:gd name="connsiteX6" fmla="*/ 1 w 16832918"/>
                <a:gd name="connsiteY6" fmla="*/ 246784 h 249852"/>
                <a:gd name="connsiteX0" fmla="*/ 1 w 16832918"/>
                <a:gd name="connsiteY0" fmla="*/ 0 h 249852"/>
                <a:gd name="connsiteX1" fmla="*/ 1234565 w 16832918"/>
                <a:gd name="connsiteY1" fmla="*/ 124239 h 249852"/>
                <a:gd name="connsiteX2" fmla="*/ 2232006 w 16832918"/>
                <a:gd name="connsiteY2" fmla="*/ 165655 h 249852"/>
                <a:gd name="connsiteX3" fmla="*/ 3654110 w 16832918"/>
                <a:gd name="connsiteY3" fmla="*/ 225380 h 249852"/>
                <a:gd name="connsiteX4" fmla="*/ 5693409 w 16832918"/>
                <a:gd name="connsiteY4" fmla="*/ 232583 h 249852"/>
                <a:gd name="connsiteX5" fmla="*/ 16832918 w 16832918"/>
                <a:gd name="connsiteY5" fmla="*/ 249852 h 249852"/>
                <a:gd name="connsiteX6" fmla="*/ 1 w 16832918"/>
                <a:gd name="connsiteY6" fmla="*/ 246784 h 249852"/>
                <a:gd name="connsiteX0" fmla="*/ 1 w 16832918"/>
                <a:gd name="connsiteY0" fmla="*/ 0 h 249852"/>
                <a:gd name="connsiteX1" fmla="*/ 1234565 w 16832918"/>
                <a:gd name="connsiteY1" fmla="*/ 124239 h 249852"/>
                <a:gd name="connsiteX2" fmla="*/ 2232006 w 16832918"/>
                <a:gd name="connsiteY2" fmla="*/ 165655 h 249852"/>
                <a:gd name="connsiteX3" fmla="*/ 3676035 w 16832918"/>
                <a:gd name="connsiteY3" fmla="*/ 214678 h 249852"/>
                <a:gd name="connsiteX4" fmla="*/ 5693409 w 16832918"/>
                <a:gd name="connsiteY4" fmla="*/ 232583 h 249852"/>
                <a:gd name="connsiteX5" fmla="*/ 16832918 w 16832918"/>
                <a:gd name="connsiteY5" fmla="*/ 249852 h 249852"/>
                <a:gd name="connsiteX6" fmla="*/ 1 w 16832918"/>
                <a:gd name="connsiteY6" fmla="*/ 246784 h 249852"/>
                <a:gd name="connsiteX0" fmla="*/ 1 w 16832918"/>
                <a:gd name="connsiteY0" fmla="*/ 0 h 249852"/>
                <a:gd name="connsiteX1" fmla="*/ 1234565 w 16832918"/>
                <a:gd name="connsiteY1" fmla="*/ 124239 h 249852"/>
                <a:gd name="connsiteX2" fmla="*/ 2232006 w 16832918"/>
                <a:gd name="connsiteY2" fmla="*/ 165655 h 249852"/>
                <a:gd name="connsiteX3" fmla="*/ 3741815 w 16832918"/>
                <a:gd name="connsiteY3" fmla="*/ 218959 h 249852"/>
                <a:gd name="connsiteX4" fmla="*/ 5693409 w 16832918"/>
                <a:gd name="connsiteY4" fmla="*/ 232583 h 249852"/>
                <a:gd name="connsiteX5" fmla="*/ 16832918 w 16832918"/>
                <a:gd name="connsiteY5" fmla="*/ 249852 h 249852"/>
                <a:gd name="connsiteX6" fmla="*/ 1 w 16832918"/>
                <a:gd name="connsiteY6" fmla="*/ 246784 h 249852"/>
                <a:gd name="connsiteX0" fmla="*/ 1 w 16832918"/>
                <a:gd name="connsiteY0" fmla="*/ 0 h 249852"/>
                <a:gd name="connsiteX1" fmla="*/ 1234565 w 16832918"/>
                <a:gd name="connsiteY1" fmla="*/ 124239 h 249852"/>
                <a:gd name="connsiteX2" fmla="*/ 2232006 w 16832918"/>
                <a:gd name="connsiteY2" fmla="*/ 165655 h 249852"/>
                <a:gd name="connsiteX3" fmla="*/ 3741815 w 16832918"/>
                <a:gd name="connsiteY3" fmla="*/ 218959 h 249852"/>
                <a:gd name="connsiteX4" fmla="*/ 5693409 w 16832918"/>
                <a:gd name="connsiteY4" fmla="*/ 232583 h 249852"/>
                <a:gd name="connsiteX5" fmla="*/ 16832918 w 16832918"/>
                <a:gd name="connsiteY5" fmla="*/ 249852 h 249852"/>
                <a:gd name="connsiteX6" fmla="*/ 1 w 16832918"/>
                <a:gd name="connsiteY6" fmla="*/ 246784 h 249852"/>
                <a:gd name="connsiteX0" fmla="*/ 1 w 16832918"/>
                <a:gd name="connsiteY0" fmla="*/ 0 h 249852"/>
                <a:gd name="connsiteX1" fmla="*/ 1234565 w 16832918"/>
                <a:gd name="connsiteY1" fmla="*/ 124239 h 249852"/>
                <a:gd name="connsiteX2" fmla="*/ 2232006 w 16832918"/>
                <a:gd name="connsiteY2" fmla="*/ 165655 h 249852"/>
                <a:gd name="connsiteX3" fmla="*/ 3741815 w 16832918"/>
                <a:gd name="connsiteY3" fmla="*/ 218959 h 249852"/>
                <a:gd name="connsiteX4" fmla="*/ 5693409 w 16832918"/>
                <a:gd name="connsiteY4" fmla="*/ 235793 h 249852"/>
                <a:gd name="connsiteX5" fmla="*/ 16832918 w 16832918"/>
                <a:gd name="connsiteY5" fmla="*/ 249852 h 249852"/>
                <a:gd name="connsiteX6" fmla="*/ 1 w 16832918"/>
                <a:gd name="connsiteY6" fmla="*/ 246784 h 249852"/>
                <a:gd name="connsiteX0" fmla="*/ 1 w 16832918"/>
                <a:gd name="connsiteY0" fmla="*/ 0 h 249852"/>
                <a:gd name="connsiteX1" fmla="*/ 1234565 w 16832918"/>
                <a:gd name="connsiteY1" fmla="*/ 124239 h 249852"/>
                <a:gd name="connsiteX2" fmla="*/ 2232006 w 16832918"/>
                <a:gd name="connsiteY2" fmla="*/ 165655 h 249852"/>
                <a:gd name="connsiteX3" fmla="*/ 3741815 w 16832918"/>
                <a:gd name="connsiteY3" fmla="*/ 218959 h 249852"/>
                <a:gd name="connsiteX4" fmla="*/ 5693409 w 16832918"/>
                <a:gd name="connsiteY4" fmla="*/ 240074 h 249852"/>
                <a:gd name="connsiteX5" fmla="*/ 16832918 w 16832918"/>
                <a:gd name="connsiteY5" fmla="*/ 249852 h 249852"/>
                <a:gd name="connsiteX6" fmla="*/ 1 w 16832918"/>
                <a:gd name="connsiteY6" fmla="*/ 246784 h 249852"/>
                <a:gd name="connsiteX0" fmla="*/ 1 w 16832918"/>
                <a:gd name="connsiteY0" fmla="*/ 0 h 249852"/>
                <a:gd name="connsiteX1" fmla="*/ 1234565 w 16832918"/>
                <a:gd name="connsiteY1" fmla="*/ 124239 h 249852"/>
                <a:gd name="connsiteX2" fmla="*/ 2232006 w 16832918"/>
                <a:gd name="connsiteY2" fmla="*/ 165655 h 249852"/>
                <a:gd name="connsiteX3" fmla="*/ 3390991 w 16832918"/>
                <a:gd name="connsiteY3" fmla="*/ 208257 h 249852"/>
                <a:gd name="connsiteX4" fmla="*/ 5693409 w 16832918"/>
                <a:gd name="connsiteY4" fmla="*/ 240074 h 249852"/>
                <a:gd name="connsiteX5" fmla="*/ 16832918 w 16832918"/>
                <a:gd name="connsiteY5" fmla="*/ 249852 h 249852"/>
                <a:gd name="connsiteX6" fmla="*/ 1 w 16832918"/>
                <a:gd name="connsiteY6" fmla="*/ 246784 h 249852"/>
                <a:gd name="connsiteX0" fmla="*/ 1 w 16832918"/>
                <a:gd name="connsiteY0" fmla="*/ 0 h 249852"/>
                <a:gd name="connsiteX1" fmla="*/ 1234565 w 16832918"/>
                <a:gd name="connsiteY1" fmla="*/ 124239 h 249852"/>
                <a:gd name="connsiteX2" fmla="*/ 2232006 w 16832918"/>
                <a:gd name="connsiteY2" fmla="*/ 165655 h 249852"/>
                <a:gd name="connsiteX3" fmla="*/ 3390991 w 16832918"/>
                <a:gd name="connsiteY3" fmla="*/ 208257 h 249852"/>
                <a:gd name="connsiteX4" fmla="*/ 3726534 w 16832918"/>
                <a:gd name="connsiteY4" fmla="*/ 218139 h 249852"/>
                <a:gd name="connsiteX5" fmla="*/ 5693409 w 16832918"/>
                <a:gd name="connsiteY5" fmla="*/ 240074 h 249852"/>
                <a:gd name="connsiteX6" fmla="*/ 16832918 w 16832918"/>
                <a:gd name="connsiteY6" fmla="*/ 249852 h 249852"/>
                <a:gd name="connsiteX7" fmla="*/ 1 w 16832918"/>
                <a:gd name="connsiteY7" fmla="*/ 246784 h 249852"/>
                <a:gd name="connsiteX0" fmla="*/ 1 w 16832918"/>
                <a:gd name="connsiteY0" fmla="*/ 0 h 249852"/>
                <a:gd name="connsiteX1" fmla="*/ 1234565 w 16832918"/>
                <a:gd name="connsiteY1" fmla="*/ 124239 h 249852"/>
                <a:gd name="connsiteX2" fmla="*/ 2232006 w 16832918"/>
                <a:gd name="connsiteY2" fmla="*/ 165655 h 249852"/>
                <a:gd name="connsiteX3" fmla="*/ 3390991 w 16832918"/>
                <a:gd name="connsiteY3" fmla="*/ 208257 h 249852"/>
                <a:gd name="connsiteX4" fmla="*/ 3726534 w 16832918"/>
                <a:gd name="connsiteY4" fmla="*/ 218139 h 249852"/>
                <a:gd name="connsiteX5" fmla="*/ 5693409 w 16832918"/>
                <a:gd name="connsiteY5" fmla="*/ 240074 h 249852"/>
                <a:gd name="connsiteX6" fmla="*/ 16832918 w 16832918"/>
                <a:gd name="connsiteY6" fmla="*/ 249852 h 249852"/>
                <a:gd name="connsiteX7" fmla="*/ 1 w 16832918"/>
                <a:gd name="connsiteY7" fmla="*/ 246784 h 249852"/>
                <a:gd name="connsiteX0" fmla="*/ 1 w 16832918"/>
                <a:gd name="connsiteY0" fmla="*/ 0 h 249852"/>
                <a:gd name="connsiteX1" fmla="*/ 1234565 w 16832918"/>
                <a:gd name="connsiteY1" fmla="*/ 124239 h 249852"/>
                <a:gd name="connsiteX2" fmla="*/ 2232006 w 16832918"/>
                <a:gd name="connsiteY2" fmla="*/ 165655 h 249852"/>
                <a:gd name="connsiteX3" fmla="*/ 3390991 w 16832918"/>
                <a:gd name="connsiteY3" fmla="*/ 208257 h 249852"/>
                <a:gd name="connsiteX4" fmla="*/ 4055432 w 16832918"/>
                <a:gd name="connsiteY4" fmla="*/ 230981 h 249852"/>
                <a:gd name="connsiteX5" fmla="*/ 5693409 w 16832918"/>
                <a:gd name="connsiteY5" fmla="*/ 240074 h 249852"/>
                <a:gd name="connsiteX6" fmla="*/ 16832918 w 16832918"/>
                <a:gd name="connsiteY6" fmla="*/ 249852 h 249852"/>
                <a:gd name="connsiteX7" fmla="*/ 1 w 16832918"/>
                <a:gd name="connsiteY7" fmla="*/ 246784 h 249852"/>
                <a:gd name="connsiteX0" fmla="*/ 1 w 16832918"/>
                <a:gd name="connsiteY0" fmla="*/ 0 h 249852"/>
                <a:gd name="connsiteX1" fmla="*/ 1234565 w 16832918"/>
                <a:gd name="connsiteY1" fmla="*/ 124239 h 249852"/>
                <a:gd name="connsiteX2" fmla="*/ 2232006 w 16832918"/>
                <a:gd name="connsiteY2" fmla="*/ 165655 h 249852"/>
                <a:gd name="connsiteX3" fmla="*/ 3390991 w 16832918"/>
                <a:gd name="connsiteY3" fmla="*/ 208257 h 249852"/>
                <a:gd name="connsiteX4" fmla="*/ 4208918 w 16832918"/>
                <a:gd name="connsiteY4" fmla="*/ 228841 h 249852"/>
                <a:gd name="connsiteX5" fmla="*/ 5693409 w 16832918"/>
                <a:gd name="connsiteY5" fmla="*/ 240074 h 249852"/>
                <a:gd name="connsiteX6" fmla="*/ 16832918 w 16832918"/>
                <a:gd name="connsiteY6" fmla="*/ 249852 h 249852"/>
                <a:gd name="connsiteX7" fmla="*/ 1 w 16832918"/>
                <a:gd name="connsiteY7" fmla="*/ 246784 h 249852"/>
                <a:gd name="connsiteX0" fmla="*/ 1 w 16832918"/>
                <a:gd name="connsiteY0" fmla="*/ 0 h 249852"/>
                <a:gd name="connsiteX1" fmla="*/ 1234565 w 16832918"/>
                <a:gd name="connsiteY1" fmla="*/ 124239 h 249852"/>
                <a:gd name="connsiteX2" fmla="*/ 2232006 w 16832918"/>
                <a:gd name="connsiteY2" fmla="*/ 165655 h 249852"/>
                <a:gd name="connsiteX3" fmla="*/ 3390991 w 16832918"/>
                <a:gd name="connsiteY3" fmla="*/ 208257 h 249852"/>
                <a:gd name="connsiteX4" fmla="*/ 4208918 w 16832918"/>
                <a:gd name="connsiteY4" fmla="*/ 228841 h 249852"/>
                <a:gd name="connsiteX5" fmla="*/ 5693409 w 16832918"/>
                <a:gd name="connsiteY5" fmla="*/ 240074 h 249852"/>
                <a:gd name="connsiteX6" fmla="*/ 16832918 w 16832918"/>
                <a:gd name="connsiteY6" fmla="*/ 249852 h 249852"/>
                <a:gd name="connsiteX0" fmla="*/ 1 w 5693409"/>
                <a:gd name="connsiteY0" fmla="*/ 0 h 240074"/>
                <a:gd name="connsiteX1" fmla="*/ 1234565 w 5693409"/>
                <a:gd name="connsiteY1" fmla="*/ 124239 h 240074"/>
                <a:gd name="connsiteX2" fmla="*/ 2232006 w 5693409"/>
                <a:gd name="connsiteY2" fmla="*/ 165655 h 240074"/>
                <a:gd name="connsiteX3" fmla="*/ 3390991 w 5693409"/>
                <a:gd name="connsiteY3" fmla="*/ 208257 h 240074"/>
                <a:gd name="connsiteX4" fmla="*/ 4208918 w 5693409"/>
                <a:gd name="connsiteY4" fmla="*/ 228841 h 240074"/>
                <a:gd name="connsiteX5" fmla="*/ 5693409 w 5693409"/>
                <a:gd name="connsiteY5" fmla="*/ 240074 h 240074"/>
                <a:gd name="connsiteX0" fmla="*/ 1 w 5722529"/>
                <a:gd name="connsiteY0" fmla="*/ 0 h 240145"/>
                <a:gd name="connsiteX1" fmla="*/ 1234565 w 5722529"/>
                <a:gd name="connsiteY1" fmla="*/ 124239 h 240145"/>
                <a:gd name="connsiteX2" fmla="*/ 2232006 w 5722529"/>
                <a:gd name="connsiteY2" fmla="*/ 165655 h 240145"/>
                <a:gd name="connsiteX3" fmla="*/ 3390991 w 5722529"/>
                <a:gd name="connsiteY3" fmla="*/ 208257 h 240145"/>
                <a:gd name="connsiteX4" fmla="*/ 4208918 w 5722529"/>
                <a:gd name="connsiteY4" fmla="*/ 228841 h 240145"/>
                <a:gd name="connsiteX5" fmla="*/ 5693409 w 5722529"/>
                <a:gd name="connsiteY5" fmla="*/ 240074 h 240145"/>
                <a:gd name="connsiteX6" fmla="*/ 5722529 w 5722529"/>
                <a:gd name="connsiteY6" fmla="*/ 240145 h 240145"/>
                <a:gd name="connsiteX0" fmla="*/ 1 w 5722529"/>
                <a:gd name="connsiteY0" fmla="*/ 0 h 251650"/>
                <a:gd name="connsiteX1" fmla="*/ 1234565 w 5722529"/>
                <a:gd name="connsiteY1" fmla="*/ 124239 h 251650"/>
                <a:gd name="connsiteX2" fmla="*/ 2232006 w 5722529"/>
                <a:gd name="connsiteY2" fmla="*/ 165655 h 251650"/>
                <a:gd name="connsiteX3" fmla="*/ 3390991 w 5722529"/>
                <a:gd name="connsiteY3" fmla="*/ 208257 h 251650"/>
                <a:gd name="connsiteX4" fmla="*/ 4208918 w 5722529"/>
                <a:gd name="connsiteY4" fmla="*/ 228841 h 251650"/>
                <a:gd name="connsiteX5" fmla="*/ 5693409 w 5722529"/>
                <a:gd name="connsiteY5" fmla="*/ 240074 h 251650"/>
                <a:gd name="connsiteX6" fmla="*/ 5722529 w 5722529"/>
                <a:gd name="connsiteY6" fmla="*/ 251650 h 251650"/>
                <a:gd name="connsiteX0" fmla="*/ 1 w 5722529"/>
                <a:gd name="connsiteY0" fmla="*/ 0 h 258840"/>
                <a:gd name="connsiteX1" fmla="*/ 1234565 w 5722529"/>
                <a:gd name="connsiteY1" fmla="*/ 124239 h 258840"/>
                <a:gd name="connsiteX2" fmla="*/ 2232006 w 5722529"/>
                <a:gd name="connsiteY2" fmla="*/ 165655 h 258840"/>
                <a:gd name="connsiteX3" fmla="*/ 3390991 w 5722529"/>
                <a:gd name="connsiteY3" fmla="*/ 208257 h 258840"/>
                <a:gd name="connsiteX4" fmla="*/ 4208918 w 5722529"/>
                <a:gd name="connsiteY4" fmla="*/ 228841 h 258840"/>
                <a:gd name="connsiteX5" fmla="*/ 5693409 w 5722529"/>
                <a:gd name="connsiteY5" fmla="*/ 240074 h 258840"/>
                <a:gd name="connsiteX6" fmla="*/ 5722529 w 5722529"/>
                <a:gd name="connsiteY6" fmla="*/ 258840 h 258840"/>
                <a:gd name="connsiteX0" fmla="*/ 1 w 5724684"/>
                <a:gd name="connsiteY0" fmla="*/ 0 h 260726"/>
                <a:gd name="connsiteX1" fmla="*/ 1234565 w 5724684"/>
                <a:gd name="connsiteY1" fmla="*/ 124239 h 260726"/>
                <a:gd name="connsiteX2" fmla="*/ 2232006 w 5724684"/>
                <a:gd name="connsiteY2" fmla="*/ 165655 h 260726"/>
                <a:gd name="connsiteX3" fmla="*/ 3390991 w 5724684"/>
                <a:gd name="connsiteY3" fmla="*/ 208257 h 260726"/>
                <a:gd name="connsiteX4" fmla="*/ 4208918 w 5724684"/>
                <a:gd name="connsiteY4" fmla="*/ 228841 h 260726"/>
                <a:gd name="connsiteX5" fmla="*/ 5693409 w 5724684"/>
                <a:gd name="connsiteY5" fmla="*/ 240074 h 260726"/>
                <a:gd name="connsiteX6" fmla="*/ 5722529 w 5724684"/>
                <a:gd name="connsiteY6" fmla="*/ 258840 h 260726"/>
                <a:gd name="connsiteX7" fmla="*/ 5722527 w 5724684"/>
                <a:gd name="connsiteY7" fmla="*/ 260278 h 260726"/>
                <a:gd name="connsiteX0" fmla="*/ 1 w 5722531"/>
                <a:gd name="connsiteY0" fmla="*/ 0 h 259568"/>
                <a:gd name="connsiteX1" fmla="*/ 1234565 w 5722531"/>
                <a:gd name="connsiteY1" fmla="*/ 124239 h 259568"/>
                <a:gd name="connsiteX2" fmla="*/ 2232006 w 5722531"/>
                <a:gd name="connsiteY2" fmla="*/ 165655 h 259568"/>
                <a:gd name="connsiteX3" fmla="*/ 3390991 w 5722531"/>
                <a:gd name="connsiteY3" fmla="*/ 208257 h 259568"/>
                <a:gd name="connsiteX4" fmla="*/ 4208918 w 5722531"/>
                <a:gd name="connsiteY4" fmla="*/ 228841 h 259568"/>
                <a:gd name="connsiteX5" fmla="*/ 5693409 w 5722531"/>
                <a:gd name="connsiteY5" fmla="*/ 240074 h 259568"/>
                <a:gd name="connsiteX6" fmla="*/ 5722529 w 5722531"/>
                <a:gd name="connsiteY6" fmla="*/ 258840 h 259568"/>
                <a:gd name="connsiteX7" fmla="*/ 65500 w 5722531"/>
                <a:gd name="connsiteY7" fmla="*/ 253088 h 259568"/>
                <a:gd name="connsiteX0" fmla="*/ 1 w 5722531"/>
                <a:gd name="connsiteY0" fmla="*/ 0 h 259993"/>
                <a:gd name="connsiteX1" fmla="*/ 1234565 w 5722531"/>
                <a:gd name="connsiteY1" fmla="*/ 124239 h 259993"/>
                <a:gd name="connsiteX2" fmla="*/ 2232006 w 5722531"/>
                <a:gd name="connsiteY2" fmla="*/ 165655 h 259993"/>
                <a:gd name="connsiteX3" fmla="*/ 3390991 w 5722531"/>
                <a:gd name="connsiteY3" fmla="*/ 208257 h 259993"/>
                <a:gd name="connsiteX4" fmla="*/ 4208918 w 5722531"/>
                <a:gd name="connsiteY4" fmla="*/ 228841 h 259993"/>
                <a:gd name="connsiteX5" fmla="*/ 5693409 w 5722531"/>
                <a:gd name="connsiteY5" fmla="*/ 240074 h 259993"/>
                <a:gd name="connsiteX6" fmla="*/ 5722529 w 5722531"/>
                <a:gd name="connsiteY6" fmla="*/ 258840 h 259993"/>
                <a:gd name="connsiteX7" fmla="*/ 65500 w 5722531"/>
                <a:gd name="connsiteY7" fmla="*/ 257402 h 259993"/>
                <a:gd name="connsiteX0" fmla="*/ 1 w 5722531"/>
                <a:gd name="connsiteY0" fmla="*/ 0 h 260726"/>
                <a:gd name="connsiteX1" fmla="*/ 1234565 w 5722531"/>
                <a:gd name="connsiteY1" fmla="*/ 124239 h 260726"/>
                <a:gd name="connsiteX2" fmla="*/ 2232006 w 5722531"/>
                <a:gd name="connsiteY2" fmla="*/ 165655 h 260726"/>
                <a:gd name="connsiteX3" fmla="*/ 3390991 w 5722531"/>
                <a:gd name="connsiteY3" fmla="*/ 208257 h 260726"/>
                <a:gd name="connsiteX4" fmla="*/ 4208918 w 5722531"/>
                <a:gd name="connsiteY4" fmla="*/ 228841 h 260726"/>
                <a:gd name="connsiteX5" fmla="*/ 5693409 w 5722531"/>
                <a:gd name="connsiteY5" fmla="*/ 240074 h 260726"/>
                <a:gd name="connsiteX6" fmla="*/ 5722529 w 5722531"/>
                <a:gd name="connsiteY6" fmla="*/ 258840 h 260726"/>
                <a:gd name="connsiteX7" fmla="*/ 36037 w 5722531"/>
                <a:gd name="connsiteY7" fmla="*/ 260278 h 260726"/>
                <a:gd name="connsiteX0" fmla="*/ 1 w 5722531"/>
                <a:gd name="connsiteY0" fmla="*/ 0 h 260278"/>
                <a:gd name="connsiteX1" fmla="*/ 1234565 w 5722531"/>
                <a:gd name="connsiteY1" fmla="*/ 124239 h 260278"/>
                <a:gd name="connsiteX2" fmla="*/ 2232006 w 5722531"/>
                <a:gd name="connsiteY2" fmla="*/ 165655 h 260278"/>
                <a:gd name="connsiteX3" fmla="*/ 3390991 w 5722531"/>
                <a:gd name="connsiteY3" fmla="*/ 208257 h 260278"/>
                <a:gd name="connsiteX4" fmla="*/ 4208918 w 5722531"/>
                <a:gd name="connsiteY4" fmla="*/ 228841 h 260278"/>
                <a:gd name="connsiteX5" fmla="*/ 5693409 w 5722531"/>
                <a:gd name="connsiteY5" fmla="*/ 240074 h 260278"/>
                <a:gd name="connsiteX6" fmla="*/ 5722529 w 5722531"/>
                <a:gd name="connsiteY6" fmla="*/ 252902 h 260278"/>
                <a:gd name="connsiteX7" fmla="*/ 36037 w 5722531"/>
                <a:gd name="connsiteY7" fmla="*/ 260278 h 260278"/>
                <a:gd name="connsiteX0" fmla="*/ 1 w 5722531"/>
                <a:gd name="connsiteY0" fmla="*/ 0 h 254215"/>
                <a:gd name="connsiteX1" fmla="*/ 1234565 w 5722531"/>
                <a:gd name="connsiteY1" fmla="*/ 124239 h 254215"/>
                <a:gd name="connsiteX2" fmla="*/ 2232006 w 5722531"/>
                <a:gd name="connsiteY2" fmla="*/ 165655 h 254215"/>
                <a:gd name="connsiteX3" fmla="*/ 3390991 w 5722531"/>
                <a:gd name="connsiteY3" fmla="*/ 208257 h 254215"/>
                <a:gd name="connsiteX4" fmla="*/ 4208918 w 5722531"/>
                <a:gd name="connsiteY4" fmla="*/ 228841 h 254215"/>
                <a:gd name="connsiteX5" fmla="*/ 5693409 w 5722531"/>
                <a:gd name="connsiteY5" fmla="*/ 240074 h 254215"/>
                <a:gd name="connsiteX6" fmla="*/ 5722529 w 5722531"/>
                <a:gd name="connsiteY6" fmla="*/ 252902 h 254215"/>
                <a:gd name="connsiteX7" fmla="*/ 36037 w 5722531"/>
                <a:gd name="connsiteY7" fmla="*/ 252361 h 254215"/>
                <a:gd name="connsiteX0" fmla="*/ 1 w 5722531"/>
                <a:gd name="connsiteY0" fmla="*/ 0 h 254215"/>
                <a:gd name="connsiteX1" fmla="*/ 1234565 w 5722531"/>
                <a:gd name="connsiteY1" fmla="*/ 124239 h 254215"/>
                <a:gd name="connsiteX2" fmla="*/ 2232006 w 5722531"/>
                <a:gd name="connsiteY2" fmla="*/ 165655 h 254215"/>
                <a:gd name="connsiteX3" fmla="*/ 3390991 w 5722531"/>
                <a:gd name="connsiteY3" fmla="*/ 208257 h 254215"/>
                <a:gd name="connsiteX4" fmla="*/ 5693409 w 5722531"/>
                <a:gd name="connsiteY4" fmla="*/ 240074 h 254215"/>
                <a:gd name="connsiteX5" fmla="*/ 5722529 w 5722531"/>
                <a:gd name="connsiteY5" fmla="*/ 252902 h 254215"/>
                <a:gd name="connsiteX6" fmla="*/ 36037 w 5722531"/>
                <a:gd name="connsiteY6" fmla="*/ 252361 h 254215"/>
                <a:gd name="connsiteX0" fmla="*/ 1 w 5722531"/>
                <a:gd name="connsiteY0" fmla="*/ 0 h 254215"/>
                <a:gd name="connsiteX1" fmla="*/ 1234565 w 5722531"/>
                <a:gd name="connsiteY1" fmla="*/ 124239 h 254215"/>
                <a:gd name="connsiteX2" fmla="*/ 2232006 w 5722531"/>
                <a:gd name="connsiteY2" fmla="*/ 165655 h 254215"/>
                <a:gd name="connsiteX3" fmla="*/ 3390991 w 5722531"/>
                <a:gd name="connsiteY3" fmla="*/ 208257 h 254215"/>
                <a:gd name="connsiteX4" fmla="*/ 5722529 w 5722531"/>
                <a:gd name="connsiteY4" fmla="*/ 252902 h 254215"/>
                <a:gd name="connsiteX5" fmla="*/ 36037 w 5722531"/>
                <a:gd name="connsiteY5" fmla="*/ 252361 h 254215"/>
                <a:gd name="connsiteX0" fmla="*/ 1 w 3417818"/>
                <a:gd name="connsiteY0" fmla="*/ 0 h 254215"/>
                <a:gd name="connsiteX1" fmla="*/ 1234565 w 3417818"/>
                <a:gd name="connsiteY1" fmla="*/ 124239 h 254215"/>
                <a:gd name="connsiteX2" fmla="*/ 2232006 w 3417818"/>
                <a:gd name="connsiteY2" fmla="*/ 165655 h 254215"/>
                <a:gd name="connsiteX3" fmla="*/ 3390991 w 3417818"/>
                <a:gd name="connsiteY3" fmla="*/ 208257 h 254215"/>
                <a:gd name="connsiteX4" fmla="*/ 3417814 w 3417818"/>
                <a:gd name="connsiteY4" fmla="*/ 252902 h 254215"/>
                <a:gd name="connsiteX5" fmla="*/ 36037 w 3417818"/>
                <a:gd name="connsiteY5" fmla="*/ 252361 h 254215"/>
                <a:gd name="connsiteX0" fmla="*/ 1 w 3417818"/>
                <a:gd name="connsiteY0" fmla="*/ 0 h 253258"/>
                <a:gd name="connsiteX1" fmla="*/ 1234565 w 3417818"/>
                <a:gd name="connsiteY1" fmla="*/ 124239 h 253258"/>
                <a:gd name="connsiteX2" fmla="*/ 2232006 w 3417818"/>
                <a:gd name="connsiteY2" fmla="*/ 165655 h 253258"/>
                <a:gd name="connsiteX3" fmla="*/ 3390991 w 3417818"/>
                <a:gd name="connsiteY3" fmla="*/ 208257 h 253258"/>
                <a:gd name="connsiteX4" fmla="*/ 3417814 w 3417818"/>
                <a:gd name="connsiteY4" fmla="*/ 251624 h 253258"/>
                <a:gd name="connsiteX5" fmla="*/ 36037 w 3417818"/>
                <a:gd name="connsiteY5" fmla="*/ 252361 h 253258"/>
                <a:gd name="connsiteX0" fmla="*/ 1 w 3391628"/>
                <a:gd name="connsiteY0" fmla="*/ 0 h 252361"/>
                <a:gd name="connsiteX1" fmla="*/ 1234565 w 3391628"/>
                <a:gd name="connsiteY1" fmla="*/ 124239 h 252361"/>
                <a:gd name="connsiteX2" fmla="*/ 2232006 w 3391628"/>
                <a:gd name="connsiteY2" fmla="*/ 165655 h 252361"/>
                <a:gd name="connsiteX3" fmla="*/ 3390991 w 3391628"/>
                <a:gd name="connsiteY3" fmla="*/ 208257 h 252361"/>
                <a:gd name="connsiteX4" fmla="*/ 3391624 w 3391628"/>
                <a:gd name="connsiteY4" fmla="*/ 246511 h 252361"/>
                <a:gd name="connsiteX5" fmla="*/ 36037 w 3391628"/>
                <a:gd name="connsiteY5" fmla="*/ 252361 h 252361"/>
                <a:gd name="connsiteX0" fmla="*/ 1 w 3391628"/>
                <a:gd name="connsiteY0" fmla="*/ 0 h 248145"/>
                <a:gd name="connsiteX1" fmla="*/ 1234565 w 3391628"/>
                <a:gd name="connsiteY1" fmla="*/ 124239 h 248145"/>
                <a:gd name="connsiteX2" fmla="*/ 2232006 w 3391628"/>
                <a:gd name="connsiteY2" fmla="*/ 165655 h 248145"/>
                <a:gd name="connsiteX3" fmla="*/ 3390991 w 3391628"/>
                <a:gd name="connsiteY3" fmla="*/ 208257 h 248145"/>
                <a:gd name="connsiteX4" fmla="*/ 3391624 w 3391628"/>
                <a:gd name="connsiteY4" fmla="*/ 246511 h 248145"/>
                <a:gd name="connsiteX5" fmla="*/ 36037 w 3391628"/>
                <a:gd name="connsiteY5" fmla="*/ 247248 h 248145"/>
                <a:gd name="connsiteX0" fmla="*/ 1 w 3391628"/>
                <a:gd name="connsiteY0" fmla="*/ 0 h 252035"/>
                <a:gd name="connsiteX1" fmla="*/ 1234565 w 3391628"/>
                <a:gd name="connsiteY1" fmla="*/ 124239 h 252035"/>
                <a:gd name="connsiteX2" fmla="*/ 2232006 w 3391628"/>
                <a:gd name="connsiteY2" fmla="*/ 165655 h 252035"/>
                <a:gd name="connsiteX3" fmla="*/ 3390991 w 3391628"/>
                <a:gd name="connsiteY3" fmla="*/ 208257 h 252035"/>
                <a:gd name="connsiteX4" fmla="*/ 3391624 w 3391628"/>
                <a:gd name="connsiteY4" fmla="*/ 246511 h 252035"/>
                <a:gd name="connsiteX5" fmla="*/ 36037 w 3391628"/>
                <a:gd name="connsiteY5" fmla="*/ 252035 h 252035"/>
                <a:gd name="connsiteX0" fmla="*/ 1 w 3391628"/>
                <a:gd name="connsiteY0" fmla="*/ 0 h 252054"/>
                <a:gd name="connsiteX1" fmla="*/ 1234565 w 3391628"/>
                <a:gd name="connsiteY1" fmla="*/ 124239 h 252054"/>
                <a:gd name="connsiteX2" fmla="*/ 2232006 w 3391628"/>
                <a:gd name="connsiteY2" fmla="*/ 165655 h 252054"/>
                <a:gd name="connsiteX3" fmla="*/ 3390991 w 3391628"/>
                <a:gd name="connsiteY3" fmla="*/ 208257 h 252054"/>
                <a:gd name="connsiteX4" fmla="*/ 3391624 w 3391628"/>
                <a:gd name="connsiteY4" fmla="*/ 249702 h 252054"/>
                <a:gd name="connsiteX5" fmla="*/ 36037 w 3391628"/>
                <a:gd name="connsiteY5" fmla="*/ 252035 h 252054"/>
                <a:gd name="connsiteX0" fmla="*/ 63209 w 3454836"/>
                <a:gd name="connsiteY0" fmla="*/ 0 h 253631"/>
                <a:gd name="connsiteX1" fmla="*/ 1297773 w 3454836"/>
                <a:gd name="connsiteY1" fmla="*/ 124239 h 253631"/>
                <a:gd name="connsiteX2" fmla="*/ 2295214 w 3454836"/>
                <a:gd name="connsiteY2" fmla="*/ 165655 h 253631"/>
                <a:gd name="connsiteX3" fmla="*/ 3454199 w 3454836"/>
                <a:gd name="connsiteY3" fmla="*/ 208257 h 253631"/>
                <a:gd name="connsiteX4" fmla="*/ 3454832 w 3454836"/>
                <a:gd name="connsiteY4" fmla="*/ 249702 h 253631"/>
                <a:gd name="connsiteX5" fmla="*/ 0 w 3454836"/>
                <a:gd name="connsiteY5" fmla="*/ 253631 h 253631"/>
                <a:gd name="connsiteX0" fmla="*/ 30127 w 3421754"/>
                <a:gd name="connsiteY0" fmla="*/ 0 h 252054"/>
                <a:gd name="connsiteX1" fmla="*/ 1264691 w 3421754"/>
                <a:gd name="connsiteY1" fmla="*/ 124239 h 252054"/>
                <a:gd name="connsiteX2" fmla="*/ 2262132 w 3421754"/>
                <a:gd name="connsiteY2" fmla="*/ 165655 h 252054"/>
                <a:gd name="connsiteX3" fmla="*/ 3421117 w 3421754"/>
                <a:gd name="connsiteY3" fmla="*/ 208257 h 252054"/>
                <a:gd name="connsiteX4" fmla="*/ 3421750 w 3421754"/>
                <a:gd name="connsiteY4" fmla="*/ 249702 h 252054"/>
                <a:gd name="connsiteX5" fmla="*/ 0 w 3421754"/>
                <a:gd name="connsiteY5" fmla="*/ 252035 h 252054"/>
                <a:gd name="connsiteX0" fmla="*/ 30127 w 3421754"/>
                <a:gd name="connsiteY0" fmla="*/ 0 h 252054"/>
                <a:gd name="connsiteX1" fmla="*/ 1264691 w 3421754"/>
                <a:gd name="connsiteY1" fmla="*/ 124239 h 252054"/>
                <a:gd name="connsiteX2" fmla="*/ 2262132 w 3421754"/>
                <a:gd name="connsiteY2" fmla="*/ 165655 h 252054"/>
                <a:gd name="connsiteX3" fmla="*/ 3421117 w 3421754"/>
                <a:gd name="connsiteY3" fmla="*/ 205425 h 252054"/>
                <a:gd name="connsiteX4" fmla="*/ 3421750 w 3421754"/>
                <a:gd name="connsiteY4" fmla="*/ 249702 h 252054"/>
                <a:gd name="connsiteX5" fmla="*/ 0 w 3421754"/>
                <a:gd name="connsiteY5" fmla="*/ 252035 h 252054"/>
                <a:gd name="connsiteX0" fmla="*/ 30127 w 3421754"/>
                <a:gd name="connsiteY0" fmla="*/ 0 h 253599"/>
                <a:gd name="connsiteX1" fmla="*/ 1264691 w 3421754"/>
                <a:gd name="connsiteY1" fmla="*/ 124239 h 253599"/>
                <a:gd name="connsiteX2" fmla="*/ 2262132 w 3421754"/>
                <a:gd name="connsiteY2" fmla="*/ 165655 h 253599"/>
                <a:gd name="connsiteX3" fmla="*/ 3421117 w 3421754"/>
                <a:gd name="connsiteY3" fmla="*/ 205425 h 253599"/>
                <a:gd name="connsiteX4" fmla="*/ 3421749 w 3421754"/>
                <a:gd name="connsiteY4" fmla="*/ 252207 h 253599"/>
                <a:gd name="connsiteX5" fmla="*/ 0 w 3421754"/>
                <a:gd name="connsiteY5" fmla="*/ 252035 h 253599"/>
                <a:gd name="connsiteX0" fmla="*/ 30127 w 3421754"/>
                <a:gd name="connsiteY0" fmla="*/ 0 h 253599"/>
                <a:gd name="connsiteX1" fmla="*/ 1371839 w 3421754"/>
                <a:gd name="connsiteY1" fmla="*/ 118243 h 253599"/>
                <a:gd name="connsiteX2" fmla="*/ 2262132 w 3421754"/>
                <a:gd name="connsiteY2" fmla="*/ 165655 h 253599"/>
                <a:gd name="connsiteX3" fmla="*/ 3421117 w 3421754"/>
                <a:gd name="connsiteY3" fmla="*/ 205425 h 253599"/>
                <a:gd name="connsiteX4" fmla="*/ 3421749 w 3421754"/>
                <a:gd name="connsiteY4" fmla="*/ 252207 h 253599"/>
                <a:gd name="connsiteX5" fmla="*/ 0 w 3421754"/>
                <a:gd name="connsiteY5" fmla="*/ 252035 h 253599"/>
                <a:gd name="connsiteX0" fmla="*/ 30127 w 3421754"/>
                <a:gd name="connsiteY0" fmla="*/ 0 h 253599"/>
                <a:gd name="connsiteX1" fmla="*/ 1371839 w 3421754"/>
                <a:gd name="connsiteY1" fmla="*/ 118243 h 253599"/>
                <a:gd name="connsiteX2" fmla="*/ 2342490 w 3421754"/>
                <a:gd name="connsiteY2" fmla="*/ 163301 h 253599"/>
                <a:gd name="connsiteX3" fmla="*/ 3421117 w 3421754"/>
                <a:gd name="connsiteY3" fmla="*/ 205425 h 253599"/>
                <a:gd name="connsiteX4" fmla="*/ 3421749 w 3421754"/>
                <a:gd name="connsiteY4" fmla="*/ 252207 h 253599"/>
                <a:gd name="connsiteX5" fmla="*/ 0 w 3421754"/>
                <a:gd name="connsiteY5" fmla="*/ 252035 h 253599"/>
                <a:gd name="connsiteX0" fmla="*/ 30127 w 3676442"/>
                <a:gd name="connsiteY0" fmla="*/ 0 h 253599"/>
                <a:gd name="connsiteX1" fmla="*/ 1371839 w 3676442"/>
                <a:gd name="connsiteY1" fmla="*/ 118243 h 253599"/>
                <a:gd name="connsiteX2" fmla="*/ 2342490 w 3676442"/>
                <a:gd name="connsiteY2" fmla="*/ 163301 h 253599"/>
                <a:gd name="connsiteX3" fmla="*/ 3421117 w 3676442"/>
                <a:gd name="connsiteY3" fmla="*/ 205425 h 253599"/>
                <a:gd name="connsiteX4" fmla="*/ 3425362 w 3676442"/>
                <a:gd name="connsiteY4" fmla="*/ 214616 h 253599"/>
                <a:gd name="connsiteX5" fmla="*/ 3421749 w 3676442"/>
                <a:gd name="connsiteY5" fmla="*/ 252207 h 253599"/>
                <a:gd name="connsiteX6" fmla="*/ 0 w 3676442"/>
                <a:gd name="connsiteY6" fmla="*/ 252035 h 253599"/>
                <a:gd name="connsiteX0" fmla="*/ 30127 w 3676442"/>
                <a:gd name="connsiteY0" fmla="*/ 0 h 253599"/>
                <a:gd name="connsiteX1" fmla="*/ 1371839 w 3676442"/>
                <a:gd name="connsiteY1" fmla="*/ 118243 h 253599"/>
                <a:gd name="connsiteX2" fmla="*/ 2342490 w 3676442"/>
                <a:gd name="connsiteY2" fmla="*/ 163301 h 253599"/>
                <a:gd name="connsiteX3" fmla="*/ 3421117 w 3676442"/>
                <a:gd name="connsiteY3" fmla="*/ 205425 h 253599"/>
                <a:gd name="connsiteX4" fmla="*/ 3425362 w 3676442"/>
                <a:gd name="connsiteY4" fmla="*/ 214616 h 253599"/>
                <a:gd name="connsiteX5" fmla="*/ 3421749 w 3676442"/>
                <a:gd name="connsiteY5" fmla="*/ 252207 h 253599"/>
                <a:gd name="connsiteX6" fmla="*/ 0 w 3676442"/>
                <a:gd name="connsiteY6" fmla="*/ 252035 h 253599"/>
                <a:gd name="connsiteX0" fmla="*/ 30127 w 4291570"/>
                <a:gd name="connsiteY0" fmla="*/ 0 h 253599"/>
                <a:gd name="connsiteX1" fmla="*/ 1371839 w 4291570"/>
                <a:gd name="connsiteY1" fmla="*/ 118243 h 253599"/>
                <a:gd name="connsiteX2" fmla="*/ 2342490 w 4291570"/>
                <a:gd name="connsiteY2" fmla="*/ 163301 h 253599"/>
                <a:gd name="connsiteX3" fmla="*/ 3421117 w 4291570"/>
                <a:gd name="connsiteY3" fmla="*/ 205425 h 253599"/>
                <a:gd name="connsiteX4" fmla="*/ 4291570 w 4291570"/>
                <a:gd name="connsiteY4" fmla="*/ 217294 h 253599"/>
                <a:gd name="connsiteX5" fmla="*/ 3421749 w 4291570"/>
                <a:gd name="connsiteY5" fmla="*/ 252207 h 253599"/>
                <a:gd name="connsiteX6" fmla="*/ 0 w 4291570"/>
                <a:gd name="connsiteY6" fmla="*/ 252035 h 253599"/>
                <a:gd name="connsiteX0" fmla="*/ 30127 w 4291570"/>
                <a:gd name="connsiteY0" fmla="*/ 0 h 253599"/>
                <a:gd name="connsiteX1" fmla="*/ 1371839 w 4291570"/>
                <a:gd name="connsiteY1" fmla="*/ 118243 h 253599"/>
                <a:gd name="connsiteX2" fmla="*/ 2342490 w 4291570"/>
                <a:gd name="connsiteY2" fmla="*/ 163301 h 253599"/>
                <a:gd name="connsiteX3" fmla="*/ 3421117 w 4291570"/>
                <a:gd name="connsiteY3" fmla="*/ 205425 h 253599"/>
                <a:gd name="connsiteX4" fmla="*/ 4291570 w 4291570"/>
                <a:gd name="connsiteY4" fmla="*/ 217294 h 253599"/>
                <a:gd name="connsiteX5" fmla="*/ 3421749 w 4291570"/>
                <a:gd name="connsiteY5" fmla="*/ 252207 h 253599"/>
                <a:gd name="connsiteX6" fmla="*/ 0 w 4291570"/>
                <a:gd name="connsiteY6" fmla="*/ 252035 h 253599"/>
                <a:gd name="connsiteX0" fmla="*/ 30127 w 4549103"/>
                <a:gd name="connsiteY0" fmla="*/ 0 h 252899"/>
                <a:gd name="connsiteX1" fmla="*/ 1371839 w 4549103"/>
                <a:gd name="connsiteY1" fmla="*/ 118243 h 252899"/>
                <a:gd name="connsiteX2" fmla="*/ 2342490 w 4549103"/>
                <a:gd name="connsiteY2" fmla="*/ 163301 h 252899"/>
                <a:gd name="connsiteX3" fmla="*/ 3421117 w 4549103"/>
                <a:gd name="connsiteY3" fmla="*/ 205425 h 252899"/>
                <a:gd name="connsiteX4" fmla="*/ 4291570 w 4549103"/>
                <a:gd name="connsiteY4" fmla="*/ 217294 h 252899"/>
                <a:gd name="connsiteX5" fmla="*/ 4296663 w 4549103"/>
                <a:gd name="connsiteY5" fmla="*/ 251251 h 252899"/>
                <a:gd name="connsiteX6" fmla="*/ 0 w 4549103"/>
                <a:gd name="connsiteY6" fmla="*/ 252035 h 252899"/>
                <a:gd name="connsiteX0" fmla="*/ 30127 w 4549103"/>
                <a:gd name="connsiteY0" fmla="*/ 0 h 252899"/>
                <a:gd name="connsiteX1" fmla="*/ 1371839 w 4549103"/>
                <a:gd name="connsiteY1" fmla="*/ 118243 h 252899"/>
                <a:gd name="connsiteX2" fmla="*/ 2342490 w 4549103"/>
                <a:gd name="connsiteY2" fmla="*/ 163301 h 252899"/>
                <a:gd name="connsiteX3" fmla="*/ 3421117 w 4549103"/>
                <a:gd name="connsiteY3" fmla="*/ 205425 h 252899"/>
                <a:gd name="connsiteX4" fmla="*/ 4291570 w 4549103"/>
                <a:gd name="connsiteY4" fmla="*/ 217294 h 252899"/>
                <a:gd name="connsiteX5" fmla="*/ 4296663 w 4549103"/>
                <a:gd name="connsiteY5" fmla="*/ 251251 h 252899"/>
                <a:gd name="connsiteX6" fmla="*/ 0 w 4549103"/>
                <a:gd name="connsiteY6" fmla="*/ 252035 h 252899"/>
                <a:gd name="connsiteX0" fmla="*/ 30127 w 4296668"/>
                <a:gd name="connsiteY0" fmla="*/ 0 h 252899"/>
                <a:gd name="connsiteX1" fmla="*/ 1371839 w 4296668"/>
                <a:gd name="connsiteY1" fmla="*/ 118243 h 252899"/>
                <a:gd name="connsiteX2" fmla="*/ 2342490 w 4296668"/>
                <a:gd name="connsiteY2" fmla="*/ 163301 h 252899"/>
                <a:gd name="connsiteX3" fmla="*/ 3421117 w 4296668"/>
                <a:gd name="connsiteY3" fmla="*/ 205425 h 252899"/>
                <a:gd name="connsiteX4" fmla="*/ 4291570 w 4296668"/>
                <a:gd name="connsiteY4" fmla="*/ 217294 h 252899"/>
                <a:gd name="connsiteX5" fmla="*/ 4296663 w 4296668"/>
                <a:gd name="connsiteY5" fmla="*/ 251251 h 252899"/>
                <a:gd name="connsiteX6" fmla="*/ 0 w 4296668"/>
                <a:gd name="connsiteY6" fmla="*/ 252035 h 252899"/>
                <a:gd name="connsiteX0" fmla="*/ 30127 w 4296668"/>
                <a:gd name="connsiteY0" fmla="*/ 0 h 252899"/>
                <a:gd name="connsiteX1" fmla="*/ 1371839 w 4296668"/>
                <a:gd name="connsiteY1" fmla="*/ 118243 h 252899"/>
                <a:gd name="connsiteX2" fmla="*/ 2342490 w 4296668"/>
                <a:gd name="connsiteY2" fmla="*/ 163301 h 252899"/>
                <a:gd name="connsiteX3" fmla="*/ 3421117 w 4296668"/>
                <a:gd name="connsiteY3" fmla="*/ 205425 h 252899"/>
                <a:gd name="connsiteX4" fmla="*/ 4291570 w 4296668"/>
                <a:gd name="connsiteY4" fmla="*/ 217294 h 252899"/>
                <a:gd name="connsiteX5" fmla="*/ 4296663 w 4296668"/>
                <a:gd name="connsiteY5" fmla="*/ 251251 h 252899"/>
                <a:gd name="connsiteX6" fmla="*/ 0 w 4296668"/>
                <a:gd name="connsiteY6" fmla="*/ 252035 h 252899"/>
                <a:gd name="connsiteX0" fmla="*/ 30127 w 4800168"/>
                <a:gd name="connsiteY0" fmla="*/ 0 h 252035"/>
                <a:gd name="connsiteX1" fmla="*/ 1371839 w 4800168"/>
                <a:gd name="connsiteY1" fmla="*/ 118243 h 252035"/>
                <a:gd name="connsiteX2" fmla="*/ 2342490 w 4800168"/>
                <a:gd name="connsiteY2" fmla="*/ 163301 h 252035"/>
                <a:gd name="connsiteX3" fmla="*/ 3421117 w 4800168"/>
                <a:gd name="connsiteY3" fmla="*/ 205425 h 252035"/>
                <a:gd name="connsiteX4" fmla="*/ 4713793 w 4800168"/>
                <a:gd name="connsiteY4" fmla="*/ 223223 h 252035"/>
                <a:gd name="connsiteX5" fmla="*/ 4296663 w 4800168"/>
                <a:gd name="connsiteY5" fmla="*/ 251251 h 252035"/>
                <a:gd name="connsiteX6" fmla="*/ 0 w 4800168"/>
                <a:gd name="connsiteY6" fmla="*/ 252035 h 252035"/>
                <a:gd name="connsiteX0" fmla="*/ 30127 w 5110221"/>
                <a:gd name="connsiteY0" fmla="*/ 0 h 252035"/>
                <a:gd name="connsiteX1" fmla="*/ 1371839 w 5110221"/>
                <a:gd name="connsiteY1" fmla="*/ 118243 h 252035"/>
                <a:gd name="connsiteX2" fmla="*/ 2342490 w 5110221"/>
                <a:gd name="connsiteY2" fmla="*/ 163301 h 252035"/>
                <a:gd name="connsiteX3" fmla="*/ 3421117 w 5110221"/>
                <a:gd name="connsiteY3" fmla="*/ 205425 h 252035"/>
                <a:gd name="connsiteX4" fmla="*/ 4713793 w 5110221"/>
                <a:gd name="connsiteY4" fmla="*/ 223223 h 252035"/>
                <a:gd name="connsiteX5" fmla="*/ 4705827 w 5110221"/>
                <a:gd name="connsiteY5" fmla="*/ 251251 h 252035"/>
                <a:gd name="connsiteX6" fmla="*/ 0 w 5110221"/>
                <a:gd name="connsiteY6" fmla="*/ 252035 h 252035"/>
                <a:gd name="connsiteX0" fmla="*/ 30127 w 5110221"/>
                <a:gd name="connsiteY0" fmla="*/ 0 h 252035"/>
                <a:gd name="connsiteX1" fmla="*/ 1371839 w 5110221"/>
                <a:gd name="connsiteY1" fmla="*/ 118243 h 252035"/>
                <a:gd name="connsiteX2" fmla="*/ 2342490 w 5110221"/>
                <a:gd name="connsiteY2" fmla="*/ 163301 h 252035"/>
                <a:gd name="connsiteX3" fmla="*/ 3421117 w 5110221"/>
                <a:gd name="connsiteY3" fmla="*/ 205425 h 252035"/>
                <a:gd name="connsiteX4" fmla="*/ 4713793 w 5110221"/>
                <a:gd name="connsiteY4" fmla="*/ 223223 h 252035"/>
                <a:gd name="connsiteX5" fmla="*/ 4705828 w 5110221"/>
                <a:gd name="connsiteY5" fmla="*/ 251251 h 252035"/>
                <a:gd name="connsiteX6" fmla="*/ 0 w 5110221"/>
                <a:gd name="connsiteY6" fmla="*/ 252035 h 252035"/>
                <a:gd name="connsiteX0" fmla="*/ 30127 w 5110221"/>
                <a:gd name="connsiteY0" fmla="*/ 0 h 252035"/>
                <a:gd name="connsiteX1" fmla="*/ 1371839 w 5110221"/>
                <a:gd name="connsiteY1" fmla="*/ 118243 h 252035"/>
                <a:gd name="connsiteX2" fmla="*/ 2342490 w 5110221"/>
                <a:gd name="connsiteY2" fmla="*/ 163301 h 252035"/>
                <a:gd name="connsiteX3" fmla="*/ 3421117 w 5110221"/>
                <a:gd name="connsiteY3" fmla="*/ 205425 h 252035"/>
                <a:gd name="connsiteX4" fmla="*/ 4713793 w 5110221"/>
                <a:gd name="connsiteY4" fmla="*/ 223223 h 252035"/>
                <a:gd name="connsiteX5" fmla="*/ 4705828 w 5110221"/>
                <a:gd name="connsiteY5" fmla="*/ 251251 h 252035"/>
                <a:gd name="connsiteX6" fmla="*/ 0 w 5110221"/>
                <a:gd name="connsiteY6" fmla="*/ 252035 h 252035"/>
                <a:gd name="connsiteX0" fmla="*/ 30127 w 4809299"/>
                <a:gd name="connsiteY0" fmla="*/ 0 h 252035"/>
                <a:gd name="connsiteX1" fmla="*/ 1371839 w 4809299"/>
                <a:gd name="connsiteY1" fmla="*/ 118243 h 252035"/>
                <a:gd name="connsiteX2" fmla="*/ 2342490 w 4809299"/>
                <a:gd name="connsiteY2" fmla="*/ 163301 h 252035"/>
                <a:gd name="connsiteX3" fmla="*/ 3421117 w 4809299"/>
                <a:gd name="connsiteY3" fmla="*/ 205425 h 252035"/>
                <a:gd name="connsiteX4" fmla="*/ 4713793 w 4809299"/>
                <a:gd name="connsiteY4" fmla="*/ 223223 h 252035"/>
                <a:gd name="connsiteX5" fmla="*/ 4705828 w 4809299"/>
                <a:gd name="connsiteY5" fmla="*/ 251251 h 252035"/>
                <a:gd name="connsiteX6" fmla="*/ 0 w 4809299"/>
                <a:gd name="connsiteY6" fmla="*/ 252035 h 252035"/>
                <a:gd name="connsiteX0" fmla="*/ 30127 w 4849925"/>
                <a:gd name="connsiteY0" fmla="*/ 0 h 252035"/>
                <a:gd name="connsiteX1" fmla="*/ 1371839 w 4849925"/>
                <a:gd name="connsiteY1" fmla="*/ 118243 h 252035"/>
                <a:gd name="connsiteX2" fmla="*/ 2342490 w 4849925"/>
                <a:gd name="connsiteY2" fmla="*/ 163301 h 252035"/>
                <a:gd name="connsiteX3" fmla="*/ 3421117 w 4849925"/>
                <a:gd name="connsiteY3" fmla="*/ 205425 h 252035"/>
                <a:gd name="connsiteX4" fmla="*/ 4713793 w 4849925"/>
                <a:gd name="connsiteY4" fmla="*/ 223223 h 252035"/>
                <a:gd name="connsiteX5" fmla="*/ 4705828 w 4849925"/>
                <a:gd name="connsiteY5" fmla="*/ 251251 h 252035"/>
                <a:gd name="connsiteX6" fmla="*/ 0 w 4849925"/>
                <a:gd name="connsiteY6" fmla="*/ 252035 h 252035"/>
                <a:gd name="connsiteX0" fmla="*/ 30127 w 4849925"/>
                <a:gd name="connsiteY0" fmla="*/ 0 h 252035"/>
                <a:gd name="connsiteX1" fmla="*/ 1371839 w 4849925"/>
                <a:gd name="connsiteY1" fmla="*/ 118243 h 252035"/>
                <a:gd name="connsiteX2" fmla="*/ 2342490 w 4849925"/>
                <a:gd name="connsiteY2" fmla="*/ 163301 h 252035"/>
                <a:gd name="connsiteX3" fmla="*/ 3421117 w 4849925"/>
                <a:gd name="connsiteY3" fmla="*/ 205425 h 252035"/>
                <a:gd name="connsiteX4" fmla="*/ 4713793 w 4849925"/>
                <a:gd name="connsiteY4" fmla="*/ 223223 h 252035"/>
                <a:gd name="connsiteX5" fmla="*/ 4705828 w 4849925"/>
                <a:gd name="connsiteY5" fmla="*/ 251251 h 252035"/>
                <a:gd name="connsiteX6" fmla="*/ 0 w 4849925"/>
                <a:gd name="connsiteY6" fmla="*/ 252035 h 252035"/>
                <a:gd name="connsiteX0" fmla="*/ 30127 w 4714506"/>
                <a:gd name="connsiteY0" fmla="*/ 0 h 252035"/>
                <a:gd name="connsiteX1" fmla="*/ 1371839 w 4714506"/>
                <a:gd name="connsiteY1" fmla="*/ 118243 h 252035"/>
                <a:gd name="connsiteX2" fmla="*/ 2342490 w 4714506"/>
                <a:gd name="connsiteY2" fmla="*/ 163301 h 252035"/>
                <a:gd name="connsiteX3" fmla="*/ 3421117 w 4714506"/>
                <a:gd name="connsiteY3" fmla="*/ 205425 h 252035"/>
                <a:gd name="connsiteX4" fmla="*/ 4713793 w 4714506"/>
                <a:gd name="connsiteY4" fmla="*/ 223223 h 252035"/>
                <a:gd name="connsiteX5" fmla="*/ 4705828 w 4714506"/>
                <a:gd name="connsiteY5" fmla="*/ 251251 h 252035"/>
                <a:gd name="connsiteX6" fmla="*/ 0 w 4714506"/>
                <a:gd name="connsiteY6" fmla="*/ 252035 h 252035"/>
                <a:gd name="connsiteX0" fmla="*/ 30127 w 4714506"/>
                <a:gd name="connsiteY0" fmla="*/ 0 h 252035"/>
                <a:gd name="connsiteX1" fmla="*/ 1371839 w 4714506"/>
                <a:gd name="connsiteY1" fmla="*/ 118243 h 252035"/>
                <a:gd name="connsiteX2" fmla="*/ 2342490 w 4714506"/>
                <a:gd name="connsiteY2" fmla="*/ 163301 h 252035"/>
                <a:gd name="connsiteX3" fmla="*/ 3421117 w 4714506"/>
                <a:gd name="connsiteY3" fmla="*/ 205425 h 252035"/>
                <a:gd name="connsiteX4" fmla="*/ 4713793 w 4714506"/>
                <a:gd name="connsiteY4" fmla="*/ 223223 h 252035"/>
                <a:gd name="connsiteX5" fmla="*/ 4705828 w 4714506"/>
                <a:gd name="connsiteY5" fmla="*/ 251251 h 252035"/>
                <a:gd name="connsiteX6" fmla="*/ 0 w 4714506"/>
                <a:gd name="connsiteY6" fmla="*/ 252035 h 252035"/>
                <a:gd name="connsiteX0" fmla="*/ 30127 w 4714506"/>
                <a:gd name="connsiteY0" fmla="*/ 0 h 252035"/>
                <a:gd name="connsiteX1" fmla="*/ 1371839 w 4714506"/>
                <a:gd name="connsiteY1" fmla="*/ 118243 h 252035"/>
                <a:gd name="connsiteX2" fmla="*/ 2342490 w 4714506"/>
                <a:gd name="connsiteY2" fmla="*/ 163301 h 252035"/>
                <a:gd name="connsiteX3" fmla="*/ 3421117 w 4714506"/>
                <a:gd name="connsiteY3" fmla="*/ 205425 h 252035"/>
                <a:gd name="connsiteX4" fmla="*/ 4713793 w 4714506"/>
                <a:gd name="connsiteY4" fmla="*/ 223223 h 252035"/>
                <a:gd name="connsiteX5" fmla="*/ 4705828 w 4714506"/>
                <a:gd name="connsiteY5" fmla="*/ 251251 h 252035"/>
                <a:gd name="connsiteX6" fmla="*/ 0 w 4714506"/>
                <a:gd name="connsiteY6" fmla="*/ 252035 h 252035"/>
                <a:gd name="connsiteX0" fmla="*/ 30127 w 5062020"/>
                <a:gd name="connsiteY0" fmla="*/ 0 h 252035"/>
                <a:gd name="connsiteX1" fmla="*/ 1371839 w 5062020"/>
                <a:gd name="connsiteY1" fmla="*/ 118243 h 252035"/>
                <a:gd name="connsiteX2" fmla="*/ 2342490 w 5062020"/>
                <a:gd name="connsiteY2" fmla="*/ 163301 h 252035"/>
                <a:gd name="connsiteX3" fmla="*/ 3421117 w 5062020"/>
                <a:gd name="connsiteY3" fmla="*/ 205425 h 252035"/>
                <a:gd name="connsiteX4" fmla="*/ 5062018 w 5062020"/>
                <a:gd name="connsiteY4" fmla="*/ 228196 h 252035"/>
                <a:gd name="connsiteX5" fmla="*/ 4705828 w 5062020"/>
                <a:gd name="connsiteY5" fmla="*/ 251251 h 252035"/>
                <a:gd name="connsiteX6" fmla="*/ 0 w 5062020"/>
                <a:gd name="connsiteY6" fmla="*/ 252035 h 252035"/>
                <a:gd name="connsiteX0" fmla="*/ 30127 w 5062731"/>
                <a:gd name="connsiteY0" fmla="*/ 0 h 252035"/>
                <a:gd name="connsiteX1" fmla="*/ 1371839 w 5062731"/>
                <a:gd name="connsiteY1" fmla="*/ 118243 h 252035"/>
                <a:gd name="connsiteX2" fmla="*/ 2342490 w 5062731"/>
                <a:gd name="connsiteY2" fmla="*/ 163301 h 252035"/>
                <a:gd name="connsiteX3" fmla="*/ 3421117 w 5062731"/>
                <a:gd name="connsiteY3" fmla="*/ 205425 h 252035"/>
                <a:gd name="connsiteX4" fmla="*/ 5062018 w 5062731"/>
                <a:gd name="connsiteY4" fmla="*/ 228196 h 252035"/>
                <a:gd name="connsiteX5" fmla="*/ 5054052 w 5062731"/>
                <a:gd name="connsiteY5" fmla="*/ 251442 h 252035"/>
                <a:gd name="connsiteX6" fmla="*/ 0 w 5062731"/>
                <a:gd name="connsiteY6" fmla="*/ 252035 h 252035"/>
                <a:gd name="connsiteX0" fmla="*/ 30127 w 5078639"/>
                <a:gd name="connsiteY0" fmla="*/ 0 h 252035"/>
                <a:gd name="connsiteX1" fmla="*/ 1371839 w 5078639"/>
                <a:gd name="connsiteY1" fmla="*/ 118243 h 252035"/>
                <a:gd name="connsiteX2" fmla="*/ 2342490 w 5078639"/>
                <a:gd name="connsiteY2" fmla="*/ 163301 h 252035"/>
                <a:gd name="connsiteX3" fmla="*/ 3421117 w 5078639"/>
                <a:gd name="connsiteY3" fmla="*/ 205425 h 252035"/>
                <a:gd name="connsiteX4" fmla="*/ 5062018 w 5078639"/>
                <a:gd name="connsiteY4" fmla="*/ 228196 h 252035"/>
                <a:gd name="connsiteX5" fmla="*/ 5075817 w 5078639"/>
                <a:gd name="connsiteY5" fmla="*/ 251442 h 252035"/>
                <a:gd name="connsiteX6" fmla="*/ 0 w 5078639"/>
                <a:gd name="connsiteY6" fmla="*/ 252035 h 25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8639" h="252035">
                  <a:moveTo>
                    <a:pt x="30127" y="0"/>
                  </a:moveTo>
                  <a:lnTo>
                    <a:pt x="1371839" y="118243"/>
                  </a:lnTo>
                  <a:cubicBezTo>
                    <a:pt x="1757233" y="145460"/>
                    <a:pt x="2018940" y="148282"/>
                    <a:pt x="2342490" y="163301"/>
                  </a:cubicBezTo>
                  <a:lnTo>
                    <a:pt x="3421117" y="205425"/>
                  </a:lnTo>
                  <a:lnTo>
                    <a:pt x="5062018" y="228196"/>
                  </a:lnTo>
                  <a:cubicBezTo>
                    <a:pt x="5062850" y="239277"/>
                    <a:pt x="5086650" y="230766"/>
                    <a:pt x="5075817" y="251442"/>
                  </a:cubicBezTo>
                  <a:lnTo>
                    <a:pt x="0" y="252035"/>
                  </a:lnTo>
                </a:path>
              </a:pathLst>
            </a:custGeom>
            <a:gradFill flip="none" rotWithShape="1">
              <a:gsLst>
                <a:gs pos="30000">
                  <a:srgbClr val="FFFFFF">
                    <a:alpha val="35000"/>
                  </a:srgbClr>
                </a:gs>
                <a:gs pos="0">
                  <a:schemeClr val="bg1">
                    <a:alpha val="0"/>
                  </a:schemeClr>
                </a:gs>
                <a:gs pos="100000">
                  <a:schemeClr val="bg1">
                    <a:alpha val="35000"/>
                  </a:schemeClr>
                </a:gs>
              </a:gsLst>
              <a:lin ang="10800000" scaled="1"/>
              <a:tileRect/>
            </a:gradFill>
            <a:ln w="12700" cap="rnd" cmpd="sng" algn="ctr">
              <a:noFill/>
              <a:prstDash val="solid"/>
              <a:round/>
              <a:headEnd type="none" w="med" len="med"/>
              <a:tailEnd type="none" w="med" len="med"/>
            </a:ln>
            <a:extLst/>
          </p:spPr>
          <p:txBody>
            <a:bodyPr wrap="none" lIns="71999" tIns="45719" rIns="71999" bIns="45719"/>
            <a:lstStyle>
              <a:lvl1pPr>
                <a:defRPr sz="2000">
                  <a:solidFill>
                    <a:schemeClr val="tx1"/>
                  </a:solidFill>
                  <a:latin typeface="Arial" pitchFamily="34" charset="0"/>
                  <a:ea typeface="MS PGothic" pitchFamily="34" charset="-128"/>
                </a:defRPr>
              </a:lvl1pPr>
              <a:lvl2pPr marL="742950" indent="-285750">
                <a:defRPr sz="2000">
                  <a:solidFill>
                    <a:schemeClr val="tx1"/>
                  </a:solidFill>
                  <a:latin typeface="Arial" pitchFamily="34" charset="0"/>
                  <a:ea typeface="MS PGothic" pitchFamily="34" charset="-128"/>
                </a:defRPr>
              </a:lvl2pPr>
              <a:lvl3pPr marL="1143000" indent="-228600">
                <a:defRPr sz="2000">
                  <a:solidFill>
                    <a:schemeClr val="tx1"/>
                  </a:solidFill>
                  <a:latin typeface="Arial" pitchFamily="34" charset="0"/>
                  <a:ea typeface="MS PGothic" pitchFamily="34" charset="-128"/>
                </a:defRPr>
              </a:lvl3pPr>
              <a:lvl4pPr marL="1600200" indent="-228600">
                <a:defRPr sz="2000">
                  <a:solidFill>
                    <a:schemeClr val="tx1"/>
                  </a:solidFill>
                  <a:latin typeface="Arial" pitchFamily="34" charset="0"/>
                  <a:ea typeface="MS PGothic" pitchFamily="34" charset="-128"/>
                </a:defRPr>
              </a:lvl4pPr>
              <a:lvl5pPr marL="2057400" indent="-228600">
                <a:defRPr sz="2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000">
                  <a:solidFill>
                    <a:schemeClr val="tx1"/>
                  </a:solidFill>
                  <a:latin typeface="Arial" pitchFamily="34" charset="0"/>
                  <a:ea typeface="MS PGothic" pitchFamily="34" charset="-128"/>
                </a:defRPr>
              </a:lvl9pPr>
            </a:lstStyle>
            <a:p>
              <a:pPr algn="ctr" defTabSz="685800" fontAlgn="auto">
                <a:spcBef>
                  <a:spcPts val="0"/>
                </a:spcBef>
                <a:spcAft>
                  <a:spcPts val="0"/>
                </a:spcAft>
                <a:defRPr/>
              </a:pPr>
              <a:endParaRPr lang="sv-SE" altLang="sv-SE" sz="1500" kern="0">
                <a:solidFill>
                  <a:srgbClr val="4B4B4D"/>
                </a:solidFill>
              </a:endParaRPr>
            </a:p>
          </p:txBody>
        </p:sp>
        <p:sp>
          <p:nvSpPr>
            <p:cNvPr id="6152" name="Rectangle 68"/>
            <p:cNvSpPr>
              <a:spLocks noChangeArrowheads="1"/>
            </p:cNvSpPr>
            <p:nvPr/>
          </p:nvSpPr>
          <p:spPr bwMode="auto">
            <a:xfrm>
              <a:off x="1948933" y="6241250"/>
              <a:ext cx="78734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spcBef>
                  <a:spcPct val="20000"/>
                </a:spcBef>
                <a:buClr>
                  <a:srgbClr val="00A9D4"/>
                </a:buClr>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2pPr>
              <a:lvl3pPr marL="1143000" indent="-228600">
                <a:spcBef>
                  <a:spcPct val="20000"/>
                </a:spcBef>
                <a:buClr>
                  <a:srgbClr val="92CCE5"/>
                </a:buClr>
                <a:buFont typeface="Ericsson Capital TT" panose="02000503000000020004" pitchFamily="2" charset="0"/>
                <a:buChar char="›"/>
                <a:defRPr sz="2000">
                  <a:solidFill>
                    <a:schemeClr val="tx1"/>
                  </a:solidFill>
                  <a:latin typeface="Arial" panose="020B0604020202020204" pitchFamily="34" charset="0"/>
                </a:defRPr>
              </a:lvl3pPr>
              <a:lvl4pPr marL="16002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4pPr>
              <a:lvl5pPr marL="20574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9pPr>
            </a:lstStyle>
            <a:p>
              <a:pPr algn="r" defTabSz="685800" fontAlgn="auto">
                <a:spcBef>
                  <a:spcPct val="50000"/>
                </a:spcBef>
                <a:spcAft>
                  <a:spcPts val="0"/>
                </a:spcAft>
                <a:buClrTx/>
                <a:buFont typeface="Arial" panose="020B0604020202020204" pitchFamily="34" charset="0"/>
                <a:buNone/>
                <a:defRPr/>
              </a:pPr>
              <a:r>
                <a:rPr lang="en-US" altLang="sv-SE" sz="975" kern="0">
                  <a:solidFill>
                    <a:srgbClr val="FFFFFF"/>
                  </a:solidFill>
                </a:rPr>
                <a:t>1900</a:t>
              </a:r>
            </a:p>
          </p:txBody>
        </p:sp>
        <p:sp>
          <p:nvSpPr>
            <p:cNvPr id="6153" name="Rectangle 68"/>
            <p:cNvSpPr>
              <a:spLocks noChangeArrowheads="1"/>
            </p:cNvSpPr>
            <p:nvPr/>
          </p:nvSpPr>
          <p:spPr bwMode="auto">
            <a:xfrm>
              <a:off x="7875210" y="6340734"/>
              <a:ext cx="787348" cy="32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spcBef>
                  <a:spcPct val="20000"/>
                </a:spcBef>
                <a:buClr>
                  <a:srgbClr val="00A9D4"/>
                </a:buClr>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2pPr>
              <a:lvl3pPr marL="1143000" indent="-228600">
                <a:spcBef>
                  <a:spcPct val="20000"/>
                </a:spcBef>
                <a:buClr>
                  <a:srgbClr val="92CCE5"/>
                </a:buClr>
                <a:buFont typeface="Ericsson Capital TT" panose="02000503000000020004" pitchFamily="2" charset="0"/>
                <a:buChar char="›"/>
                <a:defRPr sz="2000">
                  <a:solidFill>
                    <a:schemeClr val="tx1"/>
                  </a:solidFill>
                  <a:latin typeface="Arial" panose="020B0604020202020204" pitchFamily="34" charset="0"/>
                </a:defRPr>
              </a:lvl3pPr>
              <a:lvl4pPr marL="16002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4pPr>
              <a:lvl5pPr marL="20574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9pPr>
            </a:lstStyle>
            <a:p>
              <a:pPr algn="r" defTabSz="685800" fontAlgn="auto">
                <a:spcBef>
                  <a:spcPct val="50000"/>
                </a:spcBef>
                <a:spcAft>
                  <a:spcPts val="0"/>
                </a:spcAft>
                <a:buClrTx/>
                <a:buFont typeface="Arial" panose="020B0604020202020204" pitchFamily="34" charset="0"/>
                <a:buNone/>
                <a:defRPr/>
              </a:pPr>
              <a:r>
                <a:rPr lang="en-US" altLang="sv-SE" sz="975" kern="0">
                  <a:solidFill>
                    <a:srgbClr val="FFFFFF"/>
                  </a:solidFill>
                </a:rPr>
                <a:t>2010</a:t>
              </a:r>
            </a:p>
          </p:txBody>
        </p:sp>
        <p:sp>
          <p:nvSpPr>
            <p:cNvPr id="6154" name="Rectangle 68"/>
            <p:cNvSpPr>
              <a:spLocks noChangeArrowheads="1"/>
            </p:cNvSpPr>
            <p:nvPr/>
          </p:nvSpPr>
          <p:spPr bwMode="auto">
            <a:xfrm>
              <a:off x="6857159" y="6336501"/>
              <a:ext cx="787348" cy="32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spcBef>
                  <a:spcPct val="20000"/>
                </a:spcBef>
                <a:buClr>
                  <a:srgbClr val="00A9D4"/>
                </a:buClr>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2pPr>
              <a:lvl3pPr marL="1143000" indent="-228600">
                <a:spcBef>
                  <a:spcPct val="20000"/>
                </a:spcBef>
                <a:buClr>
                  <a:srgbClr val="92CCE5"/>
                </a:buClr>
                <a:buFont typeface="Ericsson Capital TT" panose="02000503000000020004" pitchFamily="2" charset="0"/>
                <a:buChar char="›"/>
                <a:defRPr sz="2000">
                  <a:solidFill>
                    <a:schemeClr val="tx1"/>
                  </a:solidFill>
                  <a:latin typeface="Arial" panose="020B0604020202020204" pitchFamily="34" charset="0"/>
                </a:defRPr>
              </a:lvl3pPr>
              <a:lvl4pPr marL="16002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4pPr>
              <a:lvl5pPr marL="20574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9pPr>
            </a:lstStyle>
            <a:p>
              <a:pPr algn="r" defTabSz="685800" fontAlgn="auto">
                <a:spcBef>
                  <a:spcPct val="50000"/>
                </a:spcBef>
                <a:spcAft>
                  <a:spcPts val="0"/>
                </a:spcAft>
                <a:buClrTx/>
                <a:buFont typeface="Arial" panose="020B0604020202020204" pitchFamily="34" charset="0"/>
                <a:buNone/>
                <a:defRPr/>
              </a:pPr>
              <a:r>
                <a:rPr lang="en-US" altLang="sv-SE" sz="975" kern="0">
                  <a:solidFill>
                    <a:srgbClr val="FFFFFF"/>
                  </a:solidFill>
                </a:rPr>
                <a:t>2000</a:t>
              </a:r>
            </a:p>
          </p:txBody>
        </p:sp>
        <p:sp>
          <p:nvSpPr>
            <p:cNvPr id="6155" name="Rectangle 68"/>
            <p:cNvSpPr>
              <a:spLocks noChangeArrowheads="1"/>
            </p:cNvSpPr>
            <p:nvPr/>
          </p:nvSpPr>
          <p:spPr bwMode="auto">
            <a:xfrm>
              <a:off x="1083272" y="4994535"/>
              <a:ext cx="1238169" cy="32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spcBef>
                  <a:spcPct val="20000"/>
                </a:spcBef>
                <a:buClr>
                  <a:srgbClr val="00A9D4"/>
                </a:buClr>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2pPr>
              <a:lvl3pPr marL="1143000" indent="-228600">
                <a:spcBef>
                  <a:spcPct val="20000"/>
                </a:spcBef>
                <a:buClr>
                  <a:srgbClr val="92CCE5"/>
                </a:buClr>
                <a:buFont typeface="Ericsson Capital TT" panose="02000503000000020004" pitchFamily="2" charset="0"/>
                <a:buChar char="›"/>
                <a:defRPr sz="2000">
                  <a:solidFill>
                    <a:schemeClr val="tx1"/>
                  </a:solidFill>
                  <a:latin typeface="Arial" panose="020B0604020202020204" pitchFamily="34" charset="0"/>
                </a:defRPr>
              </a:lvl3pPr>
              <a:lvl4pPr marL="16002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4pPr>
              <a:lvl5pPr marL="20574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9pPr>
            </a:lstStyle>
            <a:p>
              <a:pPr algn="r" defTabSz="685800" fontAlgn="auto">
                <a:spcBef>
                  <a:spcPct val="50000"/>
                </a:spcBef>
                <a:spcAft>
                  <a:spcPts val="0"/>
                </a:spcAft>
                <a:buClrTx/>
                <a:buFont typeface="Arial" panose="020B0604020202020204" pitchFamily="34" charset="0"/>
                <a:buNone/>
                <a:defRPr/>
              </a:pPr>
              <a:r>
                <a:rPr lang="en-US" altLang="sv-SE" sz="975" kern="0">
                  <a:solidFill>
                    <a:srgbClr val="FFFFFF"/>
                  </a:solidFill>
                </a:rPr>
                <a:t>10 </a:t>
              </a:r>
            </a:p>
          </p:txBody>
        </p:sp>
        <p:sp>
          <p:nvSpPr>
            <p:cNvPr id="6156" name="Rectangle 68"/>
            <p:cNvSpPr>
              <a:spLocks noChangeArrowheads="1"/>
            </p:cNvSpPr>
            <p:nvPr/>
          </p:nvSpPr>
          <p:spPr bwMode="auto">
            <a:xfrm>
              <a:off x="1079039" y="3076837"/>
              <a:ext cx="1242402" cy="32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spcBef>
                  <a:spcPct val="20000"/>
                </a:spcBef>
                <a:buClr>
                  <a:srgbClr val="00A9D4"/>
                </a:buClr>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2pPr>
              <a:lvl3pPr marL="1143000" indent="-228600">
                <a:spcBef>
                  <a:spcPct val="20000"/>
                </a:spcBef>
                <a:buClr>
                  <a:srgbClr val="92CCE5"/>
                </a:buClr>
                <a:buFont typeface="Ericsson Capital TT" panose="02000503000000020004" pitchFamily="2" charset="0"/>
                <a:buChar char="›"/>
                <a:defRPr sz="2000">
                  <a:solidFill>
                    <a:schemeClr val="tx1"/>
                  </a:solidFill>
                  <a:latin typeface="Arial" panose="020B0604020202020204" pitchFamily="34" charset="0"/>
                </a:defRPr>
              </a:lvl3pPr>
              <a:lvl4pPr marL="16002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4pPr>
              <a:lvl5pPr marL="20574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9pPr>
            </a:lstStyle>
            <a:p>
              <a:pPr algn="r" defTabSz="685800" fontAlgn="auto">
                <a:spcBef>
                  <a:spcPct val="50000"/>
                </a:spcBef>
                <a:spcAft>
                  <a:spcPts val="0"/>
                </a:spcAft>
                <a:buClrTx/>
                <a:buFont typeface="Arial" panose="020B0604020202020204" pitchFamily="34" charset="0"/>
                <a:buNone/>
                <a:defRPr/>
              </a:pPr>
              <a:r>
                <a:rPr lang="en-US" altLang="sv-SE" sz="975" kern="0">
                  <a:solidFill>
                    <a:srgbClr val="FFFFFF"/>
                  </a:solidFill>
                </a:rPr>
                <a:t>30</a:t>
              </a:r>
            </a:p>
          </p:txBody>
        </p:sp>
        <p:sp>
          <p:nvSpPr>
            <p:cNvPr id="6157" name="Rectangle 68"/>
            <p:cNvSpPr>
              <a:spLocks noChangeArrowheads="1"/>
            </p:cNvSpPr>
            <p:nvPr/>
          </p:nvSpPr>
          <p:spPr bwMode="auto">
            <a:xfrm>
              <a:off x="1053641" y="1169721"/>
              <a:ext cx="1242402" cy="32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spcBef>
                  <a:spcPct val="20000"/>
                </a:spcBef>
                <a:buClr>
                  <a:srgbClr val="00A9D4"/>
                </a:buClr>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2pPr>
              <a:lvl3pPr marL="1143000" indent="-228600">
                <a:spcBef>
                  <a:spcPct val="20000"/>
                </a:spcBef>
                <a:buClr>
                  <a:srgbClr val="92CCE5"/>
                </a:buClr>
                <a:buFont typeface="Ericsson Capital TT" panose="02000503000000020004" pitchFamily="2" charset="0"/>
                <a:buChar char="›"/>
                <a:defRPr sz="2000">
                  <a:solidFill>
                    <a:schemeClr val="tx1"/>
                  </a:solidFill>
                  <a:latin typeface="Arial" panose="020B0604020202020204" pitchFamily="34" charset="0"/>
                </a:defRPr>
              </a:lvl3pPr>
              <a:lvl4pPr marL="16002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4pPr>
              <a:lvl5pPr marL="20574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9pPr>
            </a:lstStyle>
            <a:p>
              <a:pPr algn="r" defTabSz="685800" fontAlgn="auto">
                <a:spcBef>
                  <a:spcPct val="50000"/>
                </a:spcBef>
                <a:spcAft>
                  <a:spcPts val="0"/>
                </a:spcAft>
                <a:buClrTx/>
                <a:buFont typeface="Arial" panose="020B0604020202020204" pitchFamily="34" charset="0"/>
                <a:buNone/>
                <a:defRPr/>
              </a:pPr>
              <a:r>
                <a:rPr lang="en-US" altLang="sv-SE" sz="975" kern="0">
                  <a:solidFill>
                    <a:srgbClr val="FFFFFF"/>
                  </a:solidFill>
                </a:rPr>
                <a:t>50</a:t>
              </a:r>
            </a:p>
          </p:txBody>
        </p:sp>
        <p:sp>
          <p:nvSpPr>
            <p:cNvPr id="6158" name="textruta 31"/>
            <p:cNvSpPr txBox="1">
              <a:spLocks noChangeArrowheads="1"/>
            </p:cNvSpPr>
            <p:nvPr/>
          </p:nvSpPr>
          <p:spPr bwMode="auto">
            <a:xfrm>
              <a:off x="6810596" y="2350820"/>
              <a:ext cx="2850963" cy="62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defTabSz="685800">
                <a:spcBef>
                  <a:spcPct val="20000"/>
                </a:spcBef>
                <a:buClr>
                  <a:srgbClr val="00A9D4"/>
                </a:buClr>
                <a:buFont typeface="Arial" panose="020B0604020202020204" pitchFamily="34" charset="0"/>
                <a:buChar char="›"/>
                <a:defRPr>
                  <a:solidFill>
                    <a:schemeClr val="tx1"/>
                  </a:solidFill>
                  <a:latin typeface="Arial" panose="020B0604020202020204" pitchFamily="34" charset="0"/>
                </a:defRPr>
              </a:lvl1pPr>
              <a:lvl2pPr marL="742950" indent="-285750" defTabSz="685800">
                <a:spcBef>
                  <a:spcPct val="20000"/>
                </a:spcBef>
                <a:buClr>
                  <a:schemeClr val="tx1"/>
                </a:buClr>
                <a:buFont typeface="Ericsson Capital TT" panose="02000503000000020004" pitchFamily="2" charset="0"/>
                <a:buChar char="–"/>
                <a:defRPr sz="1500">
                  <a:solidFill>
                    <a:schemeClr val="tx1"/>
                  </a:solidFill>
                  <a:latin typeface="Arial" panose="020B0604020202020204" pitchFamily="34" charset="0"/>
                </a:defRPr>
              </a:lvl2pPr>
              <a:lvl3pPr marL="1143000" indent="-228600" defTabSz="685800">
                <a:spcBef>
                  <a:spcPct val="20000"/>
                </a:spcBef>
                <a:buClr>
                  <a:srgbClr val="92CCE5"/>
                </a:buClr>
                <a:buFont typeface="Ericsson Capital TT" panose="02000503000000020004" pitchFamily="2" charset="0"/>
                <a:buChar char="›"/>
                <a:defRPr sz="1500">
                  <a:solidFill>
                    <a:schemeClr val="tx1"/>
                  </a:solidFill>
                  <a:latin typeface="Arial" panose="020B0604020202020204" pitchFamily="34" charset="0"/>
                </a:defRPr>
              </a:lvl3pPr>
              <a:lvl4pPr marL="1600200" indent="-228600" defTabSz="685800">
                <a:spcBef>
                  <a:spcPct val="20000"/>
                </a:spcBef>
                <a:buClr>
                  <a:schemeClr val="tx1"/>
                </a:buClr>
                <a:buFont typeface="Ericsson Capital TT" panose="02000503000000020004" pitchFamily="2" charset="0"/>
                <a:buChar char="-"/>
                <a:defRPr sz="1500">
                  <a:solidFill>
                    <a:schemeClr val="tx1"/>
                  </a:solidFill>
                  <a:latin typeface="Arial" panose="020B0604020202020204" pitchFamily="34" charset="0"/>
                </a:defRPr>
              </a:lvl4pPr>
              <a:lvl5pPr marL="2057400" indent="-228600" defTabSz="685800">
                <a:spcBef>
                  <a:spcPct val="20000"/>
                </a:spcBef>
                <a:buClr>
                  <a:schemeClr val="tx1"/>
                </a:buClr>
                <a:buFont typeface="Ericsson Capital TT" panose="02000503000000020004" pitchFamily="2" charset="0"/>
                <a:buChar char="›"/>
                <a:defRPr sz="15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tx1"/>
                </a:buClr>
                <a:buFont typeface="Ericsson Capital TT" panose="02000503000000020004" pitchFamily="2" charset="0"/>
                <a:buChar char="›"/>
                <a:defRPr sz="15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tx1"/>
                </a:buClr>
                <a:buFont typeface="Ericsson Capital TT" panose="02000503000000020004" pitchFamily="2" charset="0"/>
                <a:buChar char="›"/>
                <a:defRPr sz="15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tx1"/>
                </a:buClr>
                <a:buFont typeface="Ericsson Capital TT" panose="02000503000000020004" pitchFamily="2" charset="0"/>
                <a:buChar char="›"/>
                <a:defRPr sz="15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tx1"/>
                </a:buClr>
                <a:buFont typeface="Ericsson Capital TT" panose="02000503000000020004" pitchFamily="2" charset="0"/>
                <a:buChar char="›"/>
                <a:defRPr sz="1500">
                  <a:solidFill>
                    <a:schemeClr val="tx1"/>
                  </a:solidFill>
                  <a:latin typeface="Arial" panose="020B0604020202020204" pitchFamily="34" charset="0"/>
                </a:defRPr>
              </a:lvl9pPr>
            </a:lstStyle>
            <a:p>
              <a:pPr algn="ctr">
                <a:spcBef>
                  <a:spcPct val="50000"/>
                </a:spcBef>
                <a:buClrTx/>
                <a:buFont typeface="Arial" panose="020B0604020202020204" pitchFamily="34" charset="0"/>
                <a:buNone/>
              </a:pPr>
              <a:r>
                <a:rPr lang="en-US" altLang="sv-SE" sz="1100" dirty="0">
                  <a:solidFill>
                    <a:srgbClr val="FFFFFF"/>
                  </a:solidFill>
                </a:rPr>
                <a:t>15 years </a:t>
              </a:r>
            </a:p>
            <a:p>
              <a:pPr algn="ctr">
                <a:spcBef>
                  <a:spcPct val="50000"/>
                </a:spcBef>
                <a:buClrTx/>
                <a:buFont typeface="Arial" panose="020B0604020202020204" pitchFamily="34" charset="0"/>
                <a:buNone/>
              </a:pPr>
              <a:r>
                <a:rPr lang="en-US" altLang="sv-SE" sz="1100" dirty="0">
                  <a:solidFill>
                    <a:srgbClr val="FFFFFF"/>
                  </a:solidFill>
                </a:rPr>
                <a:t>26 billion connected devices </a:t>
              </a:r>
            </a:p>
          </p:txBody>
        </p:sp>
        <p:sp>
          <p:nvSpPr>
            <p:cNvPr id="6159" name="textruta 31"/>
            <p:cNvSpPr txBox="1">
              <a:spLocks noChangeArrowheads="1"/>
            </p:cNvSpPr>
            <p:nvPr/>
          </p:nvSpPr>
          <p:spPr bwMode="auto">
            <a:xfrm>
              <a:off x="5635924" y="3610236"/>
              <a:ext cx="3003352" cy="53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spcBef>
                  <a:spcPct val="20000"/>
                </a:spcBef>
                <a:buClr>
                  <a:srgbClr val="00A9D4"/>
                </a:buClr>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2pPr>
              <a:lvl3pPr marL="1143000" indent="-228600">
                <a:spcBef>
                  <a:spcPct val="20000"/>
                </a:spcBef>
                <a:buClr>
                  <a:srgbClr val="92CCE5"/>
                </a:buClr>
                <a:buFont typeface="Ericsson Capital TT" panose="02000503000000020004" pitchFamily="2" charset="0"/>
                <a:buChar char="›"/>
                <a:defRPr sz="2000">
                  <a:solidFill>
                    <a:schemeClr val="tx1"/>
                  </a:solidFill>
                  <a:latin typeface="Arial" panose="020B0604020202020204" pitchFamily="34" charset="0"/>
                </a:defRPr>
              </a:lvl3pPr>
              <a:lvl4pPr marL="16002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4pPr>
              <a:lvl5pPr marL="20574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9pPr>
            </a:lstStyle>
            <a:p>
              <a:pPr algn="ctr" defTabSz="685800" fontAlgn="auto">
                <a:spcBef>
                  <a:spcPct val="50000"/>
                </a:spcBef>
                <a:spcAft>
                  <a:spcPts val="0"/>
                </a:spcAft>
                <a:buClrTx/>
                <a:buFont typeface="Arial" panose="020B0604020202020204" pitchFamily="34" charset="0"/>
                <a:buNone/>
                <a:defRPr/>
              </a:pPr>
              <a:r>
                <a:rPr lang="en-US" altLang="sv-SE" sz="1125" kern="0" dirty="0">
                  <a:solidFill>
                    <a:srgbClr val="FFFFFF"/>
                  </a:solidFill>
                </a:rPr>
                <a:t>25 years</a:t>
              </a:r>
              <a:br>
                <a:rPr lang="en-US" altLang="sv-SE" sz="1125" kern="0" dirty="0">
                  <a:solidFill>
                    <a:srgbClr val="FFFFFF"/>
                  </a:solidFill>
                </a:rPr>
              </a:br>
              <a:r>
                <a:rPr lang="en-US" altLang="sv-SE" sz="1125" kern="0" dirty="0">
                  <a:solidFill>
                    <a:srgbClr val="FFFFFF"/>
                  </a:solidFill>
                </a:rPr>
                <a:t>5 billion connected people </a:t>
              </a:r>
            </a:p>
          </p:txBody>
        </p:sp>
        <p:sp>
          <p:nvSpPr>
            <p:cNvPr id="6160" name="textruta 31"/>
            <p:cNvSpPr txBox="1">
              <a:spLocks noChangeArrowheads="1"/>
            </p:cNvSpPr>
            <p:nvPr/>
          </p:nvSpPr>
          <p:spPr bwMode="auto">
            <a:xfrm>
              <a:off x="4956518" y="4867535"/>
              <a:ext cx="2971605" cy="6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spcBef>
                  <a:spcPct val="20000"/>
                </a:spcBef>
                <a:buClr>
                  <a:srgbClr val="00A9D4"/>
                </a:buClr>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2pPr>
              <a:lvl3pPr marL="1143000" indent="-228600">
                <a:spcBef>
                  <a:spcPct val="20000"/>
                </a:spcBef>
                <a:buClr>
                  <a:srgbClr val="92CCE5"/>
                </a:buClr>
                <a:buFont typeface="Ericsson Capital TT" panose="02000503000000020004" pitchFamily="2" charset="0"/>
                <a:buChar char="›"/>
                <a:defRPr sz="2000">
                  <a:solidFill>
                    <a:schemeClr val="tx1"/>
                  </a:solidFill>
                  <a:latin typeface="Arial" panose="020B0604020202020204" pitchFamily="34" charset="0"/>
                </a:defRPr>
              </a:lvl3pPr>
              <a:lvl4pPr marL="16002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4pPr>
              <a:lvl5pPr marL="20574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9pPr>
            </a:lstStyle>
            <a:p>
              <a:pPr algn="ctr" defTabSz="685800" fontAlgn="auto">
                <a:spcBef>
                  <a:spcPct val="50000"/>
                </a:spcBef>
                <a:spcAft>
                  <a:spcPts val="0"/>
                </a:spcAft>
                <a:buClrTx/>
                <a:buFont typeface="Arial" panose="020B0604020202020204" pitchFamily="34" charset="0"/>
                <a:buNone/>
                <a:defRPr/>
              </a:pPr>
              <a:r>
                <a:rPr lang="en-US" altLang="sv-SE" sz="1125" kern="0" dirty="0">
                  <a:solidFill>
                    <a:srgbClr val="FFFFFF"/>
                  </a:solidFill>
                </a:rPr>
                <a:t>100 years </a:t>
              </a:r>
            </a:p>
            <a:p>
              <a:pPr algn="ctr" defTabSz="685800" fontAlgn="auto">
                <a:spcBef>
                  <a:spcPct val="50000"/>
                </a:spcBef>
                <a:spcAft>
                  <a:spcPts val="0"/>
                </a:spcAft>
                <a:buClrTx/>
                <a:buFont typeface="Arial" panose="020B0604020202020204" pitchFamily="34" charset="0"/>
                <a:buNone/>
                <a:defRPr/>
              </a:pPr>
              <a:r>
                <a:rPr lang="en-US" altLang="sv-SE" sz="1125" kern="0" dirty="0">
                  <a:solidFill>
                    <a:srgbClr val="FFFFFF"/>
                  </a:solidFill>
                </a:rPr>
                <a:t>1 billion connected places</a:t>
              </a:r>
            </a:p>
          </p:txBody>
        </p:sp>
        <p:sp>
          <p:nvSpPr>
            <p:cNvPr id="6161" name="Rectangle 68"/>
            <p:cNvSpPr>
              <a:spLocks noChangeArrowheads="1"/>
            </p:cNvSpPr>
            <p:nvPr/>
          </p:nvSpPr>
          <p:spPr bwMode="auto">
            <a:xfrm>
              <a:off x="1083272" y="4016636"/>
              <a:ext cx="1238169" cy="32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spcBef>
                  <a:spcPct val="20000"/>
                </a:spcBef>
                <a:buClr>
                  <a:srgbClr val="00A9D4"/>
                </a:buClr>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2pPr>
              <a:lvl3pPr marL="1143000" indent="-228600">
                <a:spcBef>
                  <a:spcPct val="20000"/>
                </a:spcBef>
                <a:buClr>
                  <a:srgbClr val="92CCE5"/>
                </a:buClr>
                <a:buFont typeface="Ericsson Capital TT" panose="02000503000000020004" pitchFamily="2" charset="0"/>
                <a:buChar char="›"/>
                <a:defRPr sz="2000">
                  <a:solidFill>
                    <a:schemeClr val="tx1"/>
                  </a:solidFill>
                  <a:latin typeface="Arial" panose="020B0604020202020204" pitchFamily="34" charset="0"/>
                </a:defRPr>
              </a:lvl3pPr>
              <a:lvl4pPr marL="16002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4pPr>
              <a:lvl5pPr marL="20574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9pPr>
            </a:lstStyle>
            <a:p>
              <a:pPr algn="r" defTabSz="685800" fontAlgn="auto">
                <a:spcBef>
                  <a:spcPct val="50000"/>
                </a:spcBef>
                <a:spcAft>
                  <a:spcPts val="0"/>
                </a:spcAft>
                <a:buClrTx/>
                <a:buFont typeface="Arial" panose="020B0604020202020204" pitchFamily="34" charset="0"/>
                <a:buNone/>
                <a:defRPr/>
              </a:pPr>
              <a:r>
                <a:rPr lang="en-US" altLang="sv-SE" sz="975" kern="0">
                  <a:solidFill>
                    <a:srgbClr val="FFFFFF"/>
                  </a:solidFill>
                </a:rPr>
                <a:t>20</a:t>
              </a:r>
            </a:p>
          </p:txBody>
        </p:sp>
        <p:sp>
          <p:nvSpPr>
            <p:cNvPr id="6162" name="Rectangle 68"/>
            <p:cNvSpPr>
              <a:spLocks noChangeArrowheads="1"/>
            </p:cNvSpPr>
            <p:nvPr/>
          </p:nvSpPr>
          <p:spPr bwMode="auto">
            <a:xfrm>
              <a:off x="1083272" y="2098937"/>
              <a:ext cx="1238169" cy="32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spcBef>
                  <a:spcPct val="20000"/>
                </a:spcBef>
                <a:buClr>
                  <a:srgbClr val="00A9D4"/>
                </a:buClr>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2pPr>
              <a:lvl3pPr marL="1143000" indent="-228600">
                <a:spcBef>
                  <a:spcPct val="20000"/>
                </a:spcBef>
                <a:buClr>
                  <a:srgbClr val="92CCE5"/>
                </a:buClr>
                <a:buFont typeface="Ericsson Capital TT" panose="02000503000000020004" pitchFamily="2" charset="0"/>
                <a:buChar char="›"/>
                <a:defRPr sz="2000">
                  <a:solidFill>
                    <a:schemeClr val="tx1"/>
                  </a:solidFill>
                  <a:latin typeface="Arial" panose="020B0604020202020204" pitchFamily="34" charset="0"/>
                </a:defRPr>
              </a:lvl3pPr>
              <a:lvl4pPr marL="16002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4pPr>
              <a:lvl5pPr marL="20574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9pPr>
            </a:lstStyle>
            <a:p>
              <a:pPr algn="r" defTabSz="685800" fontAlgn="auto">
                <a:spcBef>
                  <a:spcPct val="50000"/>
                </a:spcBef>
                <a:spcAft>
                  <a:spcPts val="0"/>
                </a:spcAft>
                <a:buClrTx/>
                <a:buFont typeface="Arial" panose="020B0604020202020204" pitchFamily="34" charset="0"/>
                <a:buNone/>
                <a:defRPr/>
              </a:pPr>
              <a:r>
                <a:rPr lang="en-US" altLang="sv-SE" sz="975" kern="0">
                  <a:solidFill>
                    <a:srgbClr val="FFFFFF"/>
                  </a:solidFill>
                </a:rPr>
                <a:t>40</a:t>
              </a:r>
            </a:p>
          </p:txBody>
        </p:sp>
        <p:sp>
          <p:nvSpPr>
            <p:cNvPr id="6163" name="textruta 31"/>
            <p:cNvSpPr txBox="1">
              <a:spLocks noChangeArrowheads="1"/>
            </p:cNvSpPr>
            <p:nvPr/>
          </p:nvSpPr>
          <p:spPr bwMode="auto">
            <a:xfrm rot="16200000">
              <a:off x="-704298" y="3658114"/>
              <a:ext cx="5016496" cy="28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spcBef>
                  <a:spcPct val="20000"/>
                </a:spcBef>
                <a:buClr>
                  <a:srgbClr val="00A9D4"/>
                </a:buClr>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2pPr>
              <a:lvl3pPr marL="1143000" indent="-228600">
                <a:spcBef>
                  <a:spcPct val="20000"/>
                </a:spcBef>
                <a:buClr>
                  <a:srgbClr val="92CCE5"/>
                </a:buClr>
                <a:buFont typeface="Ericsson Capital TT" panose="02000503000000020004" pitchFamily="2" charset="0"/>
                <a:buChar char="›"/>
                <a:defRPr sz="2000">
                  <a:solidFill>
                    <a:schemeClr val="tx1"/>
                  </a:solidFill>
                  <a:latin typeface="Arial" panose="020B0604020202020204" pitchFamily="34" charset="0"/>
                </a:defRPr>
              </a:lvl3pPr>
              <a:lvl4pPr marL="16002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4pPr>
              <a:lvl5pPr marL="20574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9pPr>
            </a:lstStyle>
            <a:p>
              <a:pPr algn="ctr" defTabSz="685800" fontAlgn="auto">
                <a:spcBef>
                  <a:spcPct val="50000"/>
                </a:spcBef>
                <a:spcAft>
                  <a:spcPts val="0"/>
                </a:spcAft>
                <a:buClrTx/>
                <a:buFont typeface="Arial" panose="020B0604020202020204" pitchFamily="34" charset="0"/>
                <a:buNone/>
                <a:defRPr/>
              </a:pPr>
              <a:r>
                <a:rPr lang="en-US" altLang="sv-SE" sz="1125" kern="0" dirty="0">
                  <a:solidFill>
                    <a:srgbClr val="FFFFFF"/>
                  </a:solidFill>
                </a:rPr>
                <a:t>Connected</a:t>
              </a:r>
              <a:r>
                <a:rPr lang="hr-HR" altLang="sv-SE" sz="1125" kern="0" dirty="0">
                  <a:solidFill>
                    <a:srgbClr val="FFFFFF"/>
                  </a:solidFill>
                </a:rPr>
                <a:t> </a:t>
              </a:r>
              <a:r>
                <a:rPr lang="en-US" altLang="sv-SE" sz="1125" kern="0" dirty="0">
                  <a:solidFill>
                    <a:srgbClr val="FFFFFF"/>
                  </a:solidFill>
                </a:rPr>
                <a:t>(billions)</a:t>
              </a:r>
            </a:p>
          </p:txBody>
        </p:sp>
        <p:sp>
          <p:nvSpPr>
            <p:cNvPr id="6164" name="Rectangle 68"/>
            <p:cNvSpPr>
              <a:spLocks noChangeArrowheads="1"/>
            </p:cNvSpPr>
            <p:nvPr/>
          </p:nvSpPr>
          <p:spPr bwMode="auto">
            <a:xfrm>
              <a:off x="8874211" y="6340734"/>
              <a:ext cx="787348" cy="32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spcBef>
                  <a:spcPct val="20000"/>
                </a:spcBef>
                <a:buClr>
                  <a:srgbClr val="00A9D4"/>
                </a:buClr>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2pPr>
              <a:lvl3pPr marL="1143000" indent="-228600">
                <a:spcBef>
                  <a:spcPct val="20000"/>
                </a:spcBef>
                <a:buClr>
                  <a:srgbClr val="92CCE5"/>
                </a:buClr>
                <a:buFont typeface="Ericsson Capital TT" panose="02000503000000020004" pitchFamily="2" charset="0"/>
                <a:buChar char="›"/>
                <a:defRPr sz="2000">
                  <a:solidFill>
                    <a:schemeClr val="tx1"/>
                  </a:solidFill>
                  <a:latin typeface="Arial" panose="020B0604020202020204" pitchFamily="34" charset="0"/>
                </a:defRPr>
              </a:lvl3pPr>
              <a:lvl4pPr marL="16002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4pPr>
              <a:lvl5pPr marL="2057400" indent="-228600">
                <a:spcBef>
                  <a:spcPct val="20000"/>
                </a:spcBef>
                <a:buClr>
                  <a:schemeClr val="tx1"/>
                </a:buClr>
                <a:buFont typeface="Ericsson Capital TT" panose="02000503000000020004" pitchFamily="2"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Ericsson Capital TT" panose="02000503000000020004" pitchFamily="2" charset="0"/>
                <a:buChar char="›"/>
                <a:defRPr sz="2000">
                  <a:solidFill>
                    <a:schemeClr val="tx1"/>
                  </a:solidFill>
                  <a:latin typeface="Arial" panose="020B0604020202020204" pitchFamily="34" charset="0"/>
                </a:defRPr>
              </a:lvl9pPr>
            </a:lstStyle>
            <a:p>
              <a:pPr algn="r" defTabSz="685800" fontAlgn="auto">
                <a:spcBef>
                  <a:spcPct val="50000"/>
                </a:spcBef>
                <a:spcAft>
                  <a:spcPts val="0"/>
                </a:spcAft>
                <a:buClrTx/>
                <a:buFont typeface="Arial" panose="020B0604020202020204" pitchFamily="34" charset="0"/>
                <a:buNone/>
                <a:defRPr/>
              </a:pPr>
              <a:r>
                <a:rPr lang="en-US" altLang="sv-SE" sz="975" kern="0">
                  <a:solidFill>
                    <a:srgbClr val="FFFFFF"/>
                  </a:solidFill>
                </a:rPr>
                <a:t>2020</a:t>
              </a:r>
            </a:p>
          </p:txBody>
        </p:sp>
        <p:sp>
          <p:nvSpPr>
            <p:cNvPr id="67" name="Freeform 3"/>
            <p:cNvSpPr>
              <a:spLocks noChangeAspect="1" noEditPoints="1"/>
            </p:cNvSpPr>
            <p:nvPr/>
          </p:nvSpPr>
          <p:spPr bwMode="auto">
            <a:xfrm>
              <a:off x="5303628" y="2122220"/>
              <a:ext cx="679406" cy="315384"/>
            </a:xfrm>
            <a:custGeom>
              <a:avLst/>
              <a:gdLst>
                <a:gd name="T0" fmla="*/ 2147483647 w 448"/>
                <a:gd name="T1" fmla="*/ 2147483647 h 208"/>
                <a:gd name="T2" fmla="*/ 2147483647 w 448"/>
                <a:gd name="T3" fmla="*/ 2147483647 h 208"/>
                <a:gd name="T4" fmla="*/ 2147483647 w 448"/>
                <a:gd name="T5" fmla="*/ 2147483647 h 208"/>
                <a:gd name="T6" fmla="*/ 2147483647 w 448"/>
                <a:gd name="T7" fmla="*/ 2147483647 h 208"/>
                <a:gd name="T8" fmla="*/ 2147483647 w 448"/>
                <a:gd name="T9" fmla="*/ 2147483647 h 208"/>
                <a:gd name="T10" fmla="*/ 2147483647 w 448"/>
                <a:gd name="T11" fmla="*/ 2147483647 h 208"/>
                <a:gd name="T12" fmla="*/ 2147483647 w 448"/>
                <a:gd name="T13" fmla="*/ 2147483647 h 208"/>
                <a:gd name="T14" fmla="*/ 2147483647 w 448"/>
                <a:gd name="T15" fmla="*/ 2147483647 h 208"/>
                <a:gd name="T16" fmla="*/ 2147483647 w 448"/>
                <a:gd name="T17" fmla="*/ 2147483647 h 208"/>
                <a:gd name="T18" fmla="*/ 2147483647 w 448"/>
                <a:gd name="T19" fmla="*/ 2147483647 h 208"/>
                <a:gd name="T20" fmla="*/ 2147483647 w 448"/>
                <a:gd name="T21" fmla="*/ 2147483647 h 208"/>
                <a:gd name="T22" fmla="*/ 2147483647 w 448"/>
                <a:gd name="T23" fmla="*/ 2147483647 h 208"/>
                <a:gd name="T24" fmla="*/ 2147483647 w 448"/>
                <a:gd name="T25" fmla="*/ 2147483647 h 208"/>
                <a:gd name="T26" fmla="*/ 2147483647 w 448"/>
                <a:gd name="T27" fmla="*/ 2147483647 h 208"/>
                <a:gd name="T28" fmla="*/ 2147483647 w 448"/>
                <a:gd name="T29" fmla="*/ 2147483647 h 208"/>
                <a:gd name="T30" fmla="*/ 2147483647 w 448"/>
                <a:gd name="T31" fmla="*/ 2147483647 h 208"/>
                <a:gd name="T32" fmla="*/ 2147483647 w 448"/>
                <a:gd name="T33" fmla="*/ 2147483647 h 208"/>
                <a:gd name="T34" fmla="*/ 2147483647 w 448"/>
                <a:gd name="T35" fmla="*/ 2147483647 h 208"/>
                <a:gd name="T36" fmla="*/ 2147483647 w 448"/>
                <a:gd name="T37" fmla="*/ 2147483647 h 208"/>
                <a:gd name="T38" fmla="*/ 2147483647 w 448"/>
                <a:gd name="T39" fmla="*/ 2147483647 h 208"/>
                <a:gd name="T40" fmla="*/ 2147483647 w 448"/>
                <a:gd name="T41" fmla="*/ 2147483647 h 208"/>
                <a:gd name="T42" fmla="*/ 2147483647 w 448"/>
                <a:gd name="T43" fmla="*/ 2147483647 h 208"/>
                <a:gd name="T44" fmla="*/ 2147483647 w 448"/>
                <a:gd name="T45" fmla="*/ 2147483647 h 208"/>
                <a:gd name="T46" fmla="*/ 2147483647 w 448"/>
                <a:gd name="T47" fmla="*/ 2147483647 h 208"/>
                <a:gd name="T48" fmla="*/ 2147483647 w 448"/>
                <a:gd name="T49" fmla="*/ 2147483647 h 208"/>
                <a:gd name="T50" fmla="*/ 2147483647 w 448"/>
                <a:gd name="T51" fmla="*/ 2147483647 h 208"/>
                <a:gd name="T52" fmla="*/ 2147483647 w 448"/>
                <a:gd name="T53" fmla="*/ 2147483647 h 208"/>
                <a:gd name="T54" fmla="*/ 2147483647 w 448"/>
                <a:gd name="T55" fmla="*/ 2147483647 h 208"/>
                <a:gd name="T56" fmla="*/ 2147483647 w 448"/>
                <a:gd name="T57" fmla="*/ 2147483647 h 208"/>
                <a:gd name="T58" fmla="*/ 2147483647 w 448"/>
                <a:gd name="T59" fmla="*/ 2147483647 h 208"/>
                <a:gd name="T60" fmla="*/ 2147483647 w 448"/>
                <a:gd name="T61" fmla="*/ 2147483647 h 208"/>
                <a:gd name="T62" fmla="*/ 2147483647 w 448"/>
                <a:gd name="T63" fmla="*/ 2147483647 h 208"/>
                <a:gd name="T64" fmla="*/ 2147483647 w 448"/>
                <a:gd name="T65" fmla="*/ 2147483647 h 208"/>
                <a:gd name="T66" fmla="*/ 2147483647 w 448"/>
                <a:gd name="T67" fmla="*/ 2147483647 h 2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8"/>
                <a:gd name="T103" fmla="*/ 0 h 208"/>
                <a:gd name="T104" fmla="*/ 448 w 448"/>
                <a:gd name="T105" fmla="*/ 208 h 2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8" h="208">
                  <a:moveTo>
                    <a:pt x="447" y="114"/>
                  </a:moveTo>
                  <a:cubicBezTo>
                    <a:pt x="446" y="110"/>
                    <a:pt x="442" y="107"/>
                    <a:pt x="437" y="108"/>
                  </a:cubicBezTo>
                  <a:cubicBezTo>
                    <a:pt x="433" y="109"/>
                    <a:pt x="431" y="114"/>
                    <a:pt x="432" y="118"/>
                  </a:cubicBezTo>
                  <a:cubicBezTo>
                    <a:pt x="432" y="120"/>
                    <a:pt x="432" y="122"/>
                    <a:pt x="432" y="125"/>
                  </a:cubicBezTo>
                  <a:cubicBezTo>
                    <a:pt x="432" y="142"/>
                    <a:pt x="427" y="154"/>
                    <a:pt x="423" y="161"/>
                  </a:cubicBezTo>
                  <a:cubicBezTo>
                    <a:pt x="420" y="164"/>
                    <a:pt x="418" y="167"/>
                    <a:pt x="416" y="169"/>
                  </a:cubicBezTo>
                  <a:cubicBezTo>
                    <a:pt x="416" y="169"/>
                    <a:pt x="416" y="169"/>
                    <a:pt x="416" y="169"/>
                  </a:cubicBezTo>
                  <a:cubicBezTo>
                    <a:pt x="413" y="169"/>
                    <a:pt x="410" y="169"/>
                    <a:pt x="408" y="169"/>
                  </a:cubicBezTo>
                  <a:cubicBezTo>
                    <a:pt x="408" y="167"/>
                    <a:pt x="408" y="165"/>
                    <a:pt x="408" y="163"/>
                  </a:cubicBezTo>
                  <a:cubicBezTo>
                    <a:pt x="408" y="139"/>
                    <a:pt x="388" y="119"/>
                    <a:pt x="363" y="119"/>
                  </a:cubicBezTo>
                  <a:cubicBezTo>
                    <a:pt x="339" y="119"/>
                    <a:pt x="319" y="139"/>
                    <a:pt x="319" y="163"/>
                  </a:cubicBezTo>
                  <a:cubicBezTo>
                    <a:pt x="319" y="165"/>
                    <a:pt x="319" y="167"/>
                    <a:pt x="319" y="169"/>
                  </a:cubicBezTo>
                  <a:cubicBezTo>
                    <a:pt x="266" y="169"/>
                    <a:pt x="197" y="169"/>
                    <a:pt x="140" y="169"/>
                  </a:cubicBezTo>
                  <a:cubicBezTo>
                    <a:pt x="141" y="167"/>
                    <a:pt x="141" y="165"/>
                    <a:pt x="141" y="163"/>
                  </a:cubicBezTo>
                  <a:cubicBezTo>
                    <a:pt x="141" y="139"/>
                    <a:pt x="121" y="119"/>
                    <a:pt x="96" y="119"/>
                  </a:cubicBezTo>
                  <a:cubicBezTo>
                    <a:pt x="71" y="119"/>
                    <a:pt x="52" y="139"/>
                    <a:pt x="51" y="163"/>
                  </a:cubicBezTo>
                  <a:cubicBezTo>
                    <a:pt x="51" y="165"/>
                    <a:pt x="52" y="167"/>
                    <a:pt x="52" y="169"/>
                  </a:cubicBezTo>
                  <a:cubicBezTo>
                    <a:pt x="40" y="169"/>
                    <a:pt x="32" y="169"/>
                    <a:pt x="29" y="169"/>
                  </a:cubicBezTo>
                  <a:cubicBezTo>
                    <a:pt x="23" y="169"/>
                    <a:pt x="21" y="167"/>
                    <a:pt x="19" y="163"/>
                  </a:cubicBezTo>
                  <a:cubicBezTo>
                    <a:pt x="17" y="159"/>
                    <a:pt x="16" y="152"/>
                    <a:pt x="16" y="147"/>
                  </a:cubicBezTo>
                  <a:cubicBezTo>
                    <a:pt x="16" y="136"/>
                    <a:pt x="21" y="126"/>
                    <a:pt x="30" y="118"/>
                  </a:cubicBezTo>
                  <a:cubicBezTo>
                    <a:pt x="44" y="105"/>
                    <a:pt x="67" y="96"/>
                    <a:pt x="85" y="90"/>
                  </a:cubicBezTo>
                  <a:cubicBezTo>
                    <a:pt x="95" y="87"/>
                    <a:pt x="103" y="85"/>
                    <a:pt x="109" y="84"/>
                  </a:cubicBezTo>
                  <a:cubicBezTo>
                    <a:pt x="114" y="83"/>
                    <a:pt x="117" y="82"/>
                    <a:pt x="119" y="82"/>
                  </a:cubicBezTo>
                  <a:cubicBezTo>
                    <a:pt x="384" y="82"/>
                    <a:pt x="384" y="82"/>
                    <a:pt x="384" y="82"/>
                  </a:cubicBezTo>
                  <a:cubicBezTo>
                    <a:pt x="385" y="82"/>
                    <a:pt x="386" y="82"/>
                    <a:pt x="386" y="83"/>
                  </a:cubicBezTo>
                  <a:cubicBezTo>
                    <a:pt x="392" y="84"/>
                    <a:pt x="406" y="89"/>
                    <a:pt x="417" y="97"/>
                  </a:cubicBezTo>
                  <a:cubicBezTo>
                    <a:pt x="420" y="100"/>
                    <a:pt x="425" y="99"/>
                    <a:pt x="428" y="96"/>
                  </a:cubicBezTo>
                  <a:cubicBezTo>
                    <a:pt x="430" y="92"/>
                    <a:pt x="430" y="87"/>
                    <a:pt x="426" y="84"/>
                  </a:cubicBezTo>
                  <a:cubicBezTo>
                    <a:pt x="412" y="74"/>
                    <a:pt x="397" y="69"/>
                    <a:pt x="390" y="67"/>
                  </a:cubicBezTo>
                  <a:cubicBezTo>
                    <a:pt x="380" y="55"/>
                    <a:pt x="333" y="0"/>
                    <a:pt x="248" y="0"/>
                  </a:cubicBezTo>
                  <a:cubicBezTo>
                    <a:pt x="165" y="0"/>
                    <a:pt x="123" y="53"/>
                    <a:pt x="113" y="67"/>
                  </a:cubicBezTo>
                  <a:cubicBezTo>
                    <a:pt x="105" y="68"/>
                    <a:pt x="82" y="73"/>
                    <a:pt x="60" y="82"/>
                  </a:cubicBezTo>
                  <a:cubicBezTo>
                    <a:pt x="46" y="88"/>
                    <a:pt x="31" y="96"/>
                    <a:pt x="20" y="106"/>
                  </a:cubicBezTo>
                  <a:cubicBezTo>
                    <a:pt x="8" y="116"/>
                    <a:pt x="0" y="130"/>
                    <a:pt x="0" y="147"/>
                  </a:cubicBezTo>
                  <a:cubicBezTo>
                    <a:pt x="0" y="153"/>
                    <a:pt x="1" y="162"/>
                    <a:pt x="5" y="170"/>
                  </a:cubicBezTo>
                  <a:cubicBezTo>
                    <a:pt x="8" y="178"/>
                    <a:pt x="17" y="185"/>
                    <a:pt x="29" y="185"/>
                  </a:cubicBezTo>
                  <a:cubicBezTo>
                    <a:pt x="29" y="185"/>
                    <a:pt x="29" y="185"/>
                    <a:pt x="29" y="185"/>
                  </a:cubicBezTo>
                  <a:cubicBezTo>
                    <a:pt x="32" y="185"/>
                    <a:pt x="42" y="185"/>
                    <a:pt x="57" y="185"/>
                  </a:cubicBezTo>
                  <a:cubicBezTo>
                    <a:pt x="65" y="199"/>
                    <a:pt x="79" y="208"/>
                    <a:pt x="96" y="208"/>
                  </a:cubicBezTo>
                  <a:cubicBezTo>
                    <a:pt x="113" y="208"/>
                    <a:pt x="127" y="199"/>
                    <a:pt x="135" y="185"/>
                  </a:cubicBezTo>
                  <a:cubicBezTo>
                    <a:pt x="195" y="185"/>
                    <a:pt x="269" y="185"/>
                    <a:pt x="324" y="185"/>
                  </a:cubicBezTo>
                  <a:cubicBezTo>
                    <a:pt x="332" y="199"/>
                    <a:pt x="347" y="208"/>
                    <a:pt x="363" y="208"/>
                  </a:cubicBezTo>
                  <a:cubicBezTo>
                    <a:pt x="380" y="208"/>
                    <a:pt x="395" y="199"/>
                    <a:pt x="402" y="185"/>
                  </a:cubicBezTo>
                  <a:cubicBezTo>
                    <a:pt x="402" y="185"/>
                    <a:pt x="402" y="185"/>
                    <a:pt x="402" y="185"/>
                  </a:cubicBezTo>
                  <a:cubicBezTo>
                    <a:pt x="405" y="185"/>
                    <a:pt x="419" y="185"/>
                    <a:pt x="419" y="185"/>
                  </a:cubicBezTo>
                  <a:cubicBezTo>
                    <a:pt x="420" y="185"/>
                    <a:pt x="422" y="185"/>
                    <a:pt x="423" y="184"/>
                  </a:cubicBezTo>
                  <a:cubicBezTo>
                    <a:pt x="424" y="183"/>
                    <a:pt x="448" y="166"/>
                    <a:pt x="448" y="125"/>
                  </a:cubicBezTo>
                  <a:cubicBezTo>
                    <a:pt x="448" y="121"/>
                    <a:pt x="448" y="117"/>
                    <a:pt x="447" y="114"/>
                  </a:cubicBezTo>
                  <a:close/>
                  <a:moveTo>
                    <a:pt x="368" y="66"/>
                  </a:moveTo>
                  <a:cubicBezTo>
                    <a:pt x="256" y="66"/>
                    <a:pt x="256" y="66"/>
                    <a:pt x="256" y="66"/>
                  </a:cubicBezTo>
                  <a:cubicBezTo>
                    <a:pt x="256" y="16"/>
                    <a:pt x="256" y="16"/>
                    <a:pt x="256" y="16"/>
                  </a:cubicBezTo>
                  <a:cubicBezTo>
                    <a:pt x="296" y="18"/>
                    <a:pt x="326" y="32"/>
                    <a:pt x="346" y="47"/>
                  </a:cubicBezTo>
                  <a:cubicBezTo>
                    <a:pt x="355" y="54"/>
                    <a:pt x="363" y="61"/>
                    <a:pt x="368" y="66"/>
                  </a:cubicBezTo>
                  <a:close/>
                  <a:moveTo>
                    <a:pt x="240" y="16"/>
                  </a:moveTo>
                  <a:cubicBezTo>
                    <a:pt x="240" y="66"/>
                    <a:pt x="240" y="66"/>
                    <a:pt x="240" y="66"/>
                  </a:cubicBezTo>
                  <a:cubicBezTo>
                    <a:pt x="134" y="66"/>
                    <a:pt x="134" y="66"/>
                    <a:pt x="134" y="66"/>
                  </a:cubicBezTo>
                  <a:cubicBezTo>
                    <a:pt x="149" y="49"/>
                    <a:pt x="183" y="18"/>
                    <a:pt x="240" y="16"/>
                  </a:cubicBezTo>
                  <a:close/>
                  <a:moveTo>
                    <a:pt x="96" y="192"/>
                  </a:moveTo>
                  <a:cubicBezTo>
                    <a:pt x="80" y="192"/>
                    <a:pt x="68" y="179"/>
                    <a:pt x="67" y="163"/>
                  </a:cubicBezTo>
                  <a:cubicBezTo>
                    <a:pt x="68" y="148"/>
                    <a:pt x="80" y="135"/>
                    <a:pt x="96" y="135"/>
                  </a:cubicBezTo>
                  <a:cubicBezTo>
                    <a:pt x="112" y="135"/>
                    <a:pt x="125" y="148"/>
                    <a:pt x="125" y="163"/>
                  </a:cubicBezTo>
                  <a:cubicBezTo>
                    <a:pt x="125" y="179"/>
                    <a:pt x="112" y="192"/>
                    <a:pt x="96" y="192"/>
                  </a:cubicBezTo>
                  <a:close/>
                  <a:moveTo>
                    <a:pt x="363" y="192"/>
                  </a:moveTo>
                  <a:cubicBezTo>
                    <a:pt x="347" y="192"/>
                    <a:pt x="335" y="179"/>
                    <a:pt x="335" y="163"/>
                  </a:cubicBezTo>
                  <a:cubicBezTo>
                    <a:pt x="335" y="148"/>
                    <a:pt x="347" y="135"/>
                    <a:pt x="363" y="135"/>
                  </a:cubicBezTo>
                  <a:cubicBezTo>
                    <a:pt x="379" y="135"/>
                    <a:pt x="392" y="148"/>
                    <a:pt x="392" y="163"/>
                  </a:cubicBezTo>
                  <a:cubicBezTo>
                    <a:pt x="392" y="179"/>
                    <a:pt x="379" y="192"/>
                    <a:pt x="363" y="192"/>
                  </a:cubicBezTo>
                  <a:close/>
                </a:path>
              </a:pathLst>
            </a:custGeom>
            <a:solidFill>
              <a:srgbClr val="FFFFFF"/>
            </a:solidFill>
            <a:ln w="9525">
              <a:noFill/>
              <a:round/>
              <a:headEnd/>
              <a:tailEnd/>
            </a:ln>
            <a:extLst>
              <a:ext uri="{91240B29-F687-4F45-9708-019B960494DF}">
                <a14:hiddenLine xmlns:a14="http://schemas.microsoft.com/office/drawing/2010/main" w="9525">
                  <a:solidFill>
                    <a:schemeClr val="tx1">
                      <a:lumMod val="85000"/>
                    </a:schemeClr>
                  </a:solidFill>
                  <a:round/>
                  <a:headEnd/>
                  <a:tailEnd/>
                </a14:hiddenLine>
              </a:ext>
            </a:extLst>
          </p:spPr>
          <p:txBody>
            <a:bodyPr lIns="91438" tIns="45719" rIns="91438" bIns="45719"/>
            <a:lstStyle/>
            <a:p>
              <a:pPr algn="ctr" defTabSz="685800" fontAlgn="auto">
                <a:spcBef>
                  <a:spcPts val="0"/>
                </a:spcBef>
                <a:spcAft>
                  <a:spcPts val="0"/>
                </a:spcAft>
                <a:defRPr/>
              </a:pPr>
              <a:endParaRPr lang="en-US" sz="1350" kern="0">
                <a:solidFill>
                  <a:srgbClr val="58585A">
                    <a:lumMod val="85000"/>
                  </a:srgbClr>
                </a:solidFill>
                <a:ea typeface="MS PGothic" charset="-128"/>
              </a:endParaRPr>
            </a:p>
          </p:txBody>
        </p:sp>
        <p:cxnSp>
          <p:nvCxnSpPr>
            <p:cNvPr id="10263" name="Straight Connector 43"/>
            <p:cNvCxnSpPr>
              <a:cxnSpLocks noChangeShapeType="1"/>
            </p:cNvCxnSpPr>
            <p:nvPr/>
          </p:nvCxnSpPr>
          <p:spPr bwMode="auto">
            <a:xfrm flipH="1">
              <a:off x="2326233" y="1369205"/>
              <a:ext cx="92076" cy="0"/>
            </a:xfrm>
            <a:prstGeom prst="line">
              <a:avLst/>
            </a:prstGeom>
            <a:noFill/>
            <a:ln w="19050" cap="rnd">
              <a:solidFill>
                <a:srgbClr val="FFFFFF"/>
              </a:solidFill>
              <a:round/>
              <a:headEnd/>
              <a:tailEnd/>
            </a:ln>
            <a:extLst>
              <a:ext uri="{909E8E84-426E-40DD-AFC4-6F175D3DCCD1}">
                <a14:hiddenFill xmlns:a14="http://schemas.microsoft.com/office/drawing/2010/main">
                  <a:noFill/>
                </a14:hiddenFill>
              </a:ext>
            </a:extLst>
          </p:spPr>
        </p:cxnSp>
        <p:cxnSp>
          <p:nvCxnSpPr>
            <p:cNvPr id="10264" name="Straight Connector 38"/>
            <p:cNvCxnSpPr>
              <a:cxnSpLocks noChangeShapeType="1"/>
            </p:cNvCxnSpPr>
            <p:nvPr/>
          </p:nvCxnSpPr>
          <p:spPr bwMode="auto">
            <a:xfrm flipH="1">
              <a:off x="2326234" y="2312180"/>
              <a:ext cx="95250" cy="0"/>
            </a:xfrm>
            <a:prstGeom prst="line">
              <a:avLst/>
            </a:prstGeom>
            <a:noFill/>
            <a:ln w="19050" cap="rnd">
              <a:solidFill>
                <a:srgbClr val="FFFFFF"/>
              </a:solidFill>
              <a:round/>
              <a:headEnd/>
              <a:tailEnd/>
            </a:ln>
            <a:extLst>
              <a:ext uri="{909E8E84-426E-40DD-AFC4-6F175D3DCCD1}">
                <a14:hiddenFill xmlns:a14="http://schemas.microsoft.com/office/drawing/2010/main">
                  <a:noFill/>
                </a14:hiddenFill>
              </a:ext>
            </a:extLst>
          </p:spPr>
        </p:cxnSp>
        <p:cxnSp>
          <p:nvCxnSpPr>
            <p:cNvPr id="10265" name="Straight Connector 41"/>
            <p:cNvCxnSpPr>
              <a:cxnSpLocks noChangeShapeType="1"/>
            </p:cNvCxnSpPr>
            <p:nvPr/>
          </p:nvCxnSpPr>
          <p:spPr bwMode="auto">
            <a:xfrm flipH="1">
              <a:off x="2326233" y="3288492"/>
              <a:ext cx="92076" cy="0"/>
            </a:xfrm>
            <a:prstGeom prst="line">
              <a:avLst/>
            </a:prstGeom>
            <a:noFill/>
            <a:ln w="19050" cap="rnd">
              <a:solidFill>
                <a:srgbClr val="FFFFFF"/>
              </a:solidFill>
              <a:round/>
              <a:headEnd/>
              <a:tailEnd/>
            </a:ln>
            <a:extLst>
              <a:ext uri="{909E8E84-426E-40DD-AFC4-6F175D3DCCD1}">
                <a14:hiddenFill xmlns:a14="http://schemas.microsoft.com/office/drawing/2010/main">
                  <a:noFill/>
                </a14:hiddenFill>
              </a:ext>
            </a:extLst>
          </p:spPr>
        </p:cxnSp>
        <p:cxnSp>
          <p:nvCxnSpPr>
            <p:cNvPr id="10266" name="Straight Connector 42"/>
            <p:cNvCxnSpPr>
              <a:cxnSpLocks noChangeShapeType="1"/>
            </p:cNvCxnSpPr>
            <p:nvPr/>
          </p:nvCxnSpPr>
          <p:spPr bwMode="auto">
            <a:xfrm flipH="1">
              <a:off x="2326233" y="4229880"/>
              <a:ext cx="92076" cy="0"/>
            </a:xfrm>
            <a:prstGeom prst="line">
              <a:avLst/>
            </a:prstGeom>
            <a:noFill/>
            <a:ln w="19050" cap="rnd">
              <a:solidFill>
                <a:srgbClr val="FFFFFF"/>
              </a:solidFill>
              <a:round/>
              <a:headEnd/>
              <a:tailEnd/>
            </a:ln>
            <a:extLst>
              <a:ext uri="{909E8E84-426E-40DD-AFC4-6F175D3DCCD1}">
                <a14:hiddenFill xmlns:a14="http://schemas.microsoft.com/office/drawing/2010/main">
                  <a:noFill/>
                </a14:hiddenFill>
              </a:ext>
            </a:extLst>
          </p:spPr>
        </p:cxnSp>
        <p:cxnSp>
          <p:nvCxnSpPr>
            <p:cNvPr id="10267" name="Straight Connector 44"/>
            <p:cNvCxnSpPr>
              <a:cxnSpLocks noChangeShapeType="1"/>
            </p:cNvCxnSpPr>
            <p:nvPr/>
          </p:nvCxnSpPr>
          <p:spPr bwMode="auto">
            <a:xfrm flipH="1">
              <a:off x="2326233" y="5207780"/>
              <a:ext cx="92076" cy="0"/>
            </a:xfrm>
            <a:prstGeom prst="line">
              <a:avLst/>
            </a:prstGeom>
            <a:noFill/>
            <a:ln w="19050" cap="rnd">
              <a:solidFill>
                <a:srgbClr val="FFFFFF"/>
              </a:solidFill>
              <a:round/>
              <a:headEnd/>
              <a:tailEnd/>
            </a:ln>
            <a:extLst>
              <a:ext uri="{909E8E84-426E-40DD-AFC4-6F175D3DCCD1}">
                <a14:hiddenFill xmlns:a14="http://schemas.microsoft.com/office/drawing/2010/main">
                  <a:noFill/>
                </a14:hiddenFill>
              </a:ext>
            </a:extLst>
          </p:spPr>
        </p:cxnSp>
        <p:cxnSp>
          <p:nvCxnSpPr>
            <p:cNvPr id="10268" name="Straight Connector 52"/>
            <p:cNvCxnSpPr>
              <a:cxnSpLocks noChangeShapeType="1"/>
            </p:cNvCxnSpPr>
            <p:nvPr/>
          </p:nvCxnSpPr>
          <p:spPr bwMode="auto">
            <a:xfrm flipH="1" flipV="1">
              <a:off x="6509806" y="4172164"/>
              <a:ext cx="1831627" cy="1480410"/>
            </a:xfrm>
            <a:prstGeom prst="line">
              <a:avLst/>
            </a:prstGeom>
            <a:noFill/>
            <a:ln w="12700" cap="rnd">
              <a:solidFill>
                <a:srgbClr val="FFFFFF"/>
              </a:solidFill>
              <a:round/>
              <a:headEnd/>
              <a:tailEnd/>
            </a:ln>
            <a:extLst>
              <a:ext uri="{909E8E84-426E-40DD-AFC4-6F175D3DCCD1}">
                <a14:hiddenFill xmlns:a14="http://schemas.microsoft.com/office/drawing/2010/main">
                  <a:noFill/>
                </a14:hiddenFill>
              </a:ext>
            </a:extLst>
          </p:spPr>
        </p:cxnSp>
        <p:cxnSp>
          <p:nvCxnSpPr>
            <p:cNvPr id="10269" name="Straight Connector 53"/>
            <p:cNvCxnSpPr>
              <a:cxnSpLocks noChangeShapeType="1"/>
            </p:cNvCxnSpPr>
            <p:nvPr/>
          </p:nvCxnSpPr>
          <p:spPr bwMode="auto">
            <a:xfrm flipH="1" flipV="1">
              <a:off x="6374497" y="5472213"/>
              <a:ext cx="961499" cy="681238"/>
            </a:xfrm>
            <a:prstGeom prst="line">
              <a:avLst/>
            </a:prstGeom>
            <a:noFill/>
            <a:ln w="12700" cap="rnd">
              <a:solidFill>
                <a:srgbClr val="FFFFFF"/>
              </a:solidFill>
              <a:round/>
              <a:headEnd/>
              <a:tailEnd/>
            </a:ln>
            <a:extLst>
              <a:ext uri="{909E8E84-426E-40DD-AFC4-6F175D3DCCD1}">
                <a14:hiddenFill xmlns:a14="http://schemas.microsoft.com/office/drawing/2010/main">
                  <a:noFill/>
                </a14:hiddenFill>
              </a:ext>
            </a:extLst>
          </p:spPr>
        </p:cxnSp>
        <p:cxnSp>
          <p:nvCxnSpPr>
            <p:cNvPr id="10270" name="Straight Connector 55"/>
            <p:cNvCxnSpPr>
              <a:cxnSpLocks noChangeShapeType="1"/>
            </p:cNvCxnSpPr>
            <p:nvPr/>
          </p:nvCxnSpPr>
          <p:spPr bwMode="auto">
            <a:xfrm flipH="1" flipV="1">
              <a:off x="8201570" y="2911242"/>
              <a:ext cx="1110458" cy="815986"/>
            </a:xfrm>
            <a:prstGeom prst="line">
              <a:avLst/>
            </a:prstGeom>
            <a:noFill/>
            <a:ln w="12700" cap="rnd">
              <a:solidFill>
                <a:srgbClr val="FFFFFF"/>
              </a:solidFill>
              <a:round/>
              <a:headEnd/>
              <a:tailEnd/>
            </a:ln>
            <a:extLst>
              <a:ext uri="{909E8E84-426E-40DD-AFC4-6F175D3DCCD1}">
                <a14:hiddenFill xmlns:a14="http://schemas.microsoft.com/office/drawing/2010/main">
                  <a:noFill/>
                </a14:hiddenFill>
              </a:ext>
            </a:extLst>
          </p:spPr>
        </p:cxnSp>
        <p:cxnSp>
          <p:nvCxnSpPr>
            <p:cNvPr id="10271" name="Straight Connector 4"/>
            <p:cNvCxnSpPr>
              <a:cxnSpLocks noChangeShapeType="1"/>
            </p:cNvCxnSpPr>
            <p:nvPr/>
          </p:nvCxnSpPr>
          <p:spPr bwMode="auto">
            <a:xfrm>
              <a:off x="2417453" y="1223155"/>
              <a:ext cx="0" cy="5035550"/>
            </a:xfrm>
            <a:prstGeom prst="line">
              <a:avLst/>
            </a:prstGeom>
            <a:noFill/>
            <a:ln w="25400" cap="rnd">
              <a:solidFill>
                <a:srgbClr val="FFFFFF"/>
              </a:solidFill>
              <a:round/>
              <a:headEnd/>
              <a:tailEnd/>
            </a:ln>
            <a:extLst>
              <a:ext uri="{909E8E84-426E-40DD-AFC4-6F175D3DCCD1}">
                <a14:hiddenFill xmlns:a14="http://schemas.microsoft.com/office/drawing/2010/main">
                  <a:noFill/>
                </a14:hiddenFill>
              </a:ext>
            </a:extLst>
          </p:spPr>
        </p:cxnSp>
        <p:sp>
          <p:nvSpPr>
            <p:cNvPr id="77" name="Oval 78"/>
            <p:cNvSpPr>
              <a:spLocks noChangeArrowheads="1"/>
            </p:cNvSpPr>
            <p:nvPr/>
          </p:nvSpPr>
          <p:spPr bwMode="auto">
            <a:xfrm flipH="1">
              <a:off x="7318562" y="6141767"/>
              <a:ext cx="52914" cy="55033"/>
            </a:xfrm>
            <a:prstGeom prst="ellipse">
              <a:avLst/>
            </a:prstGeom>
            <a:solidFill>
              <a:srgbClr val="FFFFFF"/>
            </a:solidFill>
            <a:ln w="38100" cap="flat" cmpd="sng" algn="ctr">
              <a:solidFill>
                <a:srgbClr val="FFFFFF"/>
              </a:solidFill>
              <a:prstDash val="solid"/>
              <a:round/>
              <a:headEnd type="none" w="med" len="med"/>
              <a:tailEnd type="none" w="med" len="med"/>
            </a:ln>
          </p:spPr>
          <p:txBody>
            <a:bodyPr wrap="none" lIns="71999" tIns="45719" rIns="71999" bIns="45719"/>
            <a:lstStyle/>
            <a:p>
              <a:pPr algn="ctr" defTabSz="685800" fontAlgn="auto">
                <a:spcAft>
                  <a:spcPts val="0"/>
                </a:spcAft>
                <a:defRPr/>
              </a:pPr>
              <a:r>
                <a:rPr lang="en-US" sz="1350" kern="0">
                  <a:solidFill>
                    <a:srgbClr val="58585A">
                      <a:lumMod val="85000"/>
                    </a:srgbClr>
                  </a:solidFill>
                  <a:ea typeface="MS PGothic" charset="-128"/>
                </a:rPr>
                <a:t> </a:t>
              </a:r>
            </a:p>
          </p:txBody>
        </p:sp>
        <p:sp>
          <p:nvSpPr>
            <p:cNvPr id="78" name="Oval 78"/>
            <p:cNvSpPr>
              <a:spLocks noChangeArrowheads="1"/>
            </p:cNvSpPr>
            <p:nvPr/>
          </p:nvSpPr>
          <p:spPr bwMode="auto">
            <a:xfrm flipH="1">
              <a:off x="9312331" y="3713952"/>
              <a:ext cx="52914" cy="55033"/>
            </a:xfrm>
            <a:prstGeom prst="ellipse">
              <a:avLst/>
            </a:prstGeom>
            <a:solidFill>
              <a:srgbClr val="FFFFFF"/>
            </a:solidFill>
            <a:ln w="38100" cap="flat" cmpd="sng" algn="ctr">
              <a:solidFill>
                <a:srgbClr val="FFFFFF"/>
              </a:solidFill>
              <a:prstDash val="solid"/>
              <a:round/>
              <a:headEnd type="none" w="med" len="med"/>
              <a:tailEnd type="none" w="med" len="med"/>
            </a:ln>
          </p:spPr>
          <p:txBody>
            <a:bodyPr wrap="none" lIns="71999" tIns="45719" rIns="71999" bIns="45719"/>
            <a:lstStyle/>
            <a:p>
              <a:pPr algn="ctr" defTabSz="685800" fontAlgn="auto">
                <a:spcAft>
                  <a:spcPts val="0"/>
                </a:spcAft>
                <a:defRPr/>
              </a:pPr>
              <a:r>
                <a:rPr lang="en-US" sz="1350" kern="0">
                  <a:solidFill>
                    <a:srgbClr val="58585A">
                      <a:lumMod val="85000"/>
                    </a:srgbClr>
                  </a:solidFill>
                  <a:ea typeface="MS PGothic" charset="-128"/>
                </a:rPr>
                <a:t> </a:t>
              </a:r>
            </a:p>
          </p:txBody>
        </p:sp>
        <p:cxnSp>
          <p:nvCxnSpPr>
            <p:cNvPr id="10274" name="Straight Connector 44"/>
            <p:cNvCxnSpPr>
              <a:cxnSpLocks noChangeShapeType="1"/>
            </p:cNvCxnSpPr>
            <p:nvPr/>
          </p:nvCxnSpPr>
          <p:spPr bwMode="auto">
            <a:xfrm flipV="1">
              <a:off x="7342885" y="6284300"/>
              <a:ext cx="0" cy="74613"/>
            </a:xfrm>
            <a:prstGeom prst="line">
              <a:avLst/>
            </a:prstGeom>
            <a:noFill/>
            <a:ln w="19050" cap="rnd">
              <a:solidFill>
                <a:srgbClr val="FFFFFF"/>
              </a:solidFill>
              <a:round/>
              <a:headEnd/>
              <a:tailEnd/>
            </a:ln>
            <a:extLst>
              <a:ext uri="{909E8E84-426E-40DD-AFC4-6F175D3DCCD1}">
                <a14:hiddenFill xmlns:a14="http://schemas.microsoft.com/office/drawing/2010/main">
                  <a:noFill/>
                </a14:hiddenFill>
              </a:ext>
            </a:extLst>
          </p:spPr>
        </p:cxnSp>
        <p:cxnSp>
          <p:nvCxnSpPr>
            <p:cNvPr id="10275" name="Straight Connector 44"/>
            <p:cNvCxnSpPr>
              <a:cxnSpLocks noChangeShapeType="1"/>
            </p:cNvCxnSpPr>
            <p:nvPr/>
          </p:nvCxnSpPr>
          <p:spPr bwMode="auto">
            <a:xfrm flipV="1">
              <a:off x="8354942" y="6284300"/>
              <a:ext cx="0" cy="74613"/>
            </a:xfrm>
            <a:prstGeom prst="line">
              <a:avLst/>
            </a:prstGeom>
            <a:noFill/>
            <a:ln w="19050" cap="rnd">
              <a:solidFill>
                <a:srgbClr val="FFFFFF"/>
              </a:solidFill>
              <a:round/>
              <a:headEnd/>
              <a:tailEnd/>
            </a:ln>
            <a:extLst>
              <a:ext uri="{909E8E84-426E-40DD-AFC4-6F175D3DCCD1}">
                <a14:hiddenFill xmlns:a14="http://schemas.microsoft.com/office/drawing/2010/main">
                  <a:noFill/>
                </a14:hiddenFill>
              </a:ext>
            </a:extLst>
          </p:spPr>
        </p:cxnSp>
        <p:cxnSp>
          <p:nvCxnSpPr>
            <p:cNvPr id="10276" name="Straight Connector 44"/>
            <p:cNvCxnSpPr>
              <a:cxnSpLocks noChangeShapeType="1"/>
            </p:cNvCxnSpPr>
            <p:nvPr/>
          </p:nvCxnSpPr>
          <p:spPr bwMode="auto">
            <a:xfrm flipV="1">
              <a:off x="9342741" y="6284300"/>
              <a:ext cx="0" cy="74613"/>
            </a:xfrm>
            <a:prstGeom prst="line">
              <a:avLst/>
            </a:prstGeom>
            <a:noFill/>
            <a:ln w="19050" cap="rnd">
              <a:solidFill>
                <a:srgbClr val="FFFFFF"/>
              </a:solidFill>
              <a:round/>
              <a:headEnd/>
              <a:tailEnd/>
            </a:ln>
            <a:extLst>
              <a:ext uri="{909E8E84-426E-40DD-AFC4-6F175D3DCCD1}">
                <a14:hiddenFill xmlns:a14="http://schemas.microsoft.com/office/drawing/2010/main">
                  <a:noFill/>
                </a14:hiddenFill>
              </a:ext>
            </a:extLst>
          </p:spPr>
        </p:cxnSp>
        <p:cxnSp>
          <p:nvCxnSpPr>
            <p:cNvPr id="10277" name="Straight Connector 70"/>
            <p:cNvCxnSpPr>
              <a:cxnSpLocks noChangeShapeType="1"/>
            </p:cNvCxnSpPr>
            <p:nvPr/>
          </p:nvCxnSpPr>
          <p:spPr bwMode="auto">
            <a:xfrm flipH="1">
              <a:off x="9350641" y="6272023"/>
              <a:ext cx="923592" cy="0"/>
            </a:xfrm>
            <a:prstGeom prst="line">
              <a:avLst/>
            </a:prstGeom>
            <a:noFill/>
            <a:ln w="25400" cap="rnd">
              <a:solidFill>
                <a:srgbClr val="FFFFFF"/>
              </a:solidFill>
              <a:prstDash val="sysDash"/>
              <a:round/>
              <a:headEnd type="arrow" w="lg" len="med"/>
              <a:tailEnd type="none" w="lg" len="med"/>
            </a:ln>
            <a:extLst>
              <a:ext uri="{909E8E84-426E-40DD-AFC4-6F175D3DCCD1}">
                <a14:hiddenFill xmlns:a14="http://schemas.microsoft.com/office/drawing/2010/main">
                  <a:noFill/>
                </a14:hiddenFill>
              </a:ext>
            </a:extLst>
          </p:spPr>
        </p:cxnSp>
        <p:cxnSp>
          <p:nvCxnSpPr>
            <p:cNvPr id="10278" name="Straight Connector 82"/>
            <p:cNvCxnSpPr>
              <a:cxnSpLocks noChangeShapeType="1"/>
            </p:cNvCxnSpPr>
            <p:nvPr/>
          </p:nvCxnSpPr>
          <p:spPr bwMode="auto">
            <a:xfrm flipV="1">
              <a:off x="9330834" y="1492036"/>
              <a:ext cx="1119128" cy="2289280"/>
            </a:xfrm>
            <a:prstGeom prst="line">
              <a:avLst/>
            </a:prstGeom>
            <a:noFill/>
            <a:ln w="31750" cap="rnd">
              <a:solidFill>
                <a:srgbClr val="FFFFFF"/>
              </a:solidFill>
              <a:prstDash val="sysDot"/>
              <a:round/>
              <a:headEnd/>
              <a:tailEnd type="arrow" w="med" len="med"/>
            </a:ln>
            <a:extLst>
              <a:ext uri="{909E8E84-426E-40DD-AFC4-6F175D3DCCD1}">
                <a14:hiddenFill xmlns:a14="http://schemas.microsoft.com/office/drawing/2010/main">
                  <a:noFill/>
                </a14:hiddenFill>
              </a:ext>
            </a:extLst>
          </p:spPr>
        </p:cxnSp>
        <p:sp>
          <p:nvSpPr>
            <p:cNvPr id="6182" name="textruta 31"/>
            <p:cNvSpPr txBox="1">
              <a:spLocks noChangeArrowheads="1"/>
            </p:cNvSpPr>
            <p:nvPr/>
          </p:nvSpPr>
          <p:spPr bwMode="auto">
            <a:xfrm>
              <a:off x="7642392" y="1104105"/>
              <a:ext cx="2800165" cy="52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defTabSz="685800">
                <a:spcBef>
                  <a:spcPct val="20000"/>
                </a:spcBef>
                <a:buClr>
                  <a:srgbClr val="00A9D4"/>
                </a:buClr>
                <a:buFont typeface="Arial" panose="020B0604020202020204" pitchFamily="34" charset="0"/>
                <a:buChar char="›"/>
                <a:defRPr>
                  <a:solidFill>
                    <a:schemeClr val="tx1"/>
                  </a:solidFill>
                  <a:latin typeface="Arial" panose="020B0604020202020204" pitchFamily="34" charset="0"/>
                </a:defRPr>
              </a:lvl1pPr>
              <a:lvl2pPr marL="742950" indent="-285750" defTabSz="685800">
                <a:spcBef>
                  <a:spcPct val="20000"/>
                </a:spcBef>
                <a:buClr>
                  <a:schemeClr val="tx1"/>
                </a:buClr>
                <a:buFont typeface="Ericsson Capital TT" panose="02000503000000020004" pitchFamily="2" charset="0"/>
                <a:buChar char="–"/>
                <a:defRPr sz="1500">
                  <a:solidFill>
                    <a:schemeClr val="tx1"/>
                  </a:solidFill>
                  <a:latin typeface="Arial" panose="020B0604020202020204" pitchFamily="34" charset="0"/>
                </a:defRPr>
              </a:lvl2pPr>
              <a:lvl3pPr marL="1143000" indent="-228600" defTabSz="685800">
                <a:spcBef>
                  <a:spcPct val="20000"/>
                </a:spcBef>
                <a:buClr>
                  <a:srgbClr val="92CCE5"/>
                </a:buClr>
                <a:buFont typeface="Ericsson Capital TT" panose="02000503000000020004" pitchFamily="2" charset="0"/>
                <a:buChar char="›"/>
                <a:defRPr sz="1500">
                  <a:solidFill>
                    <a:schemeClr val="tx1"/>
                  </a:solidFill>
                  <a:latin typeface="Arial" panose="020B0604020202020204" pitchFamily="34" charset="0"/>
                </a:defRPr>
              </a:lvl3pPr>
              <a:lvl4pPr marL="1600200" indent="-228600" defTabSz="685800">
                <a:spcBef>
                  <a:spcPct val="20000"/>
                </a:spcBef>
                <a:buClr>
                  <a:schemeClr val="tx1"/>
                </a:buClr>
                <a:buFont typeface="Ericsson Capital TT" panose="02000503000000020004" pitchFamily="2" charset="0"/>
                <a:buChar char="-"/>
                <a:defRPr sz="1500">
                  <a:solidFill>
                    <a:schemeClr val="tx1"/>
                  </a:solidFill>
                  <a:latin typeface="Arial" panose="020B0604020202020204" pitchFamily="34" charset="0"/>
                </a:defRPr>
              </a:lvl4pPr>
              <a:lvl5pPr marL="2057400" indent="-228600" defTabSz="685800">
                <a:spcBef>
                  <a:spcPct val="20000"/>
                </a:spcBef>
                <a:buClr>
                  <a:schemeClr val="tx1"/>
                </a:buClr>
                <a:buFont typeface="Ericsson Capital TT" panose="02000503000000020004" pitchFamily="2" charset="0"/>
                <a:buChar char="›"/>
                <a:defRPr sz="15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lr>
                  <a:schemeClr val="tx1"/>
                </a:buClr>
                <a:buFont typeface="Ericsson Capital TT" panose="02000503000000020004" pitchFamily="2" charset="0"/>
                <a:buChar char="›"/>
                <a:defRPr sz="15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lr>
                  <a:schemeClr val="tx1"/>
                </a:buClr>
                <a:buFont typeface="Ericsson Capital TT" panose="02000503000000020004" pitchFamily="2" charset="0"/>
                <a:buChar char="›"/>
                <a:defRPr sz="15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lr>
                  <a:schemeClr val="tx1"/>
                </a:buClr>
                <a:buFont typeface="Ericsson Capital TT" panose="02000503000000020004" pitchFamily="2" charset="0"/>
                <a:buChar char="›"/>
                <a:defRPr sz="15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lr>
                  <a:schemeClr val="tx1"/>
                </a:buClr>
                <a:buFont typeface="Ericsson Capital TT" panose="02000503000000020004" pitchFamily="2" charset="0"/>
                <a:buChar char="›"/>
                <a:defRPr sz="1500">
                  <a:solidFill>
                    <a:schemeClr val="tx1"/>
                  </a:solidFill>
                  <a:latin typeface="Arial" panose="020B0604020202020204" pitchFamily="34" charset="0"/>
                </a:defRPr>
              </a:lvl9pPr>
            </a:lstStyle>
            <a:p>
              <a:pPr algn="ctr">
                <a:spcBef>
                  <a:spcPct val="50000"/>
                </a:spcBef>
                <a:buClrTx/>
                <a:buFont typeface="Arial" panose="020B0604020202020204" pitchFamily="34" charset="0"/>
                <a:buNone/>
              </a:pPr>
              <a:r>
                <a:rPr lang="en-US" altLang="sv-SE" sz="1100" dirty="0">
                  <a:solidFill>
                    <a:srgbClr val="FFFFFF"/>
                  </a:solidFill>
                </a:rPr>
                <a:t>Our vision </a:t>
              </a:r>
              <a:br>
                <a:rPr lang="en-US" altLang="sv-SE" sz="1100" dirty="0">
                  <a:solidFill>
                    <a:srgbClr val="FFFFFF"/>
                  </a:solidFill>
                </a:rPr>
              </a:br>
              <a:r>
                <a:rPr lang="en-US" altLang="sv-SE" sz="1100" dirty="0">
                  <a:solidFill>
                    <a:srgbClr val="FFFFFF"/>
                  </a:solidFill>
                </a:rPr>
                <a:t>50 billion connected devices </a:t>
              </a:r>
            </a:p>
          </p:txBody>
        </p:sp>
        <p:sp>
          <p:nvSpPr>
            <p:cNvPr id="86" name="Oval 78"/>
            <p:cNvSpPr>
              <a:spLocks noChangeArrowheads="1"/>
            </p:cNvSpPr>
            <p:nvPr/>
          </p:nvSpPr>
          <p:spPr bwMode="auto">
            <a:xfrm flipH="1">
              <a:off x="10448907" y="1360221"/>
              <a:ext cx="55030" cy="57151"/>
            </a:xfrm>
            <a:prstGeom prst="ellipse">
              <a:avLst/>
            </a:prstGeom>
            <a:solidFill>
              <a:srgbClr val="FFFFFF"/>
            </a:solidFill>
            <a:ln w="38100" cap="flat" cmpd="sng" algn="ctr">
              <a:solidFill>
                <a:srgbClr val="FFFFFF"/>
              </a:solidFill>
              <a:prstDash val="solid"/>
              <a:round/>
              <a:headEnd type="none" w="med" len="med"/>
              <a:tailEnd type="none" w="med" len="med"/>
            </a:ln>
          </p:spPr>
          <p:txBody>
            <a:bodyPr wrap="none" lIns="71999" tIns="45719" rIns="71999" bIns="45719"/>
            <a:lstStyle/>
            <a:p>
              <a:pPr algn="ctr" defTabSz="685800" fontAlgn="auto">
                <a:spcAft>
                  <a:spcPts val="0"/>
                </a:spcAft>
                <a:defRPr/>
              </a:pPr>
              <a:r>
                <a:rPr lang="en-US" sz="1350" kern="0">
                  <a:solidFill>
                    <a:srgbClr val="58585A">
                      <a:lumMod val="85000"/>
                    </a:srgbClr>
                  </a:solidFill>
                  <a:ea typeface="MS PGothic" charset="-128"/>
                </a:rPr>
                <a:t> </a:t>
              </a:r>
            </a:p>
          </p:txBody>
        </p:sp>
        <p:sp>
          <p:nvSpPr>
            <p:cNvPr id="6184" name="Freeform 6"/>
            <p:cNvSpPr>
              <a:spLocks noChangeAspect="1" noEditPoints="1"/>
            </p:cNvSpPr>
            <p:nvPr/>
          </p:nvSpPr>
          <p:spPr bwMode="auto">
            <a:xfrm>
              <a:off x="6378824" y="2012154"/>
              <a:ext cx="292081" cy="465666"/>
            </a:xfrm>
            <a:custGeom>
              <a:avLst/>
              <a:gdLst>
                <a:gd name="T0" fmla="*/ 2147483647 w 241"/>
                <a:gd name="T1" fmla="*/ 2147483647 h 383"/>
                <a:gd name="T2" fmla="*/ 2147483647 w 241"/>
                <a:gd name="T3" fmla="*/ 2147483647 h 383"/>
                <a:gd name="T4" fmla="*/ 2147483647 w 241"/>
                <a:gd name="T5" fmla="*/ 2147483647 h 383"/>
                <a:gd name="T6" fmla="*/ 2147483647 w 241"/>
                <a:gd name="T7" fmla="*/ 2147483647 h 383"/>
                <a:gd name="T8" fmla="*/ 2147483647 w 241"/>
                <a:gd name="T9" fmla="*/ 2147483647 h 383"/>
                <a:gd name="T10" fmla="*/ 2147483647 w 241"/>
                <a:gd name="T11" fmla="*/ 2147483647 h 383"/>
                <a:gd name="T12" fmla="*/ 2147483647 w 241"/>
                <a:gd name="T13" fmla="*/ 2147483647 h 383"/>
                <a:gd name="T14" fmla="*/ 2147483647 w 241"/>
                <a:gd name="T15" fmla="*/ 2147483647 h 383"/>
                <a:gd name="T16" fmla="*/ 2147483647 w 241"/>
                <a:gd name="T17" fmla="*/ 0 h 383"/>
                <a:gd name="T18" fmla="*/ 2147483647 w 241"/>
                <a:gd name="T19" fmla="*/ 0 h 383"/>
                <a:gd name="T20" fmla="*/ 0 w 241"/>
                <a:gd name="T21" fmla="*/ 2147483647 h 383"/>
                <a:gd name="T22" fmla="*/ 0 w 241"/>
                <a:gd name="T23" fmla="*/ 2147483647 h 383"/>
                <a:gd name="T24" fmla="*/ 2147483647 w 241"/>
                <a:gd name="T25" fmla="*/ 2147483647 h 383"/>
                <a:gd name="T26" fmla="*/ 2147483647 w 241"/>
                <a:gd name="T27" fmla="*/ 2147483647 h 383"/>
                <a:gd name="T28" fmla="*/ 2147483647 w 241"/>
                <a:gd name="T29" fmla="*/ 2147483647 h 383"/>
                <a:gd name="T30" fmla="*/ 2147483647 w 241"/>
                <a:gd name="T31" fmla="*/ 2147483647 h 383"/>
                <a:gd name="T32" fmla="*/ 2147483647 w 241"/>
                <a:gd name="T33" fmla="*/ 2147483647 h 383"/>
                <a:gd name="T34" fmla="*/ 2147483647 w 241"/>
                <a:gd name="T35" fmla="*/ 2147483647 h 383"/>
                <a:gd name="T36" fmla="*/ 2147483647 w 241"/>
                <a:gd name="T37" fmla="*/ 2147483647 h 383"/>
                <a:gd name="T38" fmla="*/ 2147483647 w 241"/>
                <a:gd name="T39" fmla="*/ 2147483647 h 383"/>
                <a:gd name="T40" fmla="*/ 2147483647 w 241"/>
                <a:gd name="T41" fmla="*/ 2147483647 h 383"/>
                <a:gd name="T42" fmla="*/ 2147483647 w 241"/>
                <a:gd name="T43" fmla="*/ 2147483647 h 383"/>
                <a:gd name="T44" fmla="*/ 2147483647 w 241"/>
                <a:gd name="T45" fmla="*/ 2147483647 h 383"/>
                <a:gd name="T46" fmla="*/ 2147483647 w 241"/>
                <a:gd name="T47" fmla="*/ 2147483647 h 383"/>
                <a:gd name="T48" fmla="*/ 2147483647 w 241"/>
                <a:gd name="T49" fmla="*/ 2147483647 h 383"/>
                <a:gd name="T50" fmla="*/ 2147483647 w 241"/>
                <a:gd name="T51" fmla="*/ 2147483647 h 383"/>
                <a:gd name="T52" fmla="*/ 2147483647 w 241"/>
                <a:gd name="T53" fmla="*/ 2147483647 h 383"/>
                <a:gd name="T54" fmla="*/ 2147483647 w 241"/>
                <a:gd name="T55" fmla="*/ 2147483647 h 383"/>
                <a:gd name="T56" fmla="*/ 2147483647 w 241"/>
                <a:gd name="T57" fmla="*/ 2147483647 h 383"/>
                <a:gd name="T58" fmla="*/ 2147483647 w 241"/>
                <a:gd name="T59" fmla="*/ 2147483647 h 383"/>
                <a:gd name="T60" fmla="*/ 2147483647 w 241"/>
                <a:gd name="T61" fmla="*/ 2147483647 h 383"/>
                <a:gd name="T62" fmla="*/ 2147483647 w 241"/>
                <a:gd name="T63" fmla="*/ 2147483647 h 383"/>
                <a:gd name="T64" fmla="*/ 2147483647 w 241"/>
                <a:gd name="T65" fmla="*/ 2147483647 h 383"/>
                <a:gd name="T66" fmla="*/ 2147483647 w 241"/>
                <a:gd name="T67" fmla="*/ 2147483647 h 383"/>
                <a:gd name="T68" fmla="*/ 2147483647 w 241"/>
                <a:gd name="T69" fmla="*/ 2147483647 h 383"/>
                <a:gd name="T70" fmla="*/ 2147483647 w 241"/>
                <a:gd name="T71" fmla="*/ 2147483647 h 383"/>
                <a:gd name="T72" fmla="*/ 2147483647 w 241"/>
                <a:gd name="T73" fmla="*/ 2147483647 h 383"/>
                <a:gd name="T74" fmla="*/ 2147483647 w 241"/>
                <a:gd name="T75" fmla="*/ 2147483647 h 383"/>
                <a:gd name="T76" fmla="*/ 2147483647 w 241"/>
                <a:gd name="T77" fmla="*/ 2147483647 h 383"/>
                <a:gd name="T78" fmla="*/ 2147483647 w 241"/>
                <a:gd name="T79" fmla="*/ 2147483647 h 383"/>
                <a:gd name="T80" fmla="*/ 2147483647 w 241"/>
                <a:gd name="T81" fmla="*/ 2147483647 h 383"/>
                <a:gd name="T82" fmla="*/ 2147483647 w 241"/>
                <a:gd name="T83" fmla="*/ 2147483647 h 383"/>
                <a:gd name="T84" fmla="*/ 2147483647 w 241"/>
                <a:gd name="T85" fmla="*/ 2147483647 h 383"/>
                <a:gd name="T86" fmla="*/ 2147483647 w 241"/>
                <a:gd name="T87" fmla="*/ 2147483647 h 383"/>
                <a:gd name="T88" fmla="*/ 2147483647 w 241"/>
                <a:gd name="T89" fmla="*/ 2147483647 h 3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1" h="383">
                  <a:moveTo>
                    <a:pt x="117" y="356"/>
                  </a:moveTo>
                  <a:cubicBezTo>
                    <a:pt x="127" y="356"/>
                    <a:pt x="135" y="348"/>
                    <a:pt x="135" y="338"/>
                  </a:cubicBezTo>
                  <a:cubicBezTo>
                    <a:pt x="135" y="329"/>
                    <a:pt x="127" y="321"/>
                    <a:pt x="117" y="321"/>
                  </a:cubicBezTo>
                  <a:cubicBezTo>
                    <a:pt x="107" y="321"/>
                    <a:pt x="99" y="329"/>
                    <a:pt x="99" y="338"/>
                  </a:cubicBezTo>
                  <a:cubicBezTo>
                    <a:pt x="99" y="348"/>
                    <a:pt x="107" y="356"/>
                    <a:pt x="117" y="356"/>
                  </a:cubicBezTo>
                  <a:close/>
                  <a:moveTo>
                    <a:pt x="233" y="90"/>
                  </a:moveTo>
                  <a:cubicBezTo>
                    <a:pt x="237" y="90"/>
                    <a:pt x="241" y="87"/>
                    <a:pt x="241" y="82"/>
                  </a:cubicBezTo>
                  <a:cubicBezTo>
                    <a:pt x="241" y="19"/>
                    <a:pt x="241" y="19"/>
                    <a:pt x="241" y="19"/>
                  </a:cubicBezTo>
                  <a:cubicBezTo>
                    <a:pt x="241" y="8"/>
                    <a:pt x="232" y="0"/>
                    <a:pt x="221" y="0"/>
                  </a:cubicBezTo>
                  <a:cubicBezTo>
                    <a:pt x="19" y="0"/>
                    <a:pt x="19" y="0"/>
                    <a:pt x="19" y="0"/>
                  </a:cubicBezTo>
                  <a:cubicBezTo>
                    <a:pt x="8" y="0"/>
                    <a:pt x="0" y="8"/>
                    <a:pt x="0" y="19"/>
                  </a:cubicBezTo>
                  <a:cubicBezTo>
                    <a:pt x="0" y="364"/>
                    <a:pt x="0" y="364"/>
                    <a:pt x="0" y="364"/>
                  </a:cubicBezTo>
                  <a:cubicBezTo>
                    <a:pt x="0" y="375"/>
                    <a:pt x="8" y="383"/>
                    <a:pt x="19" y="383"/>
                  </a:cubicBezTo>
                  <a:cubicBezTo>
                    <a:pt x="221" y="383"/>
                    <a:pt x="221" y="383"/>
                    <a:pt x="221" y="383"/>
                  </a:cubicBezTo>
                  <a:cubicBezTo>
                    <a:pt x="232" y="383"/>
                    <a:pt x="241" y="375"/>
                    <a:pt x="241" y="364"/>
                  </a:cubicBezTo>
                  <a:cubicBezTo>
                    <a:pt x="241" y="114"/>
                    <a:pt x="241" y="114"/>
                    <a:pt x="241" y="114"/>
                  </a:cubicBezTo>
                  <a:cubicBezTo>
                    <a:pt x="241" y="110"/>
                    <a:pt x="237" y="106"/>
                    <a:pt x="233" y="106"/>
                  </a:cubicBezTo>
                  <a:cubicBezTo>
                    <a:pt x="228" y="106"/>
                    <a:pt x="225" y="110"/>
                    <a:pt x="225" y="114"/>
                  </a:cubicBezTo>
                  <a:cubicBezTo>
                    <a:pt x="225" y="295"/>
                    <a:pt x="225" y="295"/>
                    <a:pt x="225" y="295"/>
                  </a:cubicBezTo>
                  <a:cubicBezTo>
                    <a:pt x="16" y="295"/>
                    <a:pt x="16" y="295"/>
                    <a:pt x="16" y="295"/>
                  </a:cubicBezTo>
                  <a:cubicBezTo>
                    <a:pt x="16" y="69"/>
                    <a:pt x="16" y="69"/>
                    <a:pt x="16" y="69"/>
                  </a:cubicBezTo>
                  <a:cubicBezTo>
                    <a:pt x="225" y="69"/>
                    <a:pt x="225" y="69"/>
                    <a:pt x="225" y="69"/>
                  </a:cubicBezTo>
                  <a:cubicBezTo>
                    <a:pt x="225" y="82"/>
                    <a:pt x="225" y="82"/>
                    <a:pt x="225" y="82"/>
                  </a:cubicBezTo>
                  <a:cubicBezTo>
                    <a:pt x="225" y="87"/>
                    <a:pt x="228" y="90"/>
                    <a:pt x="233" y="90"/>
                  </a:cubicBezTo>
                  <a:close/>
                  <a:moveTo>
                    <a:pt x="225" y="311"/>
                  </a:moveTo>
                  <a:cubicBezTo>
                    <a:pt x="225" y="364"/>
                    <a:pt x="225" y="364"/>
                    <a:pt x="225" y="364"/>
                  </a:cubicBezTo>
                  <a:cubicBezTo>
                    <a:pt x="225" y="366"/>
                    <a:pt x="223" y="367"/>
                    <a:pt x="221" y="367"/>
                  </a:cubicBezTo>
                  <a:cubicBezTo>
                    <a:pt x="19" y="367"/>
                    <a:pt x="19" y="367"/>
                    <a:pt x="19" y="367"/>
                  </a:cubicBezTo>
                  <a:cubicBezTo>
                    <a:pt x="17" y="367"/>
                    <a:pt x="16" y="366"/>
                    <a:pt x="16" y="364"/>
                  </a:cubicBezTo>
                  <a:cubicBezTo>
                    <a:pt x="16" y="311"/>
                    <a:pt x="16" y="311"/>
                    <a:pt x="16" y="311"/>
                  </a:cubicBezTo>
                  <a:lnTo>
                    <a:pt x="225" y="311"/>
                  </a:lnTo>
                  <a:close/>
                  <a:moveTo>
                    <a:pt x="16" y="53"/>
                  </a:moveTo>
                  <a:cubicBezTo>
                    <a:pt x="16" y="19"/>
                    <a:pt x="16" y="19"/>
                    <a:pt x="16" y="19"/>
                  </a:cubicBezTo>
                  <a:cubicBezTo>
                    <a:pt x="16" y="17"/>
                    <a:pt x="17" y="16"/>
                    <a:pt x="19" y="16"/>
                  </a:cubicBezTo>
                  <a:cubicBezTo>
                    <a:pt x="221" y="16"/>
                    <a:pt x="221" y="16"/>
                    <a:pt x="221" y="16"/>
                  </a:cubicBezTo>
                  <a:cubicBezTo>
                    <a:pt x="223" y="16"/>
                    <a:pt x="225" y="17"/>
                    <a:pt x="225" y="19"/>
                  </a:cubicBezTo>
                  <a:cubicBezTo>
                    <a:pt x="225" y="53"/>
                    <a:pt x="225" y="53"/>
                    <a:pt x="225" y="53"/>
                  </a:cubicBezTo>
                  <a:lnTo>
                    <a:pt x="16" y="53"/>
                  </a:lnTo>
                  <a:close/>
                  <a:moveTo>
                    <a:pt x="135" y="26"/>
                  </a:moveTo>
                  <a:cubicBezTo>
                    <a:pt x="99" y="26"/>
                    <a:pt x="99" y="26"/>
                    <a:pt x="99" y="26"/>
                  </a:cubicBezTo>
                  <a:cubicBezTo>
                    <a:pt x="95" y="26"/>
                    <a:pt x="91" y="30"/>
                    <a:pt x="91" y="34"/>
                  </a:cubicBezTo>
                  <a:cubicBezTo>
                    <a:pt x="91" y="38"/>
                    <a:pt x="95" y="42"/>
                    <a:pt x="99" y="42"/>
                  </a:cubicBezTo>
                  <a:cubicBezTo>
                    <a:pt x="135" y="42"/>
                    <a:pt x="135" y="42"/>
                    <a:pt x="135" y="42"/>
                  </a:cubicBezTo>
                  <a:cubicBezTo>
                    <a:pt x="139" y="42"/>
                    <a:pt x="143" y="38"/>
                    <a:pt x="143" y="34"/>
                  </a:cubicBezTo>
                  <a:cubicBezTo>
                    <a:pt x="143" y="30"/>
                    <a:pt x="139" y="26"/>
                    <a:pt x="135" y="26"/>
                  </a:cubicBezTo>
                  <a:close/>
                </a:path>
              </a:pathLst>
            </a:custGeom>
            <a:solidFill>
              <a:srgbClr val="FFFFFF"/>
            </a:solidFill>
            <a:ln>
              <a:noFill/>
            </a:ln>
            <a:extLst>
              <a:ext uri="{91240B29-F687-4F45-9708-019B960494DF}">
                <a14:hiddenLine xmlns:a14="http://schemas.microsoft.com/office/drawing/2010/main" w="9525">
                  <a:solidFill>
                    <a:srgbClr val="4B4B4D"/>
                  </a:solidFill>
                  <a:round/>
                  <a:headEnd/>
                  <a:tailEnd/>
                </a14:hiddenLine>
              </a:ext>
            </a:extLst>
          </p:spPr>
          <p:txBody>
            <a:bodyPr/>
            <a:lstStyle/>
            <a:p>
              <a:pPr defTabSz="685800" fontAlgn="auto">
                <a:spcBef>
                  <a:spcPts val="0"/>
                </a:spcBef>
                <a:spcAft>
                  <a:spcPts val="0"/>
                </a:spcAft>
                <a:defRPr/>
              </a:pPr>
              <a:endParaRPr lang="en-US" sz="1350" kern="0">
                <a:solidFill>
                  <a:sysClr val="windowText" lastClr="000000"/>
                </a:solidFill>
              </a:endParaRPr>
            </a:p>
          </p:txBody>
        </p:sp>
        <p:sp>
          <p:nvSpPr>
            <p:cNvPr id="88" name="Freeform 4"/>
            <p:cNvSpPr>
              <a:spLocks noChangeAspect="1" noEditPoints="1"/>
            </p:cNvSpPr>
            <p:nvPr/>
          </p:nvSpPr>
          <p:spPr bwMode="auto">
            <a:xfrm>
              <a:off x="4412571" y="4935268"/>
              <a:ext cx="596861" cy="419100"/>
            </a:xfrm>
            <a:custGeom>
              <a:avLst/>
              <a:gdLst>
                <a:gd name="T0" fmla="*/ 447 w 460"/>
                <a:gd name="T1" fmla="*/ 171 h 325"/>
                <a:gd name="T2" fmla="*/ 416 w 460"/>
                <a:gd name="T3" fmla="*/ 130 h 325"/>
                <a:gd name="T4" fmla="*/ 382 w 460"/>
                <a:gd name="T5" fmla="*/ 82 h 325"/>
                <a:gd name="T6" fmla="*/ 303 w 460"/>
                <a:gd name="T7" fmla="*/ 59 h 325"/>
                <a:gd name="T8" fmla="*/ 93 w 460"/>
                <a:gd name="T9" fmla="*/ 0 h 325"/>
                <a:gd name="T10" fmla="*/ 9 w 460"/>
                <a:gd name="T11" fmla="*/ 74 h 325"/>
                <a:gd name="T12" fmla="*/ 81 w 460"/>
                <a:gd name="T13" fmla="*/ 98 h 325"/>
                <a:gd name="T14" fmla="*/ 95 w 460"/>
                <a:gd name="T15" fmla="*/ 113 h 325"/>
                <a:gd name="T16" fmla="*/ 108 w 460"/>
                <a:gd name="T17" fmla="*/ 196 h 325"/>
                <a:gd name="T18" fmla="*/ 82 w 460"/>
                <a:gd name="T19" fmla="*/ 237 h 325"/>
                <a:gd name="T20" fmla="*/ 0 w 460"/>
                <a:gd name="T21" fmla="*/ 301 h 325"/>
                <a:gd name="T22" fmla="*/ 47 w 460"/>
                <a:gd name="T23" fmla="*/ 317 h 325"/>
                <a:gd name="T24" fmla="*/ 23 w 460"/>
                <a:gd name="T25" fmla="*/ 309 h 325"/>
                <a:gd name="T26" fmla="*/ 23 w 460"/>
                <a:gd name="T27" fmla="*/ 253 h 325"/>
                <a:gd name="T28" fmla="*/ 82 w 460"/>
                <a:gd name="T29" fmla="*/ 253 h 325"/>
                <a:gd name="T30" fmla="*/ 162 w 460"/>
                <a:gd name="T31" fmla="*/ 253 h 325"/>
                <a:gd name="T32" fmla="*/ 234 w 460"/>
                <a:gd name="T33" fmla="*/ 253 h 325"/>
                <a:gd name="T34" fmla="*/ 300 w 460"/>
                <a:gd name="T35" fmla="*/ 301 h 325"/>
                <a:gd name="T36" fmla="*/ 62 w 460"/>
                <a:gd name="T37" fmla="*/ 317 h 325"/>
                <a:gd name="T38" fmla="*/ 316 w 460"/>
                <a:gd name="T39" fmla="*/ 301 h 325"/>
                <a:gd name="T40" fmla="*/ 427 w 460"/>
                <a:gd name="T41" fmla="*/ 278 h 325"/>
                <a:gd name="T42" fmla="*/ 366 w 460"/>
                <a:gd name="T43" fmla="*/ 96 h 325"/>
                <a:gd name="T44" fmla="*/ 329 w 460"/>
                <a:gd name="T45" fmla="*/ 114 h 325"/>
                <a:gd name="T46" fmla="*/ 339 w 460"/>
                <a:gd name="T47" fmla="*/ 100 h 325"/>
                <a:gd name="T48" fmla="*/ 91 w 460"/>
                <a:gd name="T49" fmla="*/ 74 h 325"/>
                <a:gd name="T50" fmla="*/ 28 w 460"/>
                <a:gd name="T51" fmla="*/ 82 h 325"/>
                <a:gd name="T52" fmla="*/ 50 w 460"/>
                <a:gd name="T53" fmla="*/ 33 h 325"/>
                <a:gd name="T54" fmla="*/ 274 w 460"/>
                <a:gd name="T55" fmla="*/ 39 h 325"/>
                <a:gd name="T56" fmla="*/ 289 w 460"/>
                <a:gd name="T57" fmla="*/ 81 h 325"/>
                <a:gd name="T58" fmla="*/ 228 w 460"/>
                <a:gd name="T59" fmla="*/ 79 h 325"/>
                <a:gd name="T60" fmla="*/ 194 w 460"/>
                <a:gd name="T61" fmla="*/ 42 h 325"/>
                <a:gd name="T62" fmla="*/ 91 w 460"/>
                <a:gd name="T63" fmla="*/ 74 h 325"/>
                <a:gd name="T64" fmla="*/ 111 w 460"/>
                <a:gd name="T65" fmla="*/ 66 h 325"/>
                <a:gd name="T66" fmla="*/ 194 w 460"/>
                <a:gd name="T67" fmla="*/ 58 h 325"/>
                <a:gd name="T68" fmla="*/ 216 w 460"/>
                <a:gd name="T69" fmla="*/ 89 h 325"/>
                <a:gd name="T70" fmla="*/ 106 w 460"/>
                <a:gd name="T71" fmla="*/ 102 h 325"/>
                <a:gd name="T72" fmla="*/ 104 w 460"/>
                <a:gd name="T73" fmla="*/ 148 h 325"/>
                <a:gd name="T74" fmla="*/ 158 w 460"/>
                <a:gd name="T75" fmla="*/ 202 h 325"/>
                <a:gd name="T76" fmla="*/ 109 w 460"/>
                <a:gd name="T77" fmla="*/ 235 h 325"/>
                <a:gd name="T78" fmla="*/ 195 w 460"/>
                <a:gd name="T79" fmla="*/ 207 h 325"/>
                <a:gd name="T80" fmla="*/ 107 w 460"/>
                <a:gd name="T81" fmla="*/ 237 h 325"/>
                <a:gd name="T82" fmla="*/ 316 w 460"/>
                <a:gd name="T83" fmla="*/ 281 h 325"/>
                <a:gd name="T84" fmla="*/ 234 w 460"/>
                <a:gd name="T85" fmla="*/ 237 h 325"/>
                <a:gd name="T86" fmla="*/ 227 w 460"/>
                <a:gd name="T87" fmla="*/ 148 h 325"/>
                <a:gd name="T88" fmla="*/ 231 w 460"/>
                <a:gd name="T89" fmla="*/ 98 h 325"/>
                <a:gd name="T90" fmla="*/ 302 w 460"/>
                <a:gd name="T91" fmla="*/ 90 h 325"/>
                <a:gd name="T92" fmla="*/ 362 w 460"/>
                <a:gd name="T93" fmla="*/ 75 h 325"/>
                <a:gd name="T94" fmla="*/ 316 w 460"/>
                <a:gd name="T95" fmla="*/ 95 h 325"/>
                <a:gd name="T96" fmla="*/ 345 w 460"/>
                <a:gd name="T97" fmla="*/ 132 h 325"/>
                <a:gd name="T98" fmla="*/ 399 w 460"/>
                <a:gd name="T99" fmla="*/ 128 h 325"/>
                <a:gd name="T100" fmla="*/ 347 w 460"/>
                <a:gd name="T101" fmla="*/ 142 h 325"/>
                <a:gd name="T102" fmla="*/ 366 w 460"/>
                <a:gd name="T103" fmla="*/ 180 h 325"/>
                <a:gd name="T104" fmla="*/ 417 w 460"/>
                <a:gd name="T105" fmla="*/ 148 h 325"/>
                <a:gd name="T106" fmla="*/ 427 w 460"/>
                <a:gd name="T107" fmla="*/ 191 h 325"/>
                <a:gd name="T108" fmla="*/ 362 w 460"/>
                <a:gd name="T109" fmla="*/ 203 h 325"/>
                <a:gd name="T110" fmla="*/ 382 w 460"/>
                <a:gd name="T111" fmla="*/ 244 h 325"/>
                <a:gd name="T112" fmla="*/ 443 w 460"/>
                <a:gd name="T113" fmla="*/ 222 h 325"/>
                <a:gd name="T114" fmla="*/ 396 w 460"/>
                <a:gd name="T115" fmla="*/ 144 h 325"/>
                <a:gd name="T116" fmla="*/ 357 w 460"/>
                <a:gd name="T117" fmla="*/ 162 h 325"/>
                <a:gd name="T118" fmla="*/ 372 w 460"/>
                <a:gd name="T119" fmla="*/ 147 h 325"/>
                <a:gd name="T120" fmla="*/ 418 w 460"/>
                <a:gd name="T121" fmla="*/ 206 h 325"/>
                <a:gd name="T122" fmla="*/ 369 w 460"/>
                <a:gd name="T123" fmla="*/ 226 h 325"/>
                <a:gd name="T124" fmla="*/ 386 w 460"/>
                <a:gd name="T125" fmla="*/ 209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0" h="325">
                  <a:moveTo>
                    <a:pt x="459" y="218"/>
                  </a:moveTo>
                  <a:cubicBezTo>
                    <a:pt x="455" y="208"/>
                    <a:pt x="449" y="201"/>
                    <a:pt x="442" y="196"/>
                  </a:cubicBezTo>
                  <a:cubicBezTo>
                    <a:pt x="445" y="188"/>
                    <a:pt x="447" y="180"/>
                    <a:pt x="447" y="171"/>
                  </a:cubicBezTo>
                  <a:cubicBezTo>
                    <a:pt x="447" y="166"/>
                    <a:pt x="446" y="161"/>
                    <a:pt x="444" y="155"/>
                  </a:cubicBezTo>
                  <a:cubicBezTo>
                    <a:pt x="441" y="145"/>
                    <a:pt x="433" y="138"/>
                    <a:pt x="424" y="133"/>
                  </a:cubicBezTo>
                  <a:cubicBezTo>
                    <a:pt x="421" y="132"/>
                    <a:pt x="418" y="131"/>
                    <a:pt x="416" y="130"/>
                  </a:cubicBezTo>
                  <a:cubicBezTo>
                    <a:pt x="416" y="129"/>
                    <a:pt x="416" y="128"/>
                    <a:pt x="415" y="127"/>
                  </a:cubicBezTo>
                  <a:cubicBezTo>
                    <a:pt x="414" y="117"/>
                    <a:pt x="411" y="105"/>
                    <a:pt x="403" y="96"/>
                  </a:cubicBezTo>
                  <a:cubicBezTo>
                    <a:pt x="398" y="90"/>
                    <a:pt x="391" y="85"/>
                    <a:pt x="382" y="82"/>
                  </a:cubicBezTo>
                  <a:cubicBezTo>
                    <a:pt x="381" y="76"/>
                    <a:pt x="378" y="70"/>
                    <a:pt x="374" y="65"/>
                  </a:cubicBezTo>
                  <a:cubicBezTo>
                    <a:pt x="367" y="57"/>
                    <a:pt x="356" y="52"/>
                    <a:pt x="341" y="52"/>
                  </a:cubicBezTo>
                  <a:cubicBezTo>
                    <a:pt x="331" y="52"/>
                    <a:pt x="318" y="54"/>
                    <a:pt x="303" y="59"/>
                  </a:cubicBezTo>
                  <a:cubicBezTo>
                    <a:pt x="301" y="53"/>
                    <a:pt x="296" y="41"/>
                    <a:pt x="286" y="28"/>
                  </a:cubicBezTo>
                  <a:cubicBezTo>
                    <a:pt x="274" y="14"/>
                    <a:pt x="253" y="0"/>
                    <a:pt x="223" y="0"/>
                  </a:cubicBezTo>
                  <a:cubicBezTo>
                    <a:pt x="93" y="0"/>
                    <a:pt x="93" y="0"/>
                    <a:pt x="93" y="0"/>
                  </a:cubicBezTo>
                  <a:cubicBezTo>
                    <a:pt x="71" y="0"/>
                    <a:pt x="53" y="9"/>
                    <a:pt x="40" y="21"/>
                  </a:cubicBezTo>
                  <a:cubicBezTo>
                    <a:pt x="26" y="33"/>
                    <a:pt x="17" y="48"/>
                    <a:pt x="12" y="61"/>
                  </a:cubicBezTo>
                  <a:cubicBezTo>
                    <a:pt x="10" y="65"/>
                    <a:pt x="9" y="70"/>
                    <a:pt x="9" y="74"/>
                  </a:cubicBezTo>
                  <a:cubicBezTo>
                    <a:pt x="9" y="80"/>
                    <a:pt x="11" y="86"/>
                    <a:pt x="14" y="90"/>
                  </a:cubicBezTo>
                  <a:cubicBezTo>
                    <a:pt x="17" y="94"/>
                    <a:pt x="21" y="98"/>
                    <a:pt x="27" y="98"/>
                  </a:cubicBezTo>
                  <a:cubicBezTo>
                    <a:pt x="81" y="98"/>
                    <a:pt x="81" y="98"/>
                    <a:pt x="81" y="98"/>
                  </a:cubicBezTo>
                  <a:cubicBezTo>
                    <a:pt x="81" y="98"/>
                    <a:pt x="81" y="98"/>
                    <a:pt x="81" y="98"/>
                  </a:cubicBezTo>
                  <a:cubicBezTo>
                    <a:pt x="83" y="98"/>
                    <a:pt x="84" y="98"/>
                    <a:pt x="85" y="97"/>
                  </a:cubicBezTo>
                  <a:cubicBezTo>
                    <a:pt x="87" y="102"/>
                    <a:pt x="90" y="107"/>
                    <a:pt x="95" y="113"/>
                  </a:cubicBezTo>
                  <a:cubicBezTo>
                    <a:pt x="95" y="113"/>
                    <a:pt x="96" y="114"/>
                    <a:pt x="97" y="115"/>
                  </a:cubicBezTo>
                  <a:cubicBezTo>
                    <a:pt x="91" y="125"/>
                    <a:pt x="88" y="136"/>
                    <a:pt x="88" y="148"/>
                  </a:cubicBezTo>
                  <a:cubicBezTo>
                    <a:pt x="88" y="167"/>
                    <a:pt x="96" y="183"/>
                    <a:pt x="108" y="196"/>
                  </a:cubicBezTo>
                  <a:cubicBezTo>
                    <a:pt x="106" y="202"/>
                    <a:pt x="104" y="208"/>
                    <a:pt x="102" y="213"/>
                  </a:cubicBezTo>
                  <a:cubicBezTo>
                    <a:pt x="99" y="221"/>
                    <a:pt x="95" y="227"/>
                    <a:pt x="92" y="231"/>
                  </a:cubicBezTo>
                  <a:cubicBezTo>
                    <a:pt x="88" y="235"/>
                    <a:pt x="85" y="237"/>
                    <a:pt x="82" y="237"/>
                  </a:cubicBezTo>
                  <a:cubicBezTo>
                    <a:pt x="23" y="237"/>
                    <a:pt x="23" y="237"/>
                    <a:pt x="23" y="237"/>
                  </a:cubicBezTo>
                  <a:cubicBezTo>
                    <a:pt x="10" y="237"/>
                    <a:pt x="0" y="248"/>
                    <a:pt x="0" y="261"/>
                  </a:cubicBezTo>
                  <a:cubicBezTo>
                    <a:pt x="0" y="301"/>
                    <a:pt x="0" y="301"/>
                    <a:pt x="0" y="301"/>
                  </a:cubicBezTo>
                  <a:cubicBezTo>
                    <a:pt x="0" y="314"/>
                    <a:pt x="10" y="325"/>
                    <a:pt x="23" y="325"/>
                  </a:cubicBezTo>
                  <a:cubicBezTo>
                    <a:pt x="39" y="325"/>
                    <a:pt x="39" y="325"/>
                    <a:pt x="39" y="325"/>
                  </a:cubicBezTo>
                  <a:cubicBezTo>
                    <a:pt x="43" y="325"/>
                    <a:pt x="47" y="321"/>
                    <a:pt x="47" y="317"/>
                  </a:cubicBezTo>
                  <a:cubicBezTo>
                    <a:pt x="47" y="313"/>
                    <a:pt x="43" y="309"/>
                    <a:pt x="39" y="309"/>
                  </a:cubicBezTo>
                  <a:cubicBezTo>
                    <a:pt x="39" y="309"/>
                    <a:pt x="39" y="309"/>
                    <a:pt x="39" y="309"/>
                  </a:cubicBezTo>
                  <a:cubicBezTo>
                    <a:pt x="23" y="309"/>
                    <a:pt x="23" y="309"/>
                    <a:pt x="23" y="309"/>
                  </a:cubicBezTo>
                  <a:cubicBezTo>
                    <a:pt x="19" y="309"/>
                    <a:pt x="16" y="305"/>
                    <a:pt x="16" y="301"/>
                  </a:cubicBezTo>
                  <a:cubicBezTo>
                    <a:pt x="16" y="261"/>
                    <a:pt x="16" y="261"/>
                    <a:pt x="16" y="261"/>
                  </a:cubicBezTo>
                  <a:cubicBezTo>
                    <a:pt x="16" y="256"/>
                    <a:pt x="19" y="253"/>
                    <a:pt x="23" y="253"/>
                  </a:cubicBezTo>
                  <a:cubicBezTo>
                    <a:pt x="82" y="253"/>
                    <a:pt x="82" y="253"/>
                    <a:pt x="82" y="253"/>
                  </a:cubicBezTo>
                  <a:cubicBezTo>
                    <a:pt x="82" y="253"/>
                    <a:pt x="82" y="253"/>
                    <a:pt x="82" y="253"/>
                  </a:cubicBezTo>
                  <a:cubicBezTo>
                    <a:pt x="82" y="253"/>
                    <a:pt x="82" y="253"/>
                    <a:pt x="82" y="253"/>
                  </a:cubicBezTo>
                  <a:cubicBezTo>
                    <a:pt x="154" y="253"/>
                    <a:pt x="154" y="253"/>
                    <a:pt x="154" y="253"/>
                  </a:cubicBezTo>
                  <a:cubicBezTo>
                    <a:pt x="156" y="253"/>
                    <a:pt x="158" y="253"/>
                    <a:pt x="158" y="253"/>
                  </a:cubicBezTo>
                  <a:cubicBezTo>
                    <a:pt x="158" y="253"/>
                    <a:pt x="159" y="253"/>
                    <a:pt x="162" y="253"/>
                  </a:cubicBezTo>
                  <a:cubicBezTo>
                    <a:pt x="234" y="253"/>
                    <a:pt x="234" y="253"/>
                    <a:pt x="234" y="253"/>
                  </a:cubicBezTo>
                  <a:cubicBezTo>
                    <a:pt x="234" y="253"/>
                    <a:pt x="234" y="253"/>
                    <a:pt x="234" y="253"/>
                  </a:cubicBezTo>
                  <a:cubicBezTo>
                    <a:pt x="234" y="253"/>
                    <a:pt x="234" y="253"/>
                    <a:pt x="234" y="253"/>
                  </a:cubicBezTo>
                  <a:cubicBezTo>
                    <a:pt x="292" y="253"/>
                    <a:pt x="292" y="253"/>
                    <a:pt x="292" y="253"/>
                  </a:cubicBezTo>
                  <a:cubicBezTo>
                    <a:pt x="297" y="253"/>
                    <a:pt x="300" y="256"/>
                    <a:pt x="300" y="261"/>
                  </a:cubicBezTo>
                  <a:cubicBezTo>
                    <a:pt x="300" y="301"/>
                    <a:pt x="300" y="301"/>
                    <a:pt x="300" y="301"/>
                  </a:cubicBezTo>
                  <a:cubicBezTo>
                    <a:pt x="300" y="305"/>
                    <a:pt x="297" y="309"/>
                    <a:pt x="292" y="309"/>
                  </a:cubicBezTo>
                  <a:cubicBezTo>
                    <a:pt x="70" y="309"/>
                    <a:pt x="70" y="309"/>
                    <a:pt x="70" y="309"/>
                  </a:cubicBezTo>
                  <a:cubicBezTo>
                    <a:pt x="66" y="309"/>
                    <a:pt x="62" y="313"/>
                    <a:pt x="62" y="317"/>
                  </a:cubicBezTo>
                  <a:cubicBezTo>
                    <a:pt x="62" y="321"/>
                    <a:pt x="66" y="325"/>
                    <a:pt x="70" y="325"/>
                  </a:cubicBezTo>
                  <a:cubicBezTo>
                    <a:pt x="292" y="325"/>
                    <a:pt x="292" y="325"/>
                    <a:pt x="292" y="325"/>
                  </a:cubicBezTo>
                  <a:cubicBezTo>
                    <a:pt x="306" y="325"/>
                    <a:pt x="316" y="314"/>
                    <a:pt x="316" y="301"/>
                  </a:cubicBezTo>
                  <a:cubicBezTo>
                    <a:pt x="316" y="297"/>
                    <a:pt x="316" y="297"/>
                    <a:pt x="316" y="297"/>
                  </a:cubicBezTo>
                  <a:cubicBezTo>
                    <a:pt x="367" y="297"/>
                    <a:pt x="367" y="297"/>
                    <a:pt x="367" y="297"/>
                  </a:cubicBezTo>
                  <a:cubicBezTo>
                    <a:pt x="386" y="297"/>
                    <a:pt x="408" y="290"/>
                    <a:pt x="427" y="278"/>
                  </a:cubicBezTo>
                  <a:cubicBezTo>
                    <a:pt x="445" y="267"/>
                    <a:pt x="460" y="251"/>
                    <a:pt x="460" y="230"/>
                  </a:cubicBezTo>
                  <a:cubicBezTo>
                    <a:pt x="460" y="226"/>
                    <a:pt x="460" y="222"/>
                    <a:pt x="459" y="218"/>
                  </a:cubicBezTo>
                  <a:close/>
                  <a:moveTo>
                    <a:pt x="366" y="96"/>
                  </a:moveTo>
                  <a:cubicBezTo>
                    <a:pt x="364" y="102"/>
                    <a:pt x="356" y="112"/>
                    <a:pt x="340" y="116"/>
                  </a:cubicBezTo>
                  <a:cubicBezTo>
                    <a:pt x="339" y="117"/>
                    <a:pt x="338" y="117"/>
                    <a:pt x="336" y="117"/>
                  </a:cubicBezTo>
                  <a:cubicBezTo>
                    <a:pt x="333" y="117"/>
                    <a:pt x="330" y="116"/>
                    <a:pt x="329" y="114"/>
                  </a:cubicBezTo>
                  <a:cubicBezTo>
                    <a:pt x="327" y="113"/>
                    <a:pt x="326" y="111"/>
                    <a:pt x="326" y="110"/>
                  </a:cubicBezTo>
                  <a:cubicBezTo>
                    <a:pt x="326" y="109"/>
                    <a:pt x="326" y="108"/>
                    <a:pt x="328" y="106"/>
                  </a:cubicBezTo>
                  <a:cubicBezTo>
                    <a:pt x="330" y="104"/>
                    <a:pt x="333" y="102"/>
                    <a:pt x="339" y="100"/>
                  </a:cubicBezTo>
                  <a:cubicBezTo>
                    <a:pt x="349" y="97"/>
                    <a:pt x="358" y="96"/>
                    <a:pt x="365" y="96"/>
                  </a:cubicBezTo>
                  <a:cubicBezTo>
                    <a:pt x="365" y="96"/>
                    <a:pt x="366" y="96"/>
                    <a:pt x="366" y="96"/>
                  </a:cubicBezTo>
                  <a:close/>
                  <a:moveTo>
                    <a:pt x="91" y="74"/>
                  </a:moveTo>
                  <a:cubicBezTo>
                    <a:pt x="89" y="77"/>
                    <a:pt x="88" y="79"/>
                    <a:pt x="86" y="80"/>
                  </a:cubicBezTo>
                  <a:cubicBezTo>
                    <a:pt x="85" y="81"/>
                    <a:pt x="84" y="82"/>
                    <a:pt x="81" y="82"/>
                  </a:cubicBezTo>
                  <a:cubicBezTo>
                    <a:pt x="28" y="82"/>
                    <a:pt x="28" y="82"/>
                    <a:pt x="28" y="82"/>
                  </a:cubicBezTo>
                  <a:cubicBezTo>
                    <a:pt x="27" y="81"/>
                    <a:pt x="25" y="78"/>
                    <a:pt x="25" y="74"/>
                  </a:cubicBezTo>
                  <a:cubicBezTo>
                    <a:pt x="25" y="72"/>
                    <a:pt x="26" y="69"/>
                    <a:pt x="27" y="67"/>
                  </a:cubicBezTo>
                  <a:cubicBezTo>
                    <a:pt x="31" y="56"/>
                    <a:pt x="39" y="43"/>
                    <a:pt x="50" y="33"/>
                  </a:cubicBezTo>
                  <a:cubicBezTo>
                    <a:pt x="62" y="23"/>
                    <a:pt x="76" y="16"/>
                    <a:pt x="93" y="16"/>
                  </a:cubicBezTo>
                  <a:cubicBezTo>
                    <a:pt x="223" y="16"/>
                    <a:pt x="223" y="16"/>
                    <a:pt x="223" y="16"/>
                  </a:cubicBezTo>
                  <a:cubicBezTo>
                    <a:pt x="248" y="16"/>
                    <a:pt x="264" y="27"/>
                    <a:pt x="274" y="39"/>
                  </a:cubicBezTo>
                  <a:cubicBezTo>
                    <a:pt x="284" y="51"/>
                    <a:pt x="288" y="63"/>
                    <a:pt x="289" y="67"/>
                  </a:cubicBezTo>
                  <a:cubicBezTo>
                    <a:pt x="290" y="69"/>
                    <a:pt x="291" y="72"/>
                    <a:pt x="291" y="74"/>
                  </a:cubicBezTo>
                  <a:cubicBezTo>
                    <a:pt x="291" y="77"/>
                    <a:pt x="290" y="80"/>
                    <a:pt x="289" y="81"/>
                  </a:cubicBezTo>
                  <a:cubicBezTo>
                    <a:pt x="288" y="81"/>
                    <a:pt x="288" y="82"/>
                    <a:pt x="288" y="82"/>
                  </a:cubicBezTo>
                  <a:cubicBezTo>
                    <a:pt x="235" y="82"/>
                    <a:pt x="235" y="82"/>
                    <a:pt x="235" y="82"/>
                  </a:cubicBezTo>
                  <a:cubicBezTo>
                    <a:pt x="231" y="82"/>
                    <a:pt x="230" y="81"/>
                    <a:pt x="228" y="79"/>
                  </a:cubicBezTo>
                  <a:cubicBezTo>
                    <a:pt x="225" y="75"/>
                    <a:pt x="223" y="67"/>
                    <a:pt x="219" y="59"/>
                  </a:cubicBezTo>
                  <a:cubicBezTo>
                    <a:pt x="217" y="55"/>
                    <a:pt x="214" y="51"/>
                    <a:pt x="210" y="48"/>
                  </a:cubicBezTo>
                  <a:cubicBezTo>
                    <a:pt x="206" y="44"/>
                    <a:pt x="201" y="42"/>
                    <a:pt x="194" y="42"/>
                  </a:cubicBezTo>
                  <a:cubicBezTo>
                    <a:pt x="121" y="42"/>
                    <a:pt x="121" y="42"/>
                    <a:pt x="121" y="42"/>
                  </a:cubicBezTo>
                  <a:cubicBezTo>
                    <a:pt x="113" y="42"/>
                    <a:pt x="106" y="46"/>
                    <a:pt x="102" y="51"/>
                  </a:cubicBezTo>
                  <a:cubicBezTo>
                    <a:pt x="96" y="59"/>
                    <a:pt x="94" y="68"/>
                    <a:pt x="91" y="74"/>
                  </a:cubicBezTo>
                  <a:close/>
                  <a:moveTo>
                    <a:pt x="100" y="89"/>
                  </a:moveTo>
                  <a:cubicBezTo>
                    <a:pt x="100" y="89"/>
                    <a:pt x="100" y="89"/>
                    <a:pt x="100" y="89"/>
                  </a:cubicBezTo>
                  <a:cubicBezTo>
                    <a:pt x="106" y="81"/>
                    <a:pt x="108" y="72"/>
                    <a:pt x="111" y="66"/>
                  </a:cubicBezTo>
                  <a:cubicBezTo>
                    <a:pt x="113" y="63"/>
                    <a:pt x="114" y="61"/>
                    <a:pt x="116" y="60"/>
                  </a:cubicBezTo>
                  <a:cubicBezTo>
                    <a:pt x="117" y="59"/>
                    <a:pt x="118" y="58"/>
                    <a:pt x="121" y="58"/>
                  </a:cubicBezTo>
                  <a:cubicBezTo>
                    <a:pt x="194" y="58"/>
                    <a:pt x="194" y="58"/>
                    <a:pt x="194" y="58"/>
                  </a:cubicBezTo>
                  <a:cubicBezTo>
                    <a:pt x="198" y="58"/>
                    <a:pt x="199" y="59"/>
                    <a:pt x="202" y="62"/>
                  </a:cubicBezTo>
                  <a:cubicBezTo>
                    <a:pt x="205" y="65"/>
                    <a:pt x="207" y="73"/>
                    <a:pt x="211" y="81"/>
                  </a:cubicBezTo>
                  <a:cubicBezTo>
                    <a:pt x="212" y="84"/>
                    <a:pt x="214" y="87"/>
                    <a:pt x="216" y="89"/>
                  </a:cubicBezTo>
                  <a:cubicBezTo>
                    <a:pt x="216" y="90"/>
                    <a:pt x="215" y="96"/>
                    <a:pt x="210" y="102"/>
                  </a:cubicBezTo>
                  <a:cubicBezTo>
                    <a:pt x="197" y="88"/>
                    <a:pt x="179" y="78"/>
                    <a:pt x="158" y="78"/>
                  </a:cubicBezTo>
                  <a:cubicBezTo>
                    <a:pt x="137" y="78"/>
                    <a:pt x="119" y="87"/>
                    <a:pt x="106" y="102"/>
                  </a:cubicBezTo>
                  <a:cubicBezTo>
                    <a:pt x="103" y="98"/>
                    <a:pt x="101" y="95"/>
                    <a:pt x="100" y="92"/>
                  </a:cubicBezTo>
                  <a:cubicBezTo>
                    <a:pt x="100" y="91"/>
                    <a:pt x="100" y="90"/>
                    <a:pt x="100" y="89"/>
                  </a:cubicBezTo>
                  <a:close/>
                  <a:moveTo>
                    <a:pt x="104" y="148"/>
                  </a:moveTo>
                  <a:cubicBezTo>
                    <a:pt x="104" y="118"/>
                    <a:pt x="128" y="95"/>
                    <a:pt x="158" y="94"/>
                  </a:cubicBezTo>
                  <a:cubicBezTo>
                    <a:pt x="187" y="95"/>
                    <a:pt x="211" y="118"/>
                    <a:pt x="211" y="148"/>
                  </a:cubicBezTo>
                  <a:cubicBezTo>
                    <a:pt x="211" y="178"/>
                    <a:pt x="187" y="201"/>
                    <a:pt x="158" y="202"/>
                  </a:cubicBezTo>
                  <a:cubicBezTo>
                    <a:pt x="128" y="201"/>
                    <a:pt x="104" y="178"/>
                    <a:pt x="104" y="148"/>
                  </a:cubicBezTo>
                  <a:close/>
                  <a:moveTo>
                    <a:pt x="107" y="237"/>
                  </a:moveTo>
                  <a:cubicBezTo>
                    <a:pt x="108" y="236"/>
                    <a:pt x="108" y="236"/>
                    <a:pt x="109" y="235"/>
                  </a:cubicBezTo>
                  <a:cubicBezTo>
                    <a:pt x="114" y="227"/>
                    <a:pt x="118" y="217"/>
                    <a:pt x="121" y="207"/>
                  </a:cubicBezTo>
                  <a:cubicBezTo>
                    <a:pt x="132" y="214"/>
                    <a:pt x="144" y="218"/>
                    <a:pt x="158" y="218"/>
                  </a:cubicBezTo>
                  <a:cubicBezTo>
                    <a:pt x="171" y="218"/>
                    <a:pt x="184" y="214"/>
                    <a:pt x="195" y="207"/>
                  </a:cubicBezTo>
                  <a:cubicBezTo>
                    <a:pt x="198" y="217"/>
                    <a:pt x="202" y="227"/>
                    <a:pt x="207" y="235"/>
                  </a:cubicBezTo>
                  <a:cubicBezTo>
                    <a:pt x="208" y="236"/>
                    <a:pt x="208" y="236"/>
                    <a:pt x="208" y="237"/>
                  </a:cubicBezTo>
                  <a:lnTo>
                    <a:pt x="107" y="237"/>
                  </a:lnTo>
                  <a:close/>
                  <a:moveTo>
                    <a:pt x="418" y="265"/>
                  </a:moveTo>
                  <a:cubicBezTo>
                    <a:pt x="403" y="275"/>
                    <a:pt x="382" y="281"/>
                    <a:pt x="367" y="281"/>
                  </a:cubicBezTo>
                  <a:cubicBezTo>
                    <a:pt x="343" y="281"/>
                    <a:pt x="326" y="281"/>
                    <a:pt x="316" y="281"/>
                  </a:cubicBezTo>
                  <a:cubicBezTo>
                    <a:pt x="316" y="261"/>
                    <a:pt x="316" y="261"/>
                    <a:pt x="316" y="261"/>
                  </a:cubicBezTo>
                  <a:cubicBezTo>
                    <a:pt x="316" y="248"/>
                    <a:pt x="306" y="237"/>
                    <a:pt x="292" y="237"/>
                  </a:cubicBezTo>
                  <a:cubicBezTo>
                    <a:pt x="234" y="237"/>
                    <a:pt x="234" y="237"/>
                    <a:pt x="234" y="237"/>
                  </a:cubicBezTo>
                  <a:cubicBezTo>
                    <a:pt x="230" y="237"/>
                    <a:pt x="225" y="234"/>
                    <a:pt x="221" y="226"/>
                  </a:cubicBezTo>
                  <a:cubicBezTo>
                    <a:pt x="216" y="219"/>
                    <a:pt x="211" y="207"/>
                    <a:pt x="208" y="196"/>
                  </a:cubicBezTo>
                  <a:cubicBezTo>
                    <a:pt x="220" y="183"/>
                    <a:pt x="227" y="167"/>
                    <a:pt x="227" y="148"/>
                  </a:cubicBezTo>
                  <a:cubicBezTo>
                    <a:pt x="227" y="136"/>
                    <a:pt x="224" y="125"/>
                    <a:pt x="219" y="115"/>
                  </a:cubicBezTo>
                  <a:cubicBezTo>
                    <a:pt x="220" y="114"/>
                    <a:pt x="221" y="114"/>
                    <a:pt x="221" y="113"/>
                  </a:cubicBezTo>
                  <a:cubicBezTo>
                    <a:pt x="227" y="107"/>
                    <a:pt x="229" y="102"/>
                    <a:pt x="231" y="98"/>
                  </a:cubicBezTo>
                  <a:cubicBezTo>
                    <a:pt x="232" y="98"/>
                    <a:pt x="234" y="98"/>
                    <a:pt x="235" y="98"/>
                  </a:cubicBezTo>
                  <a:cubicBezTo>
                    <a:pt x="289" y="98"/>
                    <a:pt x="289" y="98"/>
                    <a:pt x="289" y="98"/>
                  </a:cubicBezTo>
                  <a:cubicBezTo>
                    <a:pt x="295" y="98"/>
                    <a:pt x="299" y="94"/>
                    <a:pt x="302" y="90"/>
                  </a:cubicBezTo>
                  <a:cubicBezTo>
                    <a:pt x="305" y="86"/>
                    <a:pt x="306" y="80"/>
                    <a:pt x="307" y="74"/>
                  </a:cubicBezTo>
                  <a:cubicBezTo>
                    <a:pt x="321" y="70"/>
                    <a:pt x="333" y="68"/>
                    <a:pt x="341" y="68"/>
                  </a:cubicBezTo>
                  <a:cubicBezTo>
                    <a:pt x="353" y="68"/>
                    <a:pt x="359" y="71"/>
                    <a:pt x="362" y="75"/>
                  </a:cubicBezTo>
                  <a:cubicBezTo>
                    <a:pt x="363" y="76"/>
                    <a:pt x="364" y="78"/>
                    <a:pt x="365" y="80"/>
                  </a:cubicBezTo>
                  <a:cubicBezTo>
                    <a:pt x="356" y="80"/>
                    <a:pt x="346" y="81"/>
                    <a:pt x="334" y="85"/>
                  </a:cubicBezTo>
                  <a:cubicBezTo>
                    <a:pt x="326" y="87"/>
                    <a:pt x="321" y="90"/>
                    <a:pt x="316" y="95"/>
                  </a:cubicBezTo>
                  <a:cubicBezTo>
                    <a:pt x="312" y="99"/>
                    <a:pt x="310" y="104"/>
                    <a:pt x="310" y="110"/>
                  </a:cubicBezTo>
                  <a:cubicBezTo>
                    <a:pt x="310" y="124"/>
                    <a:pt x="323" y="133"/>
                    <a:pt x="336" y="133"/>
                  </a:cubicBezTo>
                  <a:cubicBezTo>
                    <a:pt x="339" y="133"/>
                    <a:pt x="342" y="133"/>
                    <a:pt x="345" y="132"/>
                  </a:cubicBezTo>
                  <a:cubicBezTo>
                    <a:pt x="365" y="125"/>
                    <a:pt x="378" y="113"/>
                    <a:pt x="382" y="99"/>
                  </a:cubicBezTo>
                  <a:cubicBezTo>
                    <a:pt x="385" y="101"/>
                    <a:pt x="388" y="103"/>
                    <a:pt x="390" y="106"/>
                  </a:cubicBezTo>
                  <a:cubicBezTo>
                    <a:pt x="395" y="112"/>
                    <a:pt x="398" y="120"/>
                    <a:pt x="399" y="128"/>
                  </a:cubicBezTo>
                  <a:cubicBezTo>
                    <a:pt x="398" y="128"/>
                    <a:pt x="396" y="128"/>
                    <a:pt x="395" y="128"/>
                  </a:cubicBezTo>
                  <a:cubicBezTo>
                    <a:pt x="385" y="128"/>
                    <a:pt x="376" y="129"/>
                    <a:pt x="368" y="132"/>
                  </a:cubicBezTo>
                  <a:cubicBezTo>
                    <a:pt x="359" y="134"/>
                    <a:pt x="352" y="137"/>
                    <a:pt x="347" y="142"/>
                  </a:cubicBezTo>
                  <a:cubicBezTo>
                    <a:pt x="342" y="147"/>
                    <a:pt x="339" y="153"/>
                    <a:pt x="339" y="159"/>
                  </a:cubicBezTo>
                  <a:cubicBezTo>
                    <a:pt x="339" y="166"/>
                    <a:pt x="344" y="172"/>
                    <a:pt x="349" y="175"/>
                  </a:cubicBezTo>
                  <a:cubicBezTo>
                    <a:pt x="354" y="178"/>
                    <a:pt x="360" y="180"/>
                    <a:pt x="366" y="180"/>
                  </a:cubicBezTo>
                  <a:cubicBezTo>
                    <a:pt x="376" y="180"/>
                    <a:pt x="386" y="174"/>
                    <a:pt x="397" y="166"/>
                  </a:cubicBezTo>
                  <a:cubicBezTo>
                    <a:pt x="403" y="161"/>
                    <a:pt x="409" y="154"/>
                    <a:pt x="412" y="146"/>
                  </a:cubicBezTo>
                  <a:cubicBezTo>
                    <a:pt x="414" y="147"/>
                    <a:pt x="416" y="147"/>
                    <a:pt x="417" y="148"/>
                  </a:cubicBezTo>
                  <a:cubicBezTo>
                    <a:pt x="423" y="151"/>
                    <a:pt x="427" y="155"/>
                    <a:pt x="429" y="161"/>
                  </a:cubicBezTo>
                  <a:cubicBezTo>
                    <a:pt x="431" y="164"/>
                    <a:pt x="431" y="168"/>
                    <a:pt x="431" y="171"/>
                  </a:cubicBezTo>
                  <a:cubicBezTo>
                    <a:pt x="431" y="178"/>
                    <a:pt x="430" y="184"/>
                    <a:pt x="427" y="191"/>
                  </a:cubicBezTo>
                  <a:cubicBezTo>
                    <a:pt x="422" y="190"/>
                    <a:pt x="417" y="189"/>
                    <a:pt x="411" y="189"/>
                  </a:cubicBezTo>
                  <a:cubicBezTo>
                    <a:pt x="401" y="189"/>
                    <a:pt x="390" y="191"/>
                    <a:pt x="382" y="194"/>
                  </a:cubicBezTo>
                  <a:cubicBezTo>
                    <a:pt x="373" y="196"/>
                    <a:pt x="366" y="199"/>
                    <a:pt x="362" y="203"/>
                  </a:cubicBezTo>
                  <a:cubicBezTo>
                    <a:pt x="357" y="208"/>
                    <a:pt x="352" y="215"/>
                    <a:pt x="352" y="224"/>
                  </a:cubicBezTo>
                  <a:cubicBezTo>
                    <a:pt x="352" y="229"/>
                    <a:pt x="355" y="236"/>
                    <a:pt x="361" y="239"/>
                  </a:cubicBezTo>
                  <a:cubicBezTo>
                    <a:pt x="366" y="243"/>
                    <a:pt x="373" y="244"/>
                    <a:pt x="382" y="244"/>
                  </a:cubicBezTo>
                  <a:cubicBezTo>
                    <a:pt x="399" y="244"/>
                    <a:pt x="414" y="234"/>
                    <a:pt x="426" y="220"/>
                  </a:cubicBezTo>
                  <a:cubicBezTo>
                    <a:pt x="429" y="217"/>
                    <a:pt x="432" y="214"/>
                    <a:pt x="434" y="210"/>
                  </a:cubicBezTo>
                  <a:cubicBezTo>
                    <a:pt x="438" y="213"/>
                    <a:pt x="441" y="217"/>
                    <a:pt x="443" y="222"/>
                  </a:cubicBezTo>
                  <a:cubicBezTo>
                    <a:pt x="444" y="225"/>
                    <a:pt x="444" y="228"/>
                    <a:pt x="445" y="230"/>
                  </a:cubicBezTo>
                  <a:cubicBezTo>
                    <a:pt x="445" y="242"/>
                    <a:pt x="434" y="255"/>
                    <a:pt x="418" y="265"/>
                  </a:cubicBezTo>
                  <a:close/>
                  <a:moveTo>
                    <a:pt x="396" y="144"/>
                  </a:moveTo>
                  <a:cubicBezTo>
                    <a:pt x="393" y="147"/>
                    <a:pt x="390" y="151"/>
                    <a:pt x="386" y="154"/>
                  </a:cubicBezTo>
                  <a:cubicBezTo>
                    <a:pt x="379" y="160"/>
                    <a:pt x="368" y="164"/>
                    <a:pt x="366" y="164"/>
                  </a:cubicBezTo>
                  <a:cubicBezTo>
                    <a:pt x="363" y="164"/>
                    <a:pt x="359" y="163"/>
                    <a:pt x="357" y="162"/>
                  </a:cubicBezTo>
                  <a:cubicBezTo>
                    <a:pt x="355" y="160"/>
                    <a:pt x="355" y="160"/>
                    <a:pt x="355" y="159"/>
                  </a:cubicBezTo>
                  <a:cubicBezTo>
                    <a:pt x="355" y="159"/>
                    <a:pt x="355" y="157"/>
                    <a:pt x="359" y="154"/>
                  </a:cubicBezTo>
                  <a:cubicBezTo>
                    <a:pt x="360" y="152"/>
                    <a:pt x="365" y="149"/>
                    <a:pt x="372" y="147"/>
                  </a:cubicBezTo>
                  <a:cubicBezTo>
                    <a:pt x="379" y="145"/>
                    <a:pt x="387" y="144"/>
                    <a:pt x="395" y="144"/>
                  </a:cubicBezTo>
                  <a:lnTo>
                    <a:pt x="396" y="144"/>
                  </a:lnTo>
                  <a:close/>
                  <a:moveTo>
                    <a:pt x="418" y="206"/>
                  </a:moveTo>
                  <a:cubicBezTo>
                    <a:pt x="417" y="207"/>
                    <a:pt x="416" y="208"/>
                    <a:pt x="414" y="210"/>
                  </a:cubicBezTo>
                  <a:cubicBezTo>
                    <a:pt x="405" y="221"/>
                    <a:pt x="392" y="228"/>
                    <a:pt x="382" y="228"/>
                  </a:cubicBezTo>
                  <a:cubicBezTo>
                    <a:pt x="375" y="228"/>
                    <a:pt x="371" y="227"/>
                    <a:pt x="369" y="226"/>
                  </a:cubicBezTo>
                  <a:cubicBezTo>
                    <a:pt x="368" y="225"/>
                    <a:pt x="368" y="225"/>
                    <a:pt x="368" y="224"/>
                  </a:cubicBezTo>
                  <a:cubicBezTo>
                    <a:pt x="368" y="222"/>
                    <a:pt x="370" y="217"/>
                    <a:pt x="373" y="215"/>
                  </a:cubicBezTo>
                  <a:cubicBezTo>
                    <a:pt x="373" y="214"/>
                    <a:pt x="379" y="211"/>
                    <a:pt x="386" y="209"/>
                  </a:cubicBezTo>
                  <a:cubicBezTo>
                    <a:pt x="394" y="207"/>
                    <a:pt x="403" y="205"/>
                    <a:pt x="411" y="205"/>
                  </a:cubicBezTo>
                  <a:cubicBezTo>
                    <a:pt x="414" y="205"/>
                    <a:pt x="416" y="205"/>
                    <a:pt x="418" y="206"/>
                  </a:cubicBezTo>
                  <a:close/>
                </a:path>
              </a:pathLst>
            </a:custGeom>
            <a:solidFill>
              <a:srgbClr val="FFFFFF"/>
            </a:solidFill>
            <a:ln w="9525">
              <a:noFill/>
              <a:round/>
              <a:headEnd/>
              <a:tailEnd/>
            </a:ln>
            <a:extLst>
              <a:ext uri="{91240B29-F687-4F45-9708-019B960494DF}">
                <a14:hiddenLine xmlns:a14="http://schemas.microsoft.com/office/drawing/2010/main" w="9525">
                  <a:solidFill>
                    <a:schemeClr val="tx1">
                      <a:lumMod val="85000"/>
                    </a:schemeClr>
                  </a:solidFill>
                  <a:round/>
                  <a:headEnd/>
                  <a:tailEnd/>
                </a14:hiddenLine>
              </a:ext>
            </a:extLst>
          </p:spPr>
          <p:txBody>
            <a:bodyPr/>
            <a:lstStyle/>
            <a:p>
              <a:pPr algn="ctr" defTabSz="685800" fontAlgn="auto">
                <a:spcBef>
                  <a:spcPts val="0"/>
                </a:spcBef>
                <a:spcAft>
                  <a:spcPts val="0"/>
                </a:spcAft>
                <a:defRPr/>
              </a:pPr>
              <a:endParaRPr lang="en-US" sz="1350" kern="0">
                <a:solidFill>
                  <a:srgbClr val="58585A">
                    <a:lumMod val="85000"/>
                  </a:srgbClr>
                </a:solidFill>
                <a:ea typeface="MS PGothic" charset="-128"/>
              </a:endParaRPr>
            </a:p>
          </p:txBody>
        </p:sp>
        <p:sp>
          <p:nvSpPr>
            <p:cNvPr id="89" name="Freeform 5"/>
            <p:cNvSpPr>
              <a:spLocks noChangeAspect="1" noEditPoints="1"/>
            </p:cNvSpPr>
            <p:nvPr/>
          </p:nvSpPr>
          <p:spPr bwMode="auto">
            <a:xfrm>
              <a:off x="5944937" y="2088354"/>
              <a:ext cx="196836" cy="198966"/>
            </a:xfrm>
            <a:custGeom>
              <a:avLst/>
              <a:gdLst>
                <a:gd name="T0" fmla="*/ 2147483647 w 144"/>
                <a:gd name="T1" fmla="*/ 2147483647 h 144"/>
                <a:gd name="T2" fmla="*/ 2147483647 w 144"/>
                <a:gd name="T3" fmla="*/ 2147483647 h 144"/>
                <a:gd name="T4" fmla="*/ 2147483647 w 144"/>
                <a:gd name="T5" fmla="*/ 2147483647 h 144"/>
                <a:gd name="T6" fmla="*/ 2147483647 w 144"/>
                <a:gd name="T7" fmla="*/ 2147483647 h 144"/>
                <a:gd name="T8" fmla="*/ 2147483647 w 144"/>
                <a:gd name="T9" fmla="*/ 2147483647 h 144"/>
                <a:gd name="T10" fmla="*/ 2147483647 w 144"/>
                <a:gd name="T11" fmla="*/ 2147483647 h 144"/>
                <a:gd name="T12" fmla="*/ 2147483647 w 144"/>
                <a:gd name="T13" fmla="*/ 2147483647 h 144"/>
                <a:gd name="T14" fmla="*/ 2147483647 w 144"/>
                <a:gd name="T15" fmla="*/ 2147483647 h 144"/>
                <a:gd name="T16" fmla="*/ 2147483647 w 144"/>
                <a:gd name="T17" fmla="*/ 0 h 144"/>
                <a:gd name="T18" fmla="*/ 0 w 144"/>
                <a:gd name="T19" fmla="*/ 2147483647 h 144"/>
                <a:gd name="T20" fmla="*/ 2147483647 w 144"/>
                <a:gd name="T21" fmla="*/ 2147483647 h 144"/>
                <a:gd name="T22" fmla="*/ 2147483647 w 144"/>
                <a:gd name="T23" fmla="*/ 2147483647 h 144"/>
                <a:gd name="T24" fmla="*/ 0 w 144"/>
                <a:gd name="T25" fmla="*/ 2147483647 h 144"/>
                <a:gd name="T26" fmla="*/ 2147483647 w 144"/>
                <a:gd name="T27" fmla="*/ 2147483647 h 144"/>
                <a:gd name="T28" fmla="*/ 2147483647 w 144"/>
                <a:gd name="T29" fmla="*/ 2147483647 h 144"/>
                <a:gd name="T30" fmla="*/ 2147483647 w 144"/>
                <a:gd name="T31" fmla="*/ 2147483647 h 144"/>
                <a:gd name="T32" fmla="*/ 2147483647 w 144"/>
                <a:gd name="T33" fmla="*/ 2147483647 h 144"/>
                <a:gd name="T34" fmla="*/ 2147483647 w 144"/>
                <a:gd name="T35" fmla="*/ 2147483647 h 144"/>
                <a:gd name="T36" fmla="*/ 2147483647 w 144"/>
                <a:gd name="T37" fmla="*/ 2147483647 h 144"/>
                <a:gd name="T38" fmla="*/ 2147483647 w 144"/>
                <a:gd name="T39" fmla="*/ 2147483647 h 144"/>
                <a:gd name="T40" fmla="*/ 2147483647 w 144"/>
                <a:gd name="T41" fmla="*/ 2147483647 h 144"/>
                <a:gd name="T42" fmla="*/ 2147483647 w 144"/>
                <a:gd name="T43" fmla="*/ 2147483647 h 144"/>
                <a:gd name="T44" fmla="*/ 2147483647 w 144"/>
                <a:gd name="T45" fmla="*/ 2147483647 h 144"/>
                <a:gd name="T46" fmla="*/ 2147483647 w 144"/>
                <a:gd name="T47" fmla="*/ 2147483647 h 144"/>
                <a:gd name="T48" fmla="*/ 2147483647 w 144"/>
                <a:gd name="T49" fmla="*/ 2147483647 h 144"/>
                <a:gd name="T50" fmla="*/ 2147483647 w 144"/>
                <a:gd name="T51" fmla="*/ 2147483647 h 144"/>
                <a:gd name="T52" fmla="*/ 0 w 144"/>
                <a:gd name="T53" fmla="*/ 2147483647 h 144"/>
                <a:gd name="T54" fmla="*/ 2147483647 w 144"/>
                <a:gd name="T55" fmla="*/ 2147483647 h 144"/>
                <a:gd name="T56" fmla="*/ 2147483647 w 144"/>
                <a:gd name="T57" fmla="*/ 2147483647 h 144"/>
                <a:gd name="T58" fmla="*/ 2147483647 w 144"/>
                <a:gd name="T59" fmla="*/ 2147483647 h 144"/>
                <a:gd name="T60" fmla="*/ 2147483647 w 144"/>
                <a:gd name="T61" fmla="*/ 2147483647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4" h="144">
                  <a:moveTo>
                    <a:pt x="8" y="16"/>
                  </a:moveTo>
                  <a:cubicBezTo>
                    <a:pt x="8" y="16"/>
                    <a:pt x="8" y="16"/>
                    <a:pt x="8" y="16"/>
                  </a:cubicBezTo>
                  <a:cubicBezTo>
                    <a:pt x="41" y="16"/>
                    <a:pt x="71" y="29"/>
                    <a:pt x="93" y="51"/>
                  </a:cubicBezTo>
                  <a:cubicBezTo>
                    <a:pt x="115" y="73"/>
                    <a:pt x="128" y="103"/>
                    <a:pt x="128" y="136"/>
                  </a:cubicBezTo>
                  <a:cubicBezTo>
                    <a:pt x="128" y="141"/>
                    <a:pt x="132" y="144"/>
                    <a:pt x="136" y="144"/>
                  </a:cubicBezTo>
                  <a:cubicBezTo>
                    <a:pt x="138" y="144"/>
                    <a:pt x="140" y="144"/>
                    <a:pt x="142" y="142"/>
                  </a:cubicBezTo>
                  <a:cubicBezTo>
                    <a:pt x="143" y="141"/>
                    <a:pt x="144" y="139"/>
                    <a:pt x="144" y="136"/>
                  </a:cubicBezTo>
                  <a:cubicBezTo>
                    <a:pt x="144" y="99"/>
                    <a:pt x="129" y="65"/>
                    <a:pt x="104" y="40"/>
                  </a:cubicBezTo>
                  <a:cubicBezTo>
                    <a:pt x="79" y="15"/>
                    <a:pt x="45" y="0"/>
                    <a:pt x="8" y="0"/>
                  </a:cubicBezTo>
                  <a:cubicBezTo>
                    <a:pt x="3" y="0"/>
                    <a:pt x="0" y="3"/>
                    <a:pt x="0" y="8"/>
                  </a:cubicBezTo>
                  <a:cubicBezTo>
                    <a:pt x="0" y="12"/>
                    <a:pt x="3" y="16"/>
                    <a:pt x="8" y="16"/>
                  </a:cubicBezTo>
                  <a:close/>
                  <a:moveTo>
                    <a:pt x="8" y="77"/>
                  </a:moveTo>
                  <a:cubicBezTo>
                    <a:pt x="3" y="77"/>
                    <a:pt x="0" y="80"/>
                    <a:pt x="0" y="85"/>
                  </a:cubicBezTo>
                  <a:cubicBezTo>
                    <a:pt x="0" y="89"/>
                    <a:pt x="3" y="93"/>
                    <a:pt x="8" y="93"/>
                  </a:cubicBezTo>
                  <a:cubicBezTo>
                    <a:pt x="20" y="93"/>
                    <a:pt x="30" y="98"/>
                    <a:pt x="38" y="106"/>
                  </a:cubicBezTo>
                  <a:cubicBezTo>
                    <a:pt x="46" y="114"/>
                    <a:pt x="51" y="124"/>
                    <a:pt x="51" y="136"/>
                  </a:cubicBezTo>
                  <a:cubicBezTo>
                    <a:pt x="51" y="141"/>
                    <a:pt x="55" y="144"/>
                    <a:pt x="59" y="144"/>
                  </a:cubicBezTo>
                  <a:cubicBezTo>
                    <a:pt x="61" y="144"/>
                    <a:pt x="63" y="144"/>
                    <a:pt x="65" y="142"/>
                  </a:cubicBezTo>
                  <a:cubicBezTo>
                    <a:pt x="66" y="141"/>
                    <a:pt x="67" y="139"/>
                    <a:pt x="67" y="136"/>
                  </a:cubicBezTo>
                  <a:cubicBezTo>
                    <a:pt x="67" y="120"/>
                    <a:pt x="60" y="105"/>
                    <a:pt x="50" y="94"/>
                  </a:cubicBezTo>
                  <a:cubicBezTo>
                    <a:pt x="39" y="84"/>
                    <a:pt x="24" y="77"/>
                    <a:pt x="8" y="77"/>
                  </a:cubicBezTo>
                  <a:close/>
                  <a:moveTo>
                    <a:pt x="98" y="144"/>
                  </a:moveTo>
                  <a:cubicBezTo>
                    <a:pt x="100" y="144"/>
                    <a:pt x="102" y="144"/>
                    <a:pt x="103" y="142"/>
                  </a:cubicBezTo>
                  <a:cubicBezTo>
                    <a:pt x="105" y="141"/>
                    <a:pt x="106" y="139"/>
                    <a:pt x="106" y="136"/>
                  </a:cubicBezTo>
                  <a:cubicBezTo>
                    <a:pt x="106" y="109"/>
                    <a:pt x="95" y="85"/>
                    <a:pt x="77" y="67"/>
                  </a:cubicBezTo>
                  <a:cubicBezTo>
                    <a:pt x="59" y="49"/>
                    <a:pt x="35" y="38"/>
                    <a:pt x="8" y="38"/>
                  </a:cubicBezTo>
                  <a:cubicBezTo>
                    <a:pt x="3" y="38"/>
                    <a:pt x="0" y="42"/>
                    <a:pt x="0" y="46"/>
                  </a:cubicBezTo>
                  <a:cubicBezTo>
                    <a:pt x="0" y="51"/>
                    <a:pt x="3" y="54"/>
                    <a:pt x="8" y="54"/>
                  </a:cubicBezTo>
                  <a:cubicBezTo>
                    <a:pt x="30" y="54"/>
                    <a:pt x="51" y="64"/>
                    <a:pt x="66" y="78"/>
                  </a:cubicBezTo>
                  <a:cubicBezTo>
                    <a:pt x="80" y="93"/>
                    <a:pt x="90" y="114"/>
                    <a:pt x="90" y="136"/>
                  </a:cubicBezTo>
                  <a:cubicBezTo>
                    <a:pt x="90" y="141"/>
                    <a:pt x="93" y="144"/>
                    <a:pt x="98" y="144"/>
                  </a:cubicBezTo>
                  <a:close/>
                </a:path>
              </a:pathLst>
            </a:custGeom>
            <a:solidFill>
              <a:srgbClr val="FFFFFF"/>
            </a:solidFill>
            <a:ln w="9525">
              <a:noFill/>
              <a:round/>
              <a:headEnd/>
              <a:tailEnd/>
            </a:ln>
            <a:extLst>
              <a:ext uri="{91240B29-F687-4F45-9708-019B960494DF}">
                <a14:hiddenLine xmlns:a14="http://schemas.microsoft.com/office/drawing/2010/main" w="9525">
                  <a:solidFill>
                    <a:schemeClr val="tx1">
                      <a:lumMod val="85000"/>
                    </a:schemeClr>
                  </a:solidFill>
                  <a:round/>
                  <a:headEnd/>
                  <a:tailEnd/>
                </a14:hiddenLine>
              </a:ext>
            </a:extLst>
          </p:spPr>
          <p:txBody>
            <a:bodyPr/>
            <a:lstStyle/>
            <a:p>
              <a:pPr algn="ctr" defTabSz="685800" fontAlgn="auto">
                <a:spcBef>
                  <a:spcPts val="0"/>
                </a:spcBef>
                <a:spcAft>
                  <a:spcPts val="0"/>
                </a:spcAft>
                <a:defRPr/>
              </a:pPr>
              <a:endParaRPr lang="en-US" sz="1350" kern="0">
                <a:solidFill>
                  <a:srgbClr val="58585A">
                    <a:lumMod val="85000"/>
                  </a:srgbClr>
                </a:solidFill>
                <a:ea typeface="MS PGothic" charset="-128"/>
              </a:endParaRPr>
            </a:p>
          </p:txBody>
        </p:sp>
        <p:sp>
          <p:nvSpPr>
            <p:cNvPr id="90" name="Freeform 5"/>
            <p:cNvSpPr>
              <a:spLocks noChangeAspect="1" noEditPoints="1"/>
            </p:cNvSpPr>
            <p:nvPr/>
          </p:nvSpPr>
          <p:spPr bwMode="auto">
            <a:xfrm>
              <a:off x="6639158" y="1847054"/>
              <a:ext cx="196836" cy="198966"/>
            </a:xfrm>
            <a:custGeom>
              <a:avLst/>
              <a:gdLst>
                <a:gd name="T0" fmla="*/ 2147483647 w 144"/>
                <a:gd name="T1" fmla="*/ 2147483647 h 144"/>
                <a:gd name="T2" fmla="*/ 2147483647 w 144"/>
                <a:gd name="T3" fmla="*/ 2147483647 h 144"/>
                <a:gd name="T4" fmla="*/ 2147483647 w 144"/>
                <a:gd name="T5" fmla="*/ 2147483647 h 144"/>
                <a:gd name="T6" fmla="*/ 2147483647 w 144"/>
                <a:gd name="T7" fmla="*/ 2147483647 h 144"/>
                <a:gd name="T8" fmla="*/ 2147483647 w 144"/>
                <a:gd name="T9" fmla="*/ 2147483647 h 144"/>
                <a:gd name="T10" fmla="*/ 2147483647 w 144"/>
                <a:gd name="T11" fmla="*/ 2147483647 h 144"/>
                <a:gd name="T12" fmla="*/ 2147483647 w 144"/>
                <a:gd name="T13" fmla="*/ 2147483647 h 144"/>
                <a:gd name="T14" fmla="*/ 2147483647 w 144"/>
                <a:gd name="T15" fmla="*/ 2147483647 h 144"/>
                <a:gd name="T16" fmla="*/ 2147483647 w 144"/>
                <a:gd name="T17" fmla="*/ 0 h 144"/>
                <a:gd name="T18" fmla="*/ 0 w 144"/>
                <a:gd name="T19" fmla="*/ 2147483647 h 144"/>
                <a:gd name="T20" fmla="*/ 2147483647 w 144"/>
                <a:gd name="T21" fmla="*/ 2147483647 h 144"/>
                <a:gd name="T22" fmla="*/ 2147483647 w 144"/>
                <a:gd name="T23" fmla="*/ 2147483647 h 144"/>
                <a:gd name="T24" fmla="*/ 0 w 144"/>
                <a:gd name="T25" fmla="*/ 2147483647 h 144"/>
                <a:gd name="T26" fmla="*/ 2147483647 w 144"/>
                <a:gd name="T27" fmla="*/ 2147483647 h 144"/>
                <a:gd name="T28" fmla="*/ 2147483647 w 144"/>
                <a:gd name="T29" fmla="*/ 2147483647 h 144"/>
                <a:gd name="T30" fmla="*/ 2147483647 w 144"/>
                <a:gd name="T31" fmla="*/ 2147483647 h 144"/>
                <a:gd name="T32" fmla="*/ 2147483647 w 144"/>
                <a:gd name="T33" fmla="*/ 2147483647 h 144"/>
                <a:gd name="T34" fmla="*/ 2147483647 w 144"/>
                <a:gd name="T35" fmla="*/ 2147483647 h 144"/>
                <a:gd name="T36" fmla="*/ 2147483647 w 144"/>
                <a:gd name="T37" fmla="*/ 2147483647 h 144"/>
                <a:gd name="T38" fmla="*/ 2147483647 w 144"/>
                <a:gd name="T39" fmla="*/ 2147483647 h 144"/>
                <a:gd name="T40" fmla="*/ 2147483647 w 144"/>
                <a:gd name="T41" fmla="*/ 2147483647 h 144"/>
                <a:gd name="T42" fmla="*/ 2147483647 w 144"/>
                <a:gd name="T43" fmla="*/ 2147483647 h 144"/>
                <a:gd name="T44" fmla="*/ 2147483647 w 144"/>
                <a:gd name="T45" fmla="*/ 2147483647 h 144"/>
                <a:gd name="T46" fmla="*/ 2147483647 w 144"/>
                <a:gd name="T47" fmla="*/ 2147483647 h 144"/>
                <a:gd name="T48" fmla="*/ 2147483647 w 144"/>
                <a:gd name="T49" fmla="*/ 2147483647 h 144"/>
                <a:gd name="T50" fmla="*/ 2147483647 w 144"/>
                <a:gd name="T51" fmla="*/ 2147483647 h 144"/>
                <a:gd name="T52" fmla="*/ 0 w 144"/>
                <a:gd name="T53" fmla="*/ 2147483647 h 144"/>
                <a:gd name="T54" fmla="*/ 2147483647 w 144"/>
                <a:gd name="T55" fmla="*/ 2147483647 h 144"/>
                <a:gd name="T56" fmla="*/ 2147483647 w 144"/>
                <a:gd name="T57" fmla="*/ 2147483647 h 144"/>
                <a:gd name="T58" fmla="*/ 2147483647 w 144"/>
                <a:gd name="T59" fmla="*/ 2147483647 h 144"/>
                <a:gd name="T60" fmla="*/ 2147483647 w 144"/>
                <a:gd name="T61" fmla="*/ 2147483647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4" h="144">
                  <a:moveTo>
                    <a:pt x="8" y="16"/>
                  </a:moveTo>
                  <a:cubicBezTo>
                    <a:pt x="8" y="16"/>
                    <a:pt x="8" y="16"/>
                    <a:pt x="8" y="16"/>
                  </a:cubicBezTo>
                  <a:cubicBezTo>
                    <a:pt x="41" y="16"/>
                    <a:pt x="71" y="29"/>
                    <a:pt x="93" y="51"/>
                  </a:cubicBezTo>
                  <a:cubicBezTo>
                    <a:pt x="115" y="73"/>
                    <a:pt x="128" y="103"/>
                    <a:pt x="128" y="136"/>
                  </a:cubicBezTo>
                  <a:cubicBezTo>
                    <a:pt x="128" y="141"/>
                    <a:pt x="132" y="144"/>
                    <a:pt x="136" y="144"/>
                  </a:cubicBezTo>
                  <a:cubicBezTo>
                    <a:pt x="138" y="144"/>
                    <a:pt x="140" y="144"/>
                    <a:pt x="142" y="142"/>
                  </a:cubicBezTo>
                  <a:cubicBezTo>
                    <a:pt x="143" y="141"/>
                    <a:pt x="144" y="139"/>
                    <a:pt x="144" y="136"/>
                  </a:cubicBezTo>
                  <a:cubicBezTo>
                    <a:pt x="144" y="99"/>
                    <a:pt x="129" y="65"/>
                    <a:pt x="104" y="40"/>
                  </a:cubicBezTo>
                  <a:cubicBezTo>
                    <a:pt x="79" y="15"/>
                    <a:pt x="45" y="0"/>
                    <a:pt x="8" y="0"/>
                  </a:cubicBezTo>
                  <a:cubicBezTo>
                    <a:pt x="3" y="0"/>
                    <a:pt x="0" y="3"/>
                    <a:pt x="0" y="8"/>
                  </a:cubicBezTo>
                  <a:cubicBezTo>
                    <a:pt x="0" y="12"/>
                    <a:pt x="3" y="16"/>
                    <a:pt x="8" y="16"/>
                  </a:cubicBezTo>
                  <a:close/>
                  <a:moveTo>
                    <a:pt x="8" y="77"/>
                  </a:moveTo>
                  <a:cubicBezTo>
                    <a:pt x="3" y="77"/>
                    <a:pt x="0" y="80"/>
                    <a:pt x="0" y="85"/>
                  </a:cubicBezTo>
                  <a:cubicBezTo>
                    <a:pt x="0" y="89"/>
                    <a:pt x="3" y="93"/>
                    <a:pt x="8" y="93"/>
                  </a:cubicBezTo>
                  <a:cubicBezTo>
                    <a:pt x="20" y="93"/>
                    <a:pt x="30" y="98"/>
                    <a:pt x="38" y="106"/>
                  </a:cubicBezTo>
                  <a:cubicBezTo>
                    <a:pt x="46" y="114"/>
                    <a:pt x="51" y="124"/>
                    <a:pt x="51" y="136"/>
                  </a:cubicBezTo>
                  <a:cubicBezTo>
                    <a:pt x="51" y="141"/>
                    <a:pt x="55" y="144"/>
                    <a:pt x="59" y="144"/>
                  </a:cubicBezTo>
                  <a:cubicBezTo>
                    <a:pt x="61" y="144"/>
                    <a:pt x="63" y="144"/>
                    <a:pt x="65" y="142"/>
                  </a:cubicBezTo>
                  <a:cubicBezTo>
                    <a:pt x="66" y="141"/>
                    <a:pt x="67" y="139"/>
                    <a:pt x="67" y="136"/>
                  </a:cubicBezTo>
                  <a:cubicBezTo>
                    <a:pt x="67" y="120"/>
                    <a:pt x="60" y="105"/>
                    <a:pt x="50" y="94"/>
                  </a:cubicBezTo>
                  <a:cubicBezTo>
                    <a:pt x="39" y="84"/>
                    <a:pt x="24" y="77"/>
                    <a:pt x="8" y="77"/>
                  </a:cubicBezTo>
                  <a:close/>
                  <a:moveTo>
                    <a:pt x="98" y="144"/>
                  </a:moveTo>
                  <a:cubicBezTo>
                    <a:pt x="100" y="144"/>
                    <a:pt x="102" y="144"/>
                    <a:pt x="103" y="142"/>
                  </a:cubicBezTo>
                  <a:cubicBezTo>
                    <a:pt x="105" y="141"/>
                    <a:pt x="106" y="139"/>
                    <a:pt x="106" y="136"/>
                  </a:cubicBezTo>
                  <a:cubicBezTo>
                    <a:pt x="106" y="109"/>
                    <a:pt x="95" y="85"/>
                    <a:pt x="77" y="67"/>
                  </a:cubicBezTo>
                  <a:cubicBezTo>
                    <a:pt x="59" y="49"/>
                    <a:pt x="35" y="38"/>
                    <a:pt x="8" y="38"/>
                  </a:cubicBezTo>
                  <a:cubicBezTo>
                    <a:pt x="3" y="38"/>
                    <a:pt x="0" y="42"/>
                    <a:pt x="0" y="46"/>
                  </a:cubicBezTo>
                  <a:cubicBezTo>
                    <a:pt x="0" y="51"/>
                    <a:pt x="3" y="54"/>
                    <a:pt x="8" y="54"/>
                  </a:cubicBezTo>
                  <a:cubicBezTo>
                    <a:pt x="30" y="54"/>
                    <a:pt x="51" y="64"/>
                    <a:pt x="66" y="78"/>
                  </a:cubicBezTo>
                  <a:cubicBezTo>
                    <a:pt x="80" y="93"/>
                    <a:pt x="90" y="114"/>
                    <a:pt x="90" y="136"/>
                  </a:cubicBezTo>
                  <a:cubicBezTo>
                    <a:pt x="90" y="141"/>
                    <a:pt x="93" y="144"/>
                    <a:pt x="98" y="144"/>
                  </a:cubicBezTo>
                  <a:close/>
                </a:path>
              </a:pathLst>
            </a:custGeom>
            <a:solidFill>
              <a:srgbClr val="FFFFFF"/>
            </a:solidFill>
            <a:ln w="9525">
              <a:noFill/>
              <a:round/>
              <a:headEnd/>
              <a:tailEnd/>
            </a:ln>
            <a:extLst>
              <a:ext uri="{91240B29-F687-4F45-9708-019B960494DF}">
                <a14:hiddenLine xmlns:a14="http://schemas.microsoft.com/office/drawing/2010/main" w="9525">
                  <a:solidFill>
                    <a:schemeClr val="tx1">
                      <a:lumMod val="85000"/>
                    </a:schemeClr>
                  </a:solidFill>
                  <a:round/>
                  <a:headEnd/>
                  <a:tailEnd/>
                </a14:hiddenLine>
              </a:ext>
            </a:extLst>
          </p:spPr>
          <p:txBody>
            <a:bodyPr/>
            <a:lstStyle/>
            <a:p>
              <a:pPr algn="ctr" defTabSz="685800" fontAlgn="auto">
                <a:spcBef>
                  <a:spcPts val="0"/>
                </a:spcBef>
                <a:spcAft>
                  <a:spcPts val="0"/>
                </a:spcAft>
                <a:defRPr/>
              </a:pPr>
              <a:endParaRPr lang="en-US" sz="1350" kern="0">
                <a:solidFill>
                  <a:srgbClr val="58585A">
                    <a:lumMod val="85000"/>
                  </a:srgbClr>
                </a:solidFill>
                <a:ea typeface="MS PGothic" charset="-128"/>
              </a:endParaRPr>
            </a:p>
          </p:txBody>
        </p:sp>
        <p:sp>
          <p:nvSpPr>
            <p:cNvPr id="91" name="Oval 78"/>
            <p:cNvSpPr>
              <a:spLocks noChangeArrowheads="1"/>
            </p:cNvSpPr>
            <p:nvPr/>
          </p:nvSpPr>
          <p:spPr bwMode="auto">
            <a:xfrm flipH="1">
              <a:off x="8334496" y="5638001"/>
              <a:ext cx="55030" cy="55033"/>
            </a:xfrm>
            <a:prstGeom prst="ellipse">
              <a:avLst/>
            </a:prstGeom>
            <a:solidFill>
              <a:srgbClr val="FFFFFF"/>
            </a:solidFill>
            <a:ln w="38100" cap="flat" cmpd="sng" algn="ctr">
              <a:solidFill>
                <a:srgbClr val="FFFFFF"/>
              </a:solidFill>
              <a:prstDash val="solid"/>
              <a:round/>
              <a:headEnd type="none" w="med" len="med"/>
              <a:tailEnd type="none" w="med" len="med"/>
            </a:ln>
          </p:spPr>
          <p:txBody>
            <a:bodyPr wrap="none" lIns="71999" tIns="45719" rIns="71999" bIns="45719"/>
            <a:lstStyle/>
            <a:p>
              <a:pPr algn="ctr" defTabSz="685800" fontAlgn="auto">
                <a:spcAft>
                  <a:spcPts val="0"/>
                </a:spcAft>
                <a:defRPr/>
              </a:pPr>
              <a:r>
                <a:rPr lang="en-US" sz="1350" kern="0" dirty="0">
                  <a:solidFill>
                    <a:srgbClr val="58585A">
                      <a:lumMod val="85000"/>
                    </a:srgbClr>
                  </a:solidFill>
                  <a:ea typeface="MS PGothic" charset="-128"/>
                </a:rPr>
                <a:t> </a:t>
              </a:r>
            </a:p>
          </p:txBody>
        </p:sp>
        <p:sp>
          <p:nvSpPr>
            <p:cNvPr id="92" name="Right Triangle 2"/>
            <p:cNvSpPr>
              <a:spLocks/>
            </p:cNvSpPr>
            <p:nvPr/>
          </p:nvSpPr>
          <p:spPr bwMode="auto">
            <a:xfrm flipH="1">
              <a:off x="6670905" y="5472901"/>
              <a:ext cx="2666825" cy="711199"/>
            </a:xfrm>
            <a:custGeom>
              <a:avLst/>
              <a:gdLst>
                <a:gd name="T0" fmla="*/ 0 w 7016105"/>
                <a:gd name="T1" fmla="*/ 2147483647 h 248239"/>
                <a:gd name="T2" fmla="*/ 0 w 7016105"/>
                <a:gd name="T3" fmla="*/ 2147483647 h 248239"/>
                <a:gd name="T4" fmla="*/ 0 w 7016105"/>
                <a:gd name="T5" fmla="*/ 2147483647 h 248239"/>
                <a:gd name="T6" fmla="*/ 0 60000 65536"/>
                <a:gd name="T7" fmla="*/ 0 60000 65536"/>
                <a:gd name="T8" fmla="*/ 0 60000 65536"/>
                <a:gd name="connsiteX0" fmla="*/ 0 w 7099586"/>
                <a:gd name="connsiteY0" fmla="*/ 0 h 246784"/>
                <a:gd name="connsiteX1" fmla="*/ 3588502 w 7099586"/>
                <a:gd name="connsiteY1" fmla="*/ 78384 h 246784"/>
                <a:gd name="connsiteX2" fmla="*/ 7016105 w 7099586"/>
                <a:gd name="connsiteY2" fmla="*/ 246784 h 246784"/>
                <a:gd name="connsiteX3" fmla="*/ 0 w 7099586"/>
                <a:gd name="connsiteY3" fmla="*/ 246784 h 246784"/>
                <a:gd name="connsiteX0" fmla="*/ 0 w 7099589"/>
                <a:gd name="connsiteY0" fmla="*/ 0 h 246784"/>
                <a:gd name="connsiteX1" fmla="*/ 3588502 w 7099589"/>
                <a:gd name="connsiteY1" fmla="*/ 78384 h 246784"/>
                <a:gd name="connsiteX2" fmla="*/ 7016105 w 7099589"/>
                <a:gd name="connsiteY2" fmla="*/ 246784 h 246784"/>
                <a:gd name="connsiteX3" fmla="*/ 0 w 7099589"/>
                <a:gd name="connsiteY3" fmla="*/ 246784 h 246784"/>
                <a:gd name="connsiteX0" fmla="*/ 0 w 7127107"/>
                <a:gd name="connsiteY0" fmla="*/ 0 h 232410"/>
                <a:gd name="connsiteX1" fmla="*/ 3616020 w 7127107"/>
                <a:gd name="connsiteY1" fmla="*/ 64010 h 232410"/>
                <a:gd name="connsiteX2" fmla="*/ 7043623 w 7127107"/>
                <a:gd name="connsiteY2" fmla="*/ 232410 h 232410"/>
                <a:gd name="connsiteX3" fmla="*/ 27518 w 7127107"/>
                <a:gd name="connsiteY3" fmla="*/ 232410 h 232410"/>
                <a:gd name="connsiteX0" fmla="*/ 0 w 7127107"/>
                <a:gd name="connsiteY0" fmla="*/ 0 h 232410"/>
                <a:gd name="connsiteX1" fmla="*/ 3616020 w 7127107"/>
                <a:gd name="connsiteY1" fmla="*/ 64010 h 232410"/>
                <a:gd name="connsiteX2" fmla="*/ 7043623 w 7127107"/>
                <a:gd name="connsiteY2" fmla="*/ 232410 h 232410"/>
                <a:gd name="connsiteX3" fmla="*/ 27518 w 7127107"/>
                <a:gd name="connsiteY3" fmla="*/ 232410 h 232410"/>
                <a:gd name="connsiteX0" fmla="*/ 0 w 7127107"/>
                <a:gd name="connsiteY0" fmla="*/ 0 h 232410"/>
                <a:gd name="connsiteX1" fmla="*/ 3616020 w 7127107"/>
                <a:gd name="connsiteY1" fmla="*/ 64010 h 232410"/>
                <a:gd name="connsiteX2" fmla="*/ 7043623 w 7127107"/>
                <a:gd name="connsiteY2" fmla="*/ 232410 h 232410"/>
                <a:gd name="connsiteX3" fmla="*/ 27518 w 7127107"/>
                <a:gd name="connsiteY3" fmla="*/ 232410 h 232410"/>
                <a:gd name="connsiteX0" fmla="*/ 0 w 7127107"/>
                <a:gd name="connsiteY0" fmla="*/ 0 h 235613"/>
                <a:gd name="connsiteX1" fmla="*/ 3616020 w 7127107"/>
                <a:gd name="connsiteY1" fmla="*/ 64010 h 235613"/>
                <a:gd name="connsiteX2" fmla="*/ 7043623 w 7127107"/>
                <a:gd name="connsiteY2" fmla="*/ 232410 h 235613"/>
                <a:gd name="connsiteX3" fmla="*/ 6982461 w 7127107"/>
                <a:gd name="connsiteY3" fmla="*/ 235613 h 235613"/>
                <a:gd name="connsiteX0" fmla="*/ 0 w 7127107"/>
                <a:gd name="connsiteY0" fmla="*/ 0 h 235613"/>
                <a:gd name="connsiteX1" fmla="*/ 3616020 w 7127107"/>
                <a:gd name="connsiteY1" fmla="*/ 64010 h 235613"/>
                <a:gd name="connsiteX2" fmla="*/ 7043623 w 7127107"/>
                <a:gd name="connsiteY2" fmla="*/ 232410 h 235613"/>
                <a:gd name="connsiteX3" fmla="*/ 27521 w 7127107"/>
                <a:gd name="connsiteY3" fmla="*/ 235613 h 235613"/>
                <a:gd name="connsiteX0" fmla="*/ 892444 w 8019551"/>
                <a:gd name="connsiteY0" fmla="*/ 0 h 533540"/>
                <a:gd name="connsiteX1" fmla="*/ 4508464 w 8019551"/>
                <a:gd name="connsiteY1" fmla="*/ 64010 h 533540"/>
                <a:gd name="connsiteX2" fmla="*/ 7936067 w 8019551"/>
                <a:gd name="connsiteY2" fmla="*/ 232410 h 533540"/>
                <a:gd name="connsiteX3" fmla="*/ 0 w 8019551"/>
                <a:gd name="connsiteY3" fmla="*/ 533540 h 533540"/>
                <a:gd name="connsiteX0" fmla="*/ 82875 w 7209982"/>
                <a:gd name="connsiteY0" fmla="*/ 0 h 232410"/>
                <a:gd name="connsiteX1" fmla="*/ 3698895 w 7209982"/>
                <a:gd name="connsiteY1" fmla="*/ 64010 h 232410"/>
                <a:gd name="connsiteX2" fmla="*/ 7126498 w 7209982"/>
                <a:gd name="connsiteY2" fmla="*/ 232410 h 232410"/>
                <a:gd name="connsiteX3" fmla="*/ 0 w 7209982"/>
                <a:gd name="connsiteY3" fmla="*/ 184357 h 232410"/>
                <a:gd name="connsiteX0" fmla="*/ -1 w 7127106"/>
                <a:gd name="connsiteY0" fmla="*/ 0 h 232410"/>
                <a:gd name="connsiteX1" fmla="*/ 3616019 w 7127106"/>
                <a:gd name="connsiteY1" fmla="*/ 64010 h 232410"/>
                <a:gd name="connsiteX2" fmla="*/ 7043622 w 7127106"/>
                <a:gd name="connsiteY2" fmla="*/ 232410 h 232410"/>
                <a:gd name="connsiteX3" fmla="*/ 6945663 w 7127106"/>
                <a:gd name="connsiteY3" fmla="*/ 229206 h 232410"/>
                <a:gd name="connsiteX0" fmla="*/ -1 w 7130927"/>
                <a:gd name="connsiteY0" fmla="*/ 0 h 232410"/>
                <a:gd name="connsiteX1" fmla="*/ 3763213 w 7130927"/>
                <a:gd name="connsiteY1" fmla="*/ 64010 h 232410"/>
                <a:gd name="connsiteX2" fmla="*/ 7043622 w 7130927"/>
                <a:gd name="connsiteY2" fmla="*/ 232410 h 232410"/>
                <a:gd name="connsiteX3" fmla="*/ 6945663 w 7130927"/>
                <a:gd name="connsiteY3" fmla="*/ 229206 h 232410"/>
                <a:gd name="connsiteX0" fmla="*/ -1 w 7130927"/>
                <a:gd name="connsiteY0" fmla="*/ 0 h 232410"/>
                <a:gd name="connsiteX1" fmla="*/ 3763213 w 7130927"/>
                <a:gd name="connsiteY1" fmla="*/ 64010 h 232410"/>
                <a:gd name="connsiteX2" fmla="*/ 7043622 w 7130927"/>
                <a:gd name="connsiteY2" fmla="*/ 232410 h 232410"/>
                <a:gd name="connsiteX3" fmla="*/ 7129657 w 7130927"/>
                <a:gd name="connsiteY3" fmla="*/ 222799 h 232410"/>
                <a:gd name="connsiteX0" fmla="*/ -1 w 7202994"/>
                <a:gd name="connsiteY0" fmla="*/ 0 h 222800"/>
                <a:gd name="connsiteX1" fmla="*/ 3763213 w 7202994"/>
                <a:gd name="connsiteY1" fmla="*/ 64010 h 222800"/>
                <a:gd name="connsiteX2" fmla="*/ 7117218 w 7202994"/>
                <a:gd name="connsiteY2" fmla="*/ 222800 h 222800"/>
                <a:gd name="connsiteX3" fmla="*/ 7129657 w 7202994"/>
                <a:gd name="connsiteY3" fmla="*/ 222799 h 222800"/>
                <a:gd name="connsiteX0" fmla="*/ -1 w 7129657"/>
                <a:gd name="connsiteY0" fmla="*/ 0 h 222800"/>
                <a:gd name="connsiteX1" fmla="*/ 3763213 w 7129657"/>
                <a:gd name="connsiteY1" fmla="*/ 64010 h 222800"/>
                <a:gd name="connsiteX2" fmla="*/ 7117218 w 7129657"/>
                <a:gd name="connsiteY2" fmla="*/ 222800 h 222800"/>
                <a:gd name="connsiteX3" fmla="*/ 7129657 w 7129657"/>
                <a:gd name="connsiteY3" fmla="*/ 222799 h 222800"/>
                <a:gd name="connsiteX0" fmla="*/ -1 w 7267250"/>
                <a:gd name="connsiteY0" fmla="*/ 0 h 222800"/>
                <a:gd name="connsiteX1" fmla="*/ 3763213 w 7267250"/>
                <a:gd name="connsiteY1" fmla="*/ 64010 h 222800"/>
                <a:gd name="connsiteX2" fmla="*/ 7117218 w 7267250"/>
                <a:gd name="connsiteY2" fmla="*/ 222800 h 222800"/>
                <a:gd name="connsiteX3" fmla="*/ 7267250 w 7267250"/>
                <a:gd name="connsiteY3" fmla="*/ 215612 h 222800"/>
                <a:gd name="connsiteX0" fmla="*/ -1 w 7125590"/>
                <a:gd name="connsiteY0" fmla="*/ 0 h 222800"/>
                <a:gd name="connsiteX1" fmla="*/ 3763213 w 7125590"/>
                <a:gd name="connsiteY1" fmla="*/ 64010 h 222800"/>
                <a:gd name="connsiteX2" fmla="*/ 7117218 w 7125590"/>
                <a:gd name="connsiteY2" fmla="*/ 222800 h 222800"/>
                <a:gd name="connsiteX0" fmla="*/ -1 w 7117217"/>
                <a:gd name="connsiteY0" fmla="*/ 0 h 222800"/>
                <a:gd name="connsiteX1" fmla="*/ 3492808 w 7117217"/>
                <a:gd name="connsiteY1" fmla="*/ 73260 h 222800"/>
                <a:gd name="connsiteX2" fmla="*/ 7117218 w 7117217"/>
                <a:gd name="connsiteY2" fmla="*/ 222800 h 222800"/>
                <a:gd name="connsiteX0" fmla="*/ -1 w 7117217"/>
                <a:gd name="connsiteY0" fmla="*/ 0 h 222800"/>
                <a:gd name="connsiteX1" fmla="*/ 3695611 w 7117217"/>
                <a:gd name="connsiteY1" fmla="*/ 87136 h 222800"/>
                <a:gd name="connsiteX2" fmla="*/ 7117218 w 7117217"/>
                <a:gd name="connsiteY2" fmla="*/ 222800 h 222800"/>
                <a:gd name="connsiteX0" fmla="*/ -1 w 7117217"/>
                <a:gd name="connsiteY0" fmla="*/ 0 h 222800"/>
                <a:gd name="connsiteX1" fmla="*/ 4003010 w 7117217"/>
                <a:gd name="connsiteY1" fmla="*/ 118722 h 222800"/>
                <a:gd name="connsiteX2" fmla="*/ 7117218 w 7117217"/>
                <a:gd name="connsiteY2" fmla="*/ 222800 h 222800"/>
                <a:gd name="connsiteX0" fmla="*/ -1 w 7117217"/>
                <a:gd name="connsiteY0" fmla="*/ 0 h 222800"/>
                <a:gd name="connsiteX1" fmla="*/ 4310409 w 7117217"/>
                <a:gd name="connsiteY1" fmla="*/ 118722 h 222800"/>
                <a:gd name="connsiteX2" fmla="*/ 7117218 w 7117217"/>
                <a:gd name="connsiteY2" fmla="*/ 222800 h 222800"/>
              </a:gdLst>
              <a:ahLst/>
              <a:cxnLst>
                <a:cxn ang="0">
                  <a:pos x="connsiteX0" y="connsiteY0"/>
                </a:cxn>
                <a:cxn ang="0">
                  <a:pos x="connsiteX1" y="connsiteY1"/>
                </a:cxn>
                <a:cxn ang="0">
                  <a:pos x="connsiteX2" y="connsiteY2"/>
                </a:cxn>
              </a:cxnLst>
              <a:rect l="l" t="t" r="r" b="b"/>
              <a:pathLst>
                <a:path w="7117217" h="222800">
                  <a:moveTo>
                    <a:pt x="-1" y="0"/>
                  </a:moveTo>
                  <a:cubicBezTo>
                    <a:pt x="1196165" y="6963"/>
                    <a:pt x="3124206" y="81589"/>
                    <a:pt x="4310409" y="118722"/>
                  </a:cubicBezTo>
                  <a:lnTo>
                    <a:pt x="7117218" y="222800"/>
                  </a:lnTo>
                </a:path>
              </a:pathLst>
            </a:custGeom>
            <a:noFill/>
            <a:ln w="25400" cap="flat" cmpd="sng" algn="ctr">
              <a:solidFill>
                <a:srgbClr val="FFFFFF"/>
              </a:solidFill>
              <a:prstDash val="solid"/>
              <a:round/>
              <a:headEnd type="none" w="med" len="med"/>
              <a:tailEnd type="none" w="med" len="med"/>
            </a:ln>
          </p:spPr>
          <p:txBody>
            <a:bodyPr wrap="none" lIns="71999" tIns="45719" rIns="71999" bIns="45719"/>
            <a:lstStyle/>
            <a:p>
              <a:pPr algn="ctr" defTabSz="685800" fontAlgn="auto">
                <a:spcBef>
                  <a:spcPts val="0"/>
                </a:spcBef>
                <a:spcAft>
                  <a:spcPts val="0"/>
                </a:spcAft>
                <a:defRPr/>
              </a:pPr>
              <a:endParaRPr lang="en-US" sz="1350" kern="0">
                <a:solidFill>
                  <a:srgbClr val="58585A">
                    <a:lumMod val="85000"/>
                  </a:srgbClr>
                </a:solidFill>
                <a:ea typeface="MS PGothic" charset="-128"/>
              </a:endParaRPr>
            </a:p>
          </p:txBody>
        </p:sp>
        <p:sp>
          <p:nvSpPr>
            <p:cNvPr id="93" name="Right Triangle 2"/>
            <p:cNvSpPr>
              <a:spLocks/>
            </p:cNvSpPr>
            <p:nvPr/>
          </p:nvSpPr>
          <p:spPr bwMode="auto">
            <a:xfrm rot="60000" flipH="1">
              <a:off x="7849812" y="3741469"/>
              <a:ext cx="1479452" cy="2087032"/>
            </a:xfrm>
            <a:custGeom>
              <a:avLst/>
              <a:gdLst>
                <a:gd name="T0" fmla="*/ 0 w 7016106"/>
                <a:gd name="T1" fmla="*/ 0 h 246784"/>
                <a:gd name="T2" fmla="*/ 0 w 7016106"/>
                <a:gd name="T3" fmla="*/ 2147483647 h 246784"/>
                <a:gd name="T4" fmla="*/ 0 w 7016106"/>
                <a:gd name="T5" fmla="*/ 2147483647 h 246784"/>
                <a:gd name="T6" fmla="*/ 0 60000 65536"/>
                <a:gd name="T7" fmla="*/ 0 60000 65536"/>
                <a:gd name="T8" fmla="*/ 0 60000 65536"/>
                <a:gd name="connsiteX0" fmla="*/ 1 w 7038791"/>
                <a:gd name="connsiteY0" fmla="*/ 0 h 246784"/>
                <a:gd name="connsiteX1" fmla="*/ 2341808 w 7038791"/>
                <a:gd name="connsiteY1" fmla="*/ 180856 h 246784"/>
                <a:gd name="connsiteX2" fmla="*/ 7016106 w 7038791"/>
                <a:gd name="connsiteY2" fmla="*/ 246784 h 246784"/>
                <a:gd name="connsiteX3" fmla="*/ 1 w 7038791"/>
                <a:gd name="connsiteY3" fmla="*/ 246784 h 246784"/>
                <a:gd name="connsiteX0" fmla="*/ 1 w 16839620"/>
                <a:gd name="connsiteY0" fmla="*/ 0 h 249852"/>
                <a:gd name="connsiteX1" fmla="*/ 2341808 w 16839620"/>
                <a:gd name="connsiteY1" fmla="*/ 180856 h 249852"/>
                <a:gd name="connsiteX2" fmla="*/ 16832918 w 16839620"/>
                <a:gd name="connsiteY2" fmla="*/ 249852 h 249852"/>
                <a:gd name="connsiteX3" fmla="*/ 1 w 16839620"/>
                <a:gd name="connsiteY3" fmla="*/ 246784 h 249852"/>
                <a:gd name="connsiteX0" fmla="*/ 1 w 16839828"/>
                <a:gd name="connsiteY0" fmla="*/ 0 h 249852"/>
                <a:gd name="connsiteX1" fmla="*/ 2761606 w 16839828"/>
                <a:gd name="connsiteY1" fmla="*/ 205399 h 249852"/>
                <a:gd name="connsiteX2" fmla="*/ 16832918 w 16839828"/>
                <a:gd name="connsiteY2" fmla="*/ 249852 h 249852"/>
                <a:gd name="connsiteX3" fmla="*/ 1 w 16839828"/>
                <a:gd name="connsiteY3" fmla="*/ 246784 h 249852"/>
                <a:gd name="connsiteX0" fmla="*/ 1 w 16832918"/>
                <a:gd name="connsiteY0" fmla="*/ 0 h 249852"/>
                <a:gd name="connsiteX1" fmla="*/ 1523818 w 16832918"/>
                <a:gd name="connsiteY1" fmla="*/ 159520 h 249852"/>
                <a:gd name="connsiteX2" fmla="*/ 2761606 w 16832918"/>
                <a:gd name="connsiteY2" fmla="*/ 205399 h 249852"/>
                <a:gd name="connsiteX3" fmla="*/ 16832918 w 16832918"/>
                <a:gd name="connsiteY3" fmla="*/ 249852 h 249852"/>
                <a:gd name="connsiteX4" fmla="*/ 1 w 16832918"/>
                <a:gd name="connsiteY4" fmla="*/ 246784 h 249852"/>
                <a:gd name="connsiteX0" fmla="*/ 1 w 16832918"/>
                <a:gd name="connsiteY0" fmla="*/ 0 h 249852"/>
                <a:gd name="connsiteX1" fmla="*/ 1523818 w 16832918"/>
                <a:gd name="connsiteY1" fmla="*/ 159520 h 249852"/>
                <a:gd name="connsiteX2" fmla="*/ 2761606 w 16832918"/>
                <a:gd name="connsiteY2" fmla="*/ 205399 h 249852"/>
                <a:gd name="connsiteX3" fmla="*/ 16832918 w 16832918"/>
                <a:gd name="connsiteY3" fmla="*/ 249852 h 249852"/>
                <a:gd name="connsiteX4" fmla="*/ 1 w 16832918"/>
                <a:gd name="connsiteY4" fmla="*/ 246784 h 249852"/>
                <a:gd name="connsiteX0" fmla="*/ 1 w 16832918"/>
                <a:gd name="connsiteY0" fmla="*/ 0 h 249852"/>
                <a:gd name="connsiteX1" fmla="*/ 1523818 w 16832918"/>
                <a:gd name="connsiteY1" fmla="*/ 159520 h 249852"/>
                <a:gd name="connsiteX2" fmla="*/ 2427998 w 16832918"/>
                <a:gd name="connsiteY2" fmla="*/ 194801 h 249852"/>
                <a:gd name="connsiteX3" fmla="*/ 2761606 w 16832918"/>
                <a:gd name="connsiteY3" fmla="*/ 205399 h 249852"/>
                <a:gd name="connsiteX4" fmla="*/ 16832918 w 16832918"/>
                <a:gd name="connsiteY4" fmla="*/ 249852 h 249852"/>
                <a:gd name="connsiteX5" fmla="*/ 1 w 16832918"/>
                <a:gd name="connsiteY5" fmla="*/ 246784 h 249852"/>
                <a:gd name="connsiteX0" fmla="*/ 1 w 16832918"/>
                <a:gd name="connsiteY0" fmla="*/ 0 h 249852"/>
                <a:gd name="connsiteX1" fmla="*/ 1523818 w 16832918"/>
                <a:gd name="connsiteY1" fmla="*/ 159520 h 249852"/>
                <a:gd name="connsiteX2" fmla="*/ 2427998 w 16832918"/>
                <a:gd name="connsiteY2" fmla="*/ 194801 h 249852"/>
                <a:gd name="connsiteX3" fmla="*/ 5926236 w 16832918"/>
                <a:gd name="connsiteY3" fmla="*/ 220739 h 249852"/>
                <a:gd name="connsiteX4" fmla="*/ 16832918 w 16832918"/>
                <a:gd name="connsiteY4" fmla="*/ 249852 h 249852"/>
                <a:gd name="connsiteX5" fmla="*/ 1 w 16832918"/>
                <a:gd name="connsiteY5" fmla="*/ 246784 h 249852"/>
                <a:gd name="connsiteX0" fmla="*/ 1 w 16832918"/>
                <a:gd name="connsiteY0" fmla="*/ 0 h 249852"/>
                <a:gd name="connsiteX1" fmla="*/ 1523818 w 16832918"/>
                <a:gd name="connsiteY1" fmla="*/ 159520 h 249852"/>
                <a:gd name="connsiteX2" fmla="*/ 2072785 w 16832918"/>
                <a:gd name="connsiteY2" fmla="*/ 200937 h 249852"/>
                <a:gd name="connsiteX3" fmla="*/ 5926236 w 16832918"/>
                <a:gd name="connsiteY3" fmla="*/ 220739 h 249852"/>
                <a:gd name="connsiteX4" fmla="*/ 16832918 w 16832918"/>
                <a:gd name="connsiteY4" fmla="*/ 249852 h 249852"/>
                <a:gd name="connsiteX5" fmla="*/ 1 w 16832918"/>
                <a:gd name="connsiteY5" fmla="*/ 246784 h 249852"/>
                <a:gd name="connsiteX0" fmla="*/ 1 w 16832918"/>
                <a:gd name="connsiteY0" fmla="*/ 0 h 249852"/>
                <a:gd name="connsiteX1" fmla="*/ 1362358 w 16832918"/>
                <a:gd name="connsiteY1" fmla="*/ 148782 h 249852"/>
                <a:gd name="connsiteX2" fmla="*/ 2072785 w 16832918"/>
                <a:gd name="connsiteY2" fmla="*/ 200937 h 249852"/>
                <a:gd name="connsiteX3" fmla="*/ 5926236 w 16832918"/>
                <a:gd name="connsiteY3" fmla="*/ 220739 h 249852"/>
                <a:gd name="connsiteX4" fmla="*/ 16832918 w 16832918"/>
                <a:gd name="connsiteY4" fmla="*/ 249852 h 249852"/>
                <a:gd name="connsiteX5" fmla="*/ 1 w 16832918"/>
                <a:gd name="connsiteY5" fmla="*/ 246784 h 249852"/>
                <a:gd name="connsiteX0" fmla="*/ 1 w 16832918"/>
                <a:gd name="connsiteY0" fmla="*/ 0 h 249852"/>
                <a:gd name="connsiteX1" fmla="*/ 1362358 w 16832918"/>
                <a:gd name="connsiteY1" fmla="*/ 148782 h 249852"/>
                <a:gd name="connsiteX2" fmla="*/ 2072785 w 16832918"/>
                <a:gd name="connsiteY2" fmla="*/ 200937 h 249852"/>
                <a:gd name="connsiteX3" fmla="*/ 5862548 w 16832918"/>
                <a:gd name="connsiteY3" fmla="*/ 231477 h 249852"/>
                <a:gd name="connsiteX4" fmla="*/ 16832918 w 16832918"/>
                <a:gd name="connsiteY4" fmla="*/ 249852 h 249852"/>
                <a:gd name="connsiteX5" fmla="*/ 1 w 16832918"/>
                <a:gd name="connsiteY5" fmla="*/ 246784 h 249852"/>
                <a:gd name="connsiteX0" fmla="*/ 1 w 16832918"/>
                <a:gd name="connsiteY0" fmla="*/ 0 h 249852"/>
                <a:gd name="connsiteX1" fmla="*/ 1362358 w 16832918"/>
                <a:gd name="connsiteY1" fmla="*/ 148782 h 249852"/>
                <a:gd name="connsiteX2" fmla="*/ 2072785 w 16832918"/>
                <a:gd name="connsiteY2" fmla="*/ 200937 h 249852"/>
                <a:gd name="connsiteX3" fmla="*/ 5862548 w 16832918"/>
                <a:gd name="connsiteY3" fmla="*/ 231477 h 249852"/>
                <a:gd name="connsiteX4" fmla="*/ 16832918 w 16832918"/>
                <a:gd name="connsiteY4" fmla="*/ 249852 h 249852"/>
                <a:gd name="connsiteX5" fmla="*/ 1 w 16832918"/>
                <a:gd name="connsiteY5" fmla="*/ 246784 h 249852"/>
                <a:gd name="connsiteX0" fmla="*/ 1 w 16832918"/>
                <a:gd name="connsiteY0" fmla="*/ 0 h 249852"/>
                <a:gd name="connsiteX1" fmla="*/ 1362358 w 16832918"/>
                <a:gd name="connsiteY1" fmla="*/ 148782 h 249852"/>
                <a:gd name="connsiteX2" fmla="*/ 2232005 w 16832918"/>
                <a:gd name="connsiteY2" fmla="*/ 190199 h 249852"/>
                <a:gd name="connsiteX3" fmla="*/ 5862548 w 16832918"/>
                <a:gd name="connsiteY3" fmla="*/ 231477 h 249852"/>
                <a:gd name="connsiteX4" fmla="*/ 16832918 w 16832918"/>
                <a:gd name="connsiteY4" fmla="*/ 249852 h 249852"/>
                <a:gd name="connsiteX5" fmla="*/ 1 w 16832918"/>
                <a:gd name="connsiteY5" fmla="*/ 246784 h 249852"/>
                <a:gd name="connsiteX0" fmla="*/ 1 w 16832918"/>
                <a:gd name="connsiteY0" fmla="*/ 0 h 249852"/>
                <a:gd name="connsiteX1" fmla="*/ 1203137 w 16832918"/>
                <a:gd name="connsiteY1" fmla="*/ 128841 h 249852"/>
                <a:gd name="connsiteX2" fmla="*/ 2232005 w 16832918"/>
                <a:gd name="connsiteY2" fmla="*/ 190199 h 249852"/>
                <a:gd name="connsiteX3" fmla="*/ 5862548 w 16832918"/>
                <a:gd name="connsiteY3" fmla="*/ 231477 h 249852"/>
                <a:gd name="connsiteX4" fmla="*/ 16832918 w 16832918"/>
                <a:gd name="connsiteY4" fmla="*/ 249852 h 249852"/>
                <a:gd name="connsiteX5" fmla="*/ 1 w 16832918"/>
                <a:gd name="connsiteY5" fmla="*/ 246784 h 249852"/>
                <a:gd name="connsiteX0" fmla="*/ 1 w 16832918"/>
                <a:gd name="connsiteY0" fmla="*/ 0 h 249852"/>
                <a:gd name="connsiteX1" fmla="*/ 1203137 w 16832918"/>
                <a:gd name="connsiteY1" fmla="*/ 128841 h 249852"/>
                <a:gd name="connsiteX2" fmla="*/ 2518602 w 16832918"/>
                <a:gd name="connsiteY2" fmla="*/ 177927 h 249852"/>
                <a:gd name="connsiteX3" fmla="*/ 5862548 w 16832918"/>
                <a:gd name="connsiteY3" fmla="*/ 231477 h 249852"/>
                <a:gd name="connsiteX4" fmla="*/ 16832918 w 16832918"/>
                <a:gd name="connsiteY4" fmla="*/ 249852 h 249852"/>
                <a:gd name="connsiteX5" fmla="*/ 1 w 16832918"/>
                <a:gd name="connsiteY5" fmla="*/ 246784 h 249852"/>
                <a:gd name="connsiteX0" fmla="*/ 1 w 16832918"/>
                <a:gd name="connsiteY0" fmla="*/ 0 h 249852"/>
                <a:gd name="connsiteX1" fmla="*/ 1203137 w 16832918"/>
                <a:gd name="connsiteY1" fmla="*/ 128841 h 249852"/>
                <a:gd name="connsiteX2" fmla="*/ 2518602 w 16832918"/>
                <a:gd name="connsiteY2" fmla="*/ 177927 h 249852"/>
                <a:gd name="connsiteX3" fmla="*/ 4195461 w 16832918"/>
                <a:gd name="connsiteY3" fmla="*/ 220778 h 249852"/>
                <a:gd name="connsiteX4" fmla="*/ 5862548 w 16832918"/>
                <a:gd name="connsiteY4" fmla="*/ 231477 h 249852"/>
                <a:gd name="connsiteX5" fmla="*/ 16832918 w 16832918"/>
                <a:gd name="connsiteY5" fmla="*/ 249852 h 249852"/>
                <a:gd name="connsiteX6" fmla="*/ 1 w 16832918"/>
                <a:gd name="connsiteY6" fmla="*/ 246784 h 249852"/>
                <a:gd name="connsiteX0" fmla="*/ 1 w 16832918"/>
                <a:gd name="connsiteY0" fmla="*/ 0 h 249852"/>
                <a:gd name="connsiteX1" fmla="*/ 1203137 w 16832918"/>
                <a:gd name="connsiteY1" fmla="*/ 128841 h 249852"/>
                <a:gd name="connsiteX2" fmla="*/ 2518602 w 16832918"/>
                <a:gd name="connsiteY2" fmla="*/ 177927 h 249852"/>
                <a:gd name="connsiteX3" fmla="*/ 4195461 w 16832918"/>
                <a:gd name="connsiteY3" fmla="*/ 220778 h 249852"/>
                <a:gd name="connsiteX4" fmla="*/ 5671483 w 16832918"/>
                <a:gd name="connsiteY4" fmla="*/ 242215 h 249852"/>
                <a:gd name="connsiteX5" fmla="*/ 16832918 w 16832918"/>
                <a:gd name="connsiteY5" fmla="*/ 249852 h 249852"/>
                <a:gd name="connsiteX6" fmla="*/ 1 w 16832918"/>
                <a:gd name="connsiteY6" fmla="*/ 246784 h 249852"/>
                <a:gd name="connsiteX0" fmla="*/ 1 w 16832918"/>
                <a:gd name="connsiteY0" fmla="*/ 0 h 249852"/>
                <a:gd name="connsiteX1" fmla="*/ 1203137 w 16832918"/>
                <a:gd name="connsiteY1" fmla="*/ 128841 h 249852"/>
                <a:gd name="connsiteX2" fmla="*/ 2518602 w 16832918"/>
                <a:gd name="connsiteY2" fmla="*/ 177927 h 249852"/>
                <a:gd name="connsiteX3" fmla="*/ 3654110 w 16832918"/>
                <a:gd name="connsiteY3" fmla="*/ 225380 h 249852"/>
                <a:gd name="connsiteX4" fmla="*/ 5671483 w 16832918"/>
                <a:gd name="connsiteY4" fmla="*/ 242215 h 249852"/>
                <a:gd name="connsiteX5" fmla="*/ 16832918 w 16832918"/>
                <a:gd name="connsiteY5" fmla="*/ 249852 h 249852"/>
                <a:gd name="connsiteX6" fmla="*/ 1 w 16832918"/>
                <a:gd name="connsiteY6" fmla="*/ 246784 h 249852"/>
                <a:gd name="connsiteX0" fmla="*/ 1 w 16832918"/>
                <a:gd name="connsiteY0" fmla="*/ 0 h 249852"/>
                <a:gd name="connsiteX1" fmla="*/ 1203137 w 16832918"/>
                <a:gd name="connsiteY1" fmla="*/ 128841 h 249852"/>
                <a:gd name="connsiteX2" fmla="*/ 2232005 w 16832918"/>
                <a:gd name="connsiteY2" fmla="*/ 174859 h 249852"/>
                <a:gd name="connsiteX3" fmla="*/ 3654110 w 16832918"/>
                <a:gd name="connsiteY3" fmla="*/ 225380 h 249852"/>
                <a:gd name="connsiteX4" fmla="*/ 5671483 w 16832918"/>
                <a:gd name="connsiteY4" fmla="*/ 242215 h 249852"/>
                <a:gd name="connsiteX5" fmla="*/ 16832918 w 16832918"/>
                <a:gd name="connsiteY5" fmla="*/ 249852 h 249852"/>
                <a:gd name="connsiteX6" fmla="*/ 1 w 16832918"/>
                <a:gd name="connsiteY6" fmla="*/ 246784 h 249852"/>
                <a:gd name="connsiteX0" fmla="*/ 1 w 16832918"/>
                <a:gd name="connsiteY0" fmla="*/ 0 h 249852"/>
                <a:gd name="connsiteX1" fmla="*/ 1203137 w 16832918"/>
                <a:gd name="connsiteY1" fmla="*/ 128841 h 249852"/>
                <a:gd name="connsiteX2" fmla="*/ 2232006 w 16832918"/>
                <a:gd name="connsiteY2" fmla="*/ 165655 h 249852"/>
                <a:gd name="connsiteX3" fmla="*/ 3654110 w 16832918"/>
                <a:gd name="connsiteY3" fmla="*/ 225380 h 249852"/>
                <a:gd name="connsiteX4" fmla="*/ 5671483 w 16832918"/>
                <a:gd name="connsiteY4" fmla="*/ 242215 h 249852"/>
                <a:gd name="connsiteX5" fmla="*/ 16832918 w 16832918"/>
                <a:gd name="connsiteY5" fmla="*/ 249852 h 249852"/>
                <a:gd name="connsiteX6" fmla="*/ 1 w 16832918"/>
                <a:gd name="connsiteY6" fmla="*/ 246784 h 249852"/>
                <a:gd name="connsiteX0" fmla="*/ 1 w 16832918"/>
                <a:gd name="connsiteY0" fmla="*/ 0 h 249852"/>
                <a:gd name="connsiteX1" fmla="*/ 1234565 w 16832918"/>
                <a:gd name="connsiteY1" fmla="*/ 124239 h 249852"/>
                <a:gd name="connsiteX2" fmla="*/ 2232006 w 16832918"/>
                <a:gd name="connsiteY2" fmla="*/ 165655 h 249852"/>
                <a:gd name="connsiteX3" fmla="*/ 3654110 w 16832918"/>
                <a:gd name="connsiteY3" fmla="*/ 225380 h 249852"/>
                <a:gd name="connsiteX4" fmla="*/ 5671483 w 16832918"/>
                <a:gd name="connsiteY4" fmla="*/ 242215 h 249852"/>
                <a:gd name="connsiteX5" fmla="*/ 16832918 w 16832918"/>
                <a:gd name="connsiteY5" fmla="*/ 249852 h 249852"/>
                <a:gd name="connsiteX6" fmla="*/ 1 w 16832918"/>
                <a:gd name="connsiteY6" fmla="*/ 246784 h 249852"/>
                <a:gd name="connsiteX0" fmla="*/ 1 w 16832918"/>
                <a:gd name="connsiteY0" fmla="*/ 0 h 249852"/>
                <a:gd name="connsiteX1" fmla="*/ 1234565 w 16832918"/>
                <a:gd name="connsiteY1" fmla="*/ 124239 h 249852"/>
                <a:gd name="connsiteX2" fmla="*/ 2232006 w 16832918"/>
                <a:gd name="connsiteY2" fmla="*/ 165655 h 249852"/>
                <a:gd name="connsiteX3" fmla="*/ 3654110 w 16832918"/>
                <a:gd name="connsiteY3" fmla="*/ 225380 h 249852"/>
                <a:gd name="connsiteX4" fmla="*/ 5671483 w 16832918"/>
                <a:gd name="connsiteY4" fmla="*/ 242215 h 249852"/>
                <a:gd name="connsiteX5" fmla="*/ 16832918 w 16832918"/>
                <a:gd name="connsiteY5" fmla="*/ 249852 h 249852"/>
                <a:gd name="connsiteX6" fmla="*/ 1 w 16832918"/>
                <a:gd name="connsiteY6" fmla="*/ 246784 h 249852"/>
                <a:gd name="connsiteX0" fmla="*/ 1 w 16832918"/>
                <a:gd name="connsiteY0" fmla="*/ 0 h 249852"/>
                <a:gd name="connsiteX1" fmla="*/ 1234565 w 16832918"/>
                <a:gd name="connsiteY1" fmla="*/ 124239 h 249852"/>
                <a:gd name="connsiteX2" fmla="*/ 2232006 w 16832918"/>
                <a:gd name="connsiteY2" fmla="*/ 165655 h 249852"/>
                <a:gd name="connsiteX3" fmla="*/ 3654110 w 16832918"/>
                <a:gd name="connsiteY3" fmla="*/ 225380 h 249852"/>
                <a:gd name="connsiteX4" fmla="*/ 5693409 w 16832918"/>
                <a:gd name="connsiteY4" fmla="*/ 232583 h 249852"/>
                <a:gd name="connsiteX5" fmla="*/ 16832918 w 16832918"/>
                <a:gd name="connsiteY5" fmla="*/ 249852 h 249852"/>
                <a:gd name="connsiteX6" fmla="*/ 1 w 16832918"/>
                <a:gd name="connsiteY6" fmla="*/ 246784 h 249852"/>
                <a:gd name="connsiteX0" fmla="*/ 1 w 16832918"/>
                <a:gd name="connsiteY0" fmla="*/ 0 h 249852"/>
                <a:gd name="connsiteX1" fmla="*/ 1234565 w 16832918"/>
                <a:gd name="connsiteY1" fmla="*/ 124239 h 249852"/>
                <a:gd name="connsiteX2" fmla="*/ 2232006 w 16832918"/>
                <a:gd name="connsiteY2" fmla="*/ 165655 h 249852"/>
                <a:gd name="connsiteX3" fmla="*/ 3676035 w 16832918"/>
                <a:gd name="connsiteY3" fmla="*/ 214678 h 249852"/>
                <a:gd name="connsiteX4" fmla="*/ 5693409 w 16832918"/>
                <a:gd name="connsiteY4" fmla="*/ 232583 h 249852"/>
                <a:gd name="connsiteX5" fmla="*/ 16832918 w 16832918"/>
                <a:gd name="connsiteY5" fmla="*/ 249852 h 249852"/>
                <a:gd name="connsiteX6" fmla="*/ 1 w 16832918"/>
                <a:gd name="connsiteY6" fmla="*/ 246784 h 249852"/>
                <a:gd name="connsiteX0" fmla="*/ 1 w 16832918"/>
                <a:gd name="connsiteY0" fmla="*/ 0 h 249852"/>
                <a:gd name="connsiteX1" fmla="*/ 1234565 w 16832918"/>
                <a:gd name="connsiteY1" fmla="*/ 124239 h 249852"/>
                <a:gd name="connsiteX2" fmla="*/ 2232006 w 16832918"/>
                <a:gd name="connsiteY2" fmla="*/ 165655 h 249852"/>
                <a:gd name="connsiteX3" fmla="*/ 3741815 w 16832918"/>
                <a:gd name="connsiteY3" fmla="*/ 218959 h 249852"/>
                <a:gd name="connsiteX4" fmla="*/ 5693409 w 16832918"/>
                <a:gd name="connsiteY4" fmla="*/ 232583 h 249852"/>
                <a:gd name="connsiteX5" fmla="*/ 16832918 w 16832918"/>
                <a:gd name="connsiteY5" fmla="*/ 249852 h 249852"/>
                <a:gd name="connsiteX6" fmla="*/ 1 w 16832918"/>
                <a:gd name="connsiteY6" fmla="*/ 246784 h 249852"/>
                <a:gd name="connsiteX0" fmla="*/ 1 w 16832918"/>
                <a:gd name="connsiteY0" fmla="*/ 0 h 249852"/>
                <a:gd name="connsiteX1" fmla="*/ 1234565 w 16832918"/>
                <a:gd name="connsiteY1" fmla="*/ 124239 h 249852"/>
                <a:gd name="connsiteX2" fmla="*/ 2232006 w 16832918"/>
                <a:gd name="connsiteY2" fmla="*/ 165655 h 249852"/>
                <a:gd name="connsiteX3" fmla="*/ 3741815 w 16832918"/>
                <a:gd name="connsiteY3" fmla="*/ 218959 h 249852"/>
                <a:gd name="connsiteX4" fmla="*/ 5693409 w 16832918"/>
                <a:gd name="connsiteY4" fmla="*/ 232583 h 249852"/>
                <a:gd name="connsiteX5" fmla="*/ 16832918 w 16832918"/>
                <a:gd name="connsiteY5" fmla="*/ 249852 h 249852"/>
                <a:gd name="connsiteX6" fmla="*/ 1 w 16832918"/>
                <a:gd name="connsiteY6" fmla="*/ 246784 h 249852"/>
                <a:gd name="connsiteX0" fmla="*/ 1 w 16832918"/>
                <a:gd name="connsiteY0" fmla="*/ 0 h 249852"/>
                <a:gd name="connsiteX1" fmla="*/ 1234565 w 16832918"/>
                <a:gd name="connsiteY1" fmla="*/ 124239 h 249852"/>
                <a:gd name="connsiteX2" fmla="*/ 2232006 w 16832918"/>
                <a:gd name="connsiteY2" fmla="*/ 165655 h 249852"/>
                <a:gd name="connsiteX3" fmla="*/ 3741815 w 16832918"/>
                <a:gd name="connsiteY3" fmla="*/ 218959 h 249852"/>
                <a:gd name="connsiteX4" fmla="*/ 5693409 w 16832918"/>
                <a:gd name="connsiteY4" fmla="*/ 235793 h 249852"/>
                <a:gd name="connsiteX5" fmla="*/ 16832918 w 16832918"/>
                <a:gd name="connsiteY5" fmla="*/ 249852 h 249852"/>
                <a:gd name="connsiteX6" fmla="*/ 1 w 16832918"/>
                <a:gd name="connsiteY6" fmla="*/ 246784 h 249852"/>
                <a:gd name="connsiteX0" fmla="*/ 1 w 16832918"/>
                <a:gd name="connsiteY0" fmla="*/ 0 h 249852"/>
                <a:gd name="connsiteX1" fmla="*/ 1234565 w 16832918"/>
                <a:gd name="connsiteY1" fmla="*/ 124239 h 249852"/>
                <a:gd name="connsiteX2" fmla="*/ 2232006 w 16832918"/>
                <a:gd name="connsiteY2" fmla="*/ 165655 h 249852"/>
                <a:gd name="connsiteX3" fmla="*/ 3741815 w 16832918"/>
                <a:gd name="connsiteY3" fmla="*/ 218959 h 249852"/>
                <a:gd name="connsiteX4" fmla="*/ 5693409 w 16832918"/>
                <a:gd name="connsiteY4" fmla="*/ 240074 h 249852"/>
                <a:gd name="connsiteX5" fmla="*/ 16832918 w 16832918"/>
                <a:gd name="connsiteY5" fmla="*/ 249852 h 249852"/>
                <a:gd name="connsiteX6" fmla="*/ 1 w 16832918"/>
                <a:gd name="connsiteY6" fmla="*/ 246784 h 249852"/>
                <a:gd name="connsiteX0" fmla="*/ 1 w 16832918"/>
                <a:gd name="connsiteY0" fmla="*/ 0 h 249852"/>
                <a:gd name="connsiteX1" fmla="*/ 1234565 w 16832918"/>
                <a:gd name="connsiteY1" fmla="*/ 124239 h 249852"/>
                <a:gd name="connsiteX2" fmla="*/ 2232006 w 16832918"/>
                <a:gd name="connsiteY2" fmla="*/ 165655 h 249852"/>
                <a:gd name="connsiteX3" fmla="*/ 3390991 w 16832918"/>
                <a:gd name="connsiteY3" fmla="*/ 208257 h 249852"/>
                <a:gd name="connsiteX4" fmla="*/ 5693409 w 16832918"/>
                <a:gd name="connsiteY4" fmla="*/ 240074 h 249852"/>
                <a:gd name="connsiteX5" fmla="*/ 16832918 w 16832918"/>
                <a:gd name="connsiteY5" fmla="*/ 249852 h 249852"/>
                <a:gd name="connsiteX6" fmla="*/ 1 w 16832918"/>
                <a:gd name="connsiteY6" fmla="*/ 246784 h 249852"/>
                <a:gd name="connsiteX0" fmla="*/ 1 w 16832918"/>
                <a:gd name="connsiteY0" fmla="*/ 0 h 249852"/>
                <a:gd name="connsiteX1" fmla="*/ 1234565 w 16832918"/>
                <a:gd name="connsiteY1" fmla="*/ 124239 h 249852"/>
                <a:gd name="connsiteX2" fmla="*/ 2232006 w 16832918"/>
                <a:gd name="connsiteY2" fmla="*/ 165655 h 249852"/>
                <a:gd name="connsiteX3" fmla="*/ 3390991 w 16832918"/>
                <a:gd name="connsiteY3" fmla="*/ 208257 h 249852"/>
                <a:gd name="connsiteX4" fmla="*/ 3726534 w 16832918"/>
                <a:gd name="connsiteY4" fmla="*/ 218139 h 249852"/>
                <a:gd name="connsiteX5" fmla="*/ 5693409 w 16832918"/>
                <a:gd name="connsiteY5" fmla="*/ 240074 h 249852"/>
                <a:gd name="connsiteX6" fmla="*/ 16832918 w 16832918"/>
                <a:gd name="connsiteY6" fmla="*/ 249852 h 249852"/>
                <a:gd name="connsiteX7" fmla="*/ 1 w 16832918"/>
                <a:gd name="connsiteY7" fmla="*/ 246784 h 249852"/>
                <a:gd name="connsiteX0" fmla="*/ 1 w 16832918"/>
                <a:gd name="connsiteY0" fmla="*/ 0 h 249852"/>
                <a:gd name="connsiteX1" fmla="*/ 1234565 w 16832918"/>
                <a:gd name="connsiteY1" fmla="*/ 124239 h 249852"/>
                <a:gd name="connsiteX2" fmla="*/ 2232006 w 16832918"/>
                <a:gd name="connsiteY2" fmla="*/ 165655 h 249852"/>
                <a:gd name="connsiteX3" fmla="*/ 3390991 w 16832918"/>
                <a:gd name="connsiteY3" fmla="*/ 208257 h 249852"/>
                <a:gd name="connsiteX4" fmla="*/ 3726534 w 16832918"/>
                <a:gd name="connsiteY4" fmla="*/ 218139 h 249852"/>
                <a:gd name="connsiteX5" fmla="*/ 5693409 w 16832918"/>
                <a:gd name="connsiteY5" fmla="*/ 240074 h 249852"/>
                <a:gd name="connsiteX6" fmla="*/ 16832918 w 16832918"/>
                <a:gd name="connsiteY6" fmla="*/ 249852 h 249852"/>
                <a:gd name="connsiteX7" fmla="*/ 1 w 16832918"/>
                <a:gd name="connsiteY7" fmla="*/ 246784 h 249852"/>
                <a:gd name="connsiteX0" fmla="*/ 1 w 16832918"/>
                <a:gd name="connsiteY0" fmla="*/ 0 h 249852"/>
                <a:gd name="connsiteX1" fmla="*/ 1234565 w 16832918"/>
                <a:gd name="connsiteY1" fmla="*/ 124239 h 249852"/>
                <a:gd name="connsiteX2" fmla="*/ 2232006 w 16832918"/>
                <a:gd name="connsiteY2" fmla="*/ 165655 h 249852"/>
                <a:gd name="connsiteX3" fmla="*/ 3390991 w 16832918"/>
                <a:gd name="connsiteY3" fmla="*/ 208257 h 249852"/>
                <a:gd name="connsiteX4" fmla="*/ 4055432 w 16832918"/>
                <a:gd name="connsiteY4" fmla="*/ 230981 h 249852"/>
                <a:gd name="connsiteX5" fmla="*/ 5693409 w 16832918"/>
                <a:gd name="connsiteY5" fmla="*/ 240074 h 249852"/>
                <a:gd name="connsiteX6" fmla="*/ 16832918 w 16832918"/>
                <a:gd name="connsiteY6" fmla="*/ 249852 h 249852"/>
                <a:gd name="connsiteX7" fmla="*/ 1 w 16832918"/>
                <a:gd name="connsiteY7" fmla="*/ 246784 h 249852"/>
                <a:gd name="connsiteX0" fmla="*/ 1 w 16832918"/>
                <a:gd name="connsiteY0" fmla="*/ 0 h 249852"/>
                <a:gd name="connsiteX1" fmla="*/ 1234565 w 16832918"/>
                <a:gd name="connsiteY1" fmla="*/ 124239 h 249852"/>
                <a:gd name="connsiteX2" fmla="*/ 2232006 w 16832918"/>
                <a:gd name="connsiteY2" fmla="*/ 165655 h 249852"/>
                <a:gd name="connsiteX3" fmla="*/ 3390991 w 16832918"/>
                <a:gd name="connsiteY3" fmla="*/ 208257 h 249852"/>
                <a:gd name="connsiteX4" fmla="*/ 4208918 w 16832918"/>
                <a:gd name="connsiteY4" fmla="*/ 228841 h 249852"/>
                <a:gd name="connsiteX5" fmla="*/ 5693409 w 16832918"/>
                <a:gd name="connsiteY5" fmla="*/ 240074 h 249852"/>
                <a:gd name="connsiteX6" fmla="*/ 16832918 w 16832918"/>
                <a:gd name="connsiteY6" fmla="*/ 249852 h 249852"/>
                <a:gd name="connsiteX7" fmla="*/ 1 w 16832918"/>
                <a:gd name="connsiteY7" fmla="*/ 246784 h 249852"/>
                <a:gd name="connsiteX0" fmla="*/ 1 w 16832918"/>
                <a:gd name="connsiteY0" fmla="*/ 0 h 249852"/>
                <a:gd name="connsiteX1" fmla="*/ 1234565 w 16832918"/>
                <a:gd name="connsiteY1" fmla="*/ 124239 h 249852"/>
                <a:gd name="connsiteX2" fmla="*/ 2232006 w 16832918"/>
                <a:gd name="connsiteY2" fmla="*/ 165655 h 249852"/>
                <a:gd name="connsiteX3" fmla="*/ 3390991 w 16832918"/>
                <a:gd name="connsiteY3" fmla="*/ 208257 h 249852"/>
                <a:gd name="connsiteX4" fmla="*/ 4208918 w 16832918"/>
                <a:gd name="connsiteY4" fmla="*/ 228841 h 249852"/>
                <a:gd name="connsiteX5" fmla="*/ 5693409 w 16832918"/>
                <a:gd name="connsiteY5" fmla="*/ 240074 h 249852"/>
                <a:gd name="connsiteX6" fmla="*/ 16832918 w 16832918"/>
                <a:gd name="connsiteY6" fmla="*/ 249852 h 249852"/>
                <a:gd name="connsiteX0" fmla="*/ 1 w 5693409"/>
                <a:gd name="connsiteY0" fmla="*/ 0 h 240074"/>
                <a:gd name="connsiteX1" fmla="*/ 1234565 w 5693409"/>
                <a:gd name="connsiteY1" fmla="*/ 124239 h 240074"/>
                <a:gd name="connsiteX2" fmla="*/ 2232006 w 5693409"/>
                <a:gd name="connsiteY2" fmla="*/ 165655 h 240074"/>
                <a:gd name="connsiteX3" fmla="*/ 3390991 w 5693409"/>
                <a:gd name="connsiteY3" fmla="*/ 208257 h 240074"/>
                <a:gd name="connsiteX4" fmla="*/ 4208918 w 5693409"/>
                <a:gd name="connsiteY4" fmla="*/ 228841 h 240074"/>
                <a:gd name="connsiteX5" fmla="*/ 5693409 w 5693409"/>
                <a:gd name="connsiteY5" fmla="*/ 240074 h 240074"/>
                <a:gd name="connsiteX0" fmla="*/ 1 w 4208918"/>
                <a:gd name="connsiteY0" fmla="*/ 0 h 228841"/>
                <a:gd name="connsiteX1" fmla="*/ 1234565 w 4208918"/>
                <a:gd name="connsiteY1" fmla="*/ 124239 h 228841"/>
                <a:gd name="connsiteX2" fmla="*/ 2232006 w 4208918"/>
                <a:gd name="connsiteY2" fmla="*/ 165655 h 228841"/>
                <a:gd name="connsiteX3" fmla="*/ 3390991 w 4208918"/>
                <a:gd name="connsiteY3" fmla="*/ 208257 h 228841"/>
                <a:gd name="connsiteX4" fmla="*/ 4208918 w 4208918"/>
                <a:gd name="connsiteY4" fmla="*/ 228841 h 228841"/>
                <a:gd name="connsiteX0" fmla="*/ 1 w 3390992"/>
                <a:gd name="connsiteY0" fmla="*/ 0 h 208257"/>
                <a:gd name="connsiteX1" fmla="*/ 1234565 w 3390992"/>
                <a:gd name="connsiteY1" fmla="*/ 124239 h 208257"/>
                <a:gd name="connsiteX2" fmla="*/ 2232006 w 3390992"/>
                <a:gd name="connsiteY2" fmla="*/ 165655 h 208257"/>
                <a:gd name="connsiteX3" fmla="*/ 3390991 w 3390992"/>
                <a:gd name="connsiteY3" fmla="*/ 208257 h 208257"/>
                <a:gd name="connsiteX0" fmla="*/ 1 w 3390992"/>
                <a:gd name="connsiteY0" fmla="*/ 0 h 208257"/>
                <a:gd name="connsiteX1" fmla="*/ 1370317 w 3390992"/>
                <a:gd name="connsiteY1" fmla="*/ 120897 h 208257"/>
                <a:gd name="connsiteX2" fmla="*/ 2232006 w 3390992"/>
                <a:gd name="connsiteY2" fmla="*/ 165655 h 208257"/>
                <a:gd name="connsiteX3" fmla="*/ 3390991 w 3390992"/>
                <a:gd name="connsiteY3" fmla="*/ 208257 h 208257"/>
                <a:gd name="connsiteX0" fmla="*/ 1 w 3390992"/>
                <a:gd name="connsiteY0" fmla="*/ 0 h 208257"/>
                <a:gd name="connsiteX1" fmla="*/ 1370317 w 3390992"/>
                <a:gd name="connsiteY1" fmla="*/ 120897 h 208257"/>
                <a:gd name="connsiteX2" fmla="*/ 2232006 w 3390992"/>
                <a:gd name="connsiteY2" fmla="*/ 165655 h 208257"/>
                <a:gd name="connsiteX3" fmla="*/ 3390991 w 3390992"/>
                <a:gd name="connsiteY3" fmla="*/ 208257 h 208257"/>
                <a:gd name="connsiteX0" fmla="*/ 1 w 3390992"/>
                <a:gd name="connsiteY0" fmla="*/ 0 h 208257"/>
                <a:gd name="connsiteX1" fmla="*/ 1370317 w 3390992"/>
                <a:gd name="connsiteY1" fmla="*/ 120897 h 208257"/>
                <a:gd name="connsiteX2" fmla="*/ 2232006 w 3390992"/>
                <a:gd name="connsiteY2" fmla="*/ 165655 h 208257"/>
                <a:gd name="connsiteX3" fmla="*/ 3390991 w 3390992"/>
                <a:gd name="connsiteY3" fmla="*/ 208257 h 208257"/>
                <a:gd name="connsiteX0" fmla="*/ 1 w 3390992"/>
                <a:gd name="connsiteY0" fmla="*/ 0 h 208257"/>
                <a:gd name="connsiteX1" fmla="*/ 1135535 w 3390992"/>
                <a:gd name="connsiteY1" fmla="*/ 103504 h 208257"/>
                <a:gd name="connsiteX2" fmla="*/ 2232006 w 3390992"/>
                <a:gd name="connsiteY2" fmla="*/ 165655 h 208257"/>
                <a:gd name="connsiteX3" fmla="*/ 3390991 w 3390992"/>
                <a:gd name="connsiteY3" fmla="*/ 208257 h 208257"/>
                <a:gd name="connsiteX0" fmla="*/ 1 w 3390992"/>
                <a:gd name="connsiteY0" fmla="*/ 0 h 208257"/>
                <a:gd name="connsiteX1" fmla="*/ 1135535 w 3390992"/>
                <a:gd name="connsiteY1" fmla="*/ 103504 h 208257"/>
                <a:gd name="connsiteX2" fmla="*/ 2073611 w 3390992"/>
                <a:gd name="connsiteY2" fmla="*/ 158650 h 208257"/>
                <a:gd name="connsiteX3" fmla="*/ 3390991 w 3390992"/>
                <a:gd name="connsiteY3" fmla="*/ 208257 h 208257"/>
              </a:gdLst>
              <a:ahLst/>
              <a:cxnLst>
                <a:cxn ang="0">
                  <a:pos x="connsiteX0" y="connsiteY0"/>
                </a:cxn>
                <a:cxn ang="0">
                  <a:pos x="connsiteX1" y="connsiteY1"/>
                </a:cxn>
                <a:cxn ang="0">
                  <a:pos x="connsiteX2" y="connsiteY2"/>
                </a:cxn>
                <a:cxn ang="0">
                  <a:pos x="connsiteX3" y="connsiteY3"/>
                </a:cxn>
              </a:cxnLst>
              <a:rect l="l" t="t" r="r" b="b"/>
              <a:pathLst>
                <a:path w="3390992" h="208257">
                  <a:moveTo>
                    <a:pt x="1" y="0"/>
                  </a:moveTo>
                  <a:lnTo>
                    <a:pt x="1135535" y="103504"/>
                  </a:lnTo>
                  <a:cubicBezTo>
                    <a:pt x="1481137" y="129946"/>
                    <a:pt x="1697702" y="141191"/>
                    <a:pt x="2073611" y="158650"/>
                  </a:cubicBezTo>
                  <a:lnTo>
                    <a:pt x="3390991" y="208257"/>
                  </a:lnTo>
                </a:path>
              </a:pathLst>
            </a:custGeom>
            <a:noFill/>
            <a:ln w="25400" cap="rnd" cmpd="sng" algn="ctr">
              <a:solidFill>
                <a:srgbClr val="FFFFFF"/>
              </a:solidFill>
              <a:prstDash val="solid"/>
              <a:round/>
              <a:headEnd type="none" w="med" len="med"/>
              <a:tailEnd type="none" w="med" len="med"/>
            </a:ln>
          </p:spPr>
          <p:txBody>
            <a:bodyPr wrap="none" lIns="71999" tIns="45719" rIns="71999" bIns="45719"/>
            <a:lstStyle/>
            <a:p>
              <a:pPr algn="ctr" defTabSz="685800" fontAlgn="auto">
                <a:spcBef>
                  <a:spcPts val="0"/>
                </a:spcBef>
                <a:spcAft>
                  <a:spcPts val="0"/>
                </a:spcAft>
                <a:defRPr/>
              </a:pPr>
              <a:endParaRPr lang="en-US" sz="1350" kern="0">
                <a:solidFill>
                  <a:srgbClr val="58585A">
                    <a:lumMod val="85000"/>
                  </a:srgbClr>
                </a:solidFill>
                <a:ea typeface="MS PGothic" charset="-128"/>
              </a:endParaRPr>
            </a:p>
          </p:txBody>
        </p:sp>
        <p:sp>
          <p:nvSpPr>
            <p:cNvPr id="94" name="Freeform 6"/>
            <p:cNvSpPr>
              <a:spLocks noChangeAspect="1" noEditPoints="1"/>
            </p:cNvSpPr>
            <p:nvPr/>
          </p:nvSpPr>
          <p:spPr bwMode="auto">
            <a:xfrm>
              <a:off x="5174521" y="3752052"/>
              <a:ext cx="292081" cy="465666"/>
            </a:xfrm>
            <a:custGeom>
              <a:avLst/>
              <a:gdLst>
                <a:gd name="T0" fmla="*/ 2147483647 w 241"/>
                <a:gd name="T1" fmla="*/ 2147483647 h 383"/>
                <a:gd name="T2" fmla="*/ 2147483647 w 241"/>
                <a:gd name="T3" fmla="*/ 2147483647 h 383"/>
                <a:gd name="T4" fmla="*/ 2147483647 w 241"/>
                <a:gd name="T5" fmla="*/ 2147483647 h 383"/>
                <a:gd name="T6" fmla="*/ 2147483647 w 241"/>
                <a:gd name="T7" fmla="*/ 2147483647 h 383"/>
                <a:gd name="T8" fmla="*/ 2147483647 w 241"/>
                <a:gd name="T9" fmla="*/ 2147483647 h 383"/>
                <a:gd name="T10" fmla="*/ 2147483647 w 241"/>
                <a:gd name="T11" fmla="*/ 2147483647 h 383"/>
                <a:gd name="T12" fmla="*/ 2147483647 w 241"/>
                <a:gd name="T13" fmla="*/ 2147483647 h 383"/>
                <a:gd name="T14" fmla="*/ 2147483647 w 241"/>
                <a:gd name="T15" fmla="*/ 2147483647 h 383"/>
                <a:gd name="T16" fmla="*/ 2147483647 w 241"/>
                <a:gd name="T17" fmla="*/ 0 h 383"/>
                <a:gd name="T18" fmla="*/ 2147483647 w 241"/>
                <a:gd name="T19" fmla="*/ 0 h 383"/>
                <a:gd name="T20" fmla="*/ 0 w 241"/>
                <a:gd name="T21" fmla="*/ 2147483647 h 383"/>
                <a:gd name="T22" fmla="*/ 0 w 241"/>
                <a:gd name="T23" fmla="*/ 2147483647 h 383"/>
                <a:gd name="T24" fmla="*/ 2147483647 w 241"/>
                <a:gd name="T25" fmla="*/ 2147483647 h 383"/>
                <a:gd name="T26" fmla="*/ 2147483647 w 241"/>
                <a:gd name="T27" fmla="*/ 2147483647 h 383"/>
                <a:gd name="T28" fmla="*/ 2147483647 w 241"/>
                <a:gd name="T29" fmla="*/ 2147483647 h 383"/>
                <a:gd name="T30" fmla="*/ 2147483647 w 241"/>
                <a:gd name="T31" fmla="*/ 2147483647 h 383"/>
                <a:gd name="T32" fmla="*/ 2147483647 w 241"/>
                <a:gd name="T33" fmla="*/ 2147483647 h 383"/>
                <a:gd name="T34" fmla="*/ 2147483647 w 241"/>
                <a:gd name="T35" fmla="*/ 2147483647 h 383"/>
                <a:gd name="T36" fmla="*/ 2147483647 w 241"/>
                <a:gd name="T37" fmla="*/ 2147483647 h 383"/>
                <a:gd name="T38" fmla="*/ 2147483647 w 241"/>
                <a:gd name="T39" fmla="*/ 2147483647 h 383"/>
                <a:gd name="T40" fmla="*/ 2147483647 w 241"/>
                <a:gd name="T41" fmla="*/ 2147483647 h 383"/>
                <a:gd name="T42" fmla="*/ 2147483647 w 241"/>
                <a:gd name="T43" fmla="*/ 2147483647 h 383"/>
                <a:gd name="T44" fmla="*/ 2147483647 w 241"/>
                <a:gd name="T45" fmla="*/ 2147483647 h 383"/>
                <a:gd name="T46" fmla="*/ 2147483647 w 241"/>
                <a:gd name="T47" fmla="*/ 2147483647 h 383"/>
                <a:gd name="T48" fmla="*/ 2147483647 w 241"/>
                <a:gd name="T49" fmla="*/ 2147483647 h 383"/>
                <a:gd name="T50" fmla="*/ 2147483647 w 241"/>
                <a:gd name="T51" fmla="*/ 2147483647 h 383"/>
                <a:gd name="T52" fmla="*/ 2147483647 w 241"/>
                <a:gd name="T53" fmla="*/ 2147483647 h 383"/>
                <a:gd name="T54" fmla="*/ 2147483647 w 241"/>
                <a:gd name="T55" fmla="*/ 2147483647 h 383"/>
                <a:gd name="T56" fmla="*/ 2147483647 w 241"/>
                <a:gd name="T57" fmla="*/ 2147483647 h 383"/>
                <a:gd name="T58" fmla="*/ 2147483647 w 241"/>
                <a:gd name="T59" fmla="*/ 2147483647 h 383"/>
                <a:gd name="T60" fmla="*/ 2147483647 w 241"/>
                <a:gd name="T61" fmla="*/ 2147483647 h 383"/>
                <a:gd name="T62" fmla="*/ 2147483647 w 241"/>
                <a:gd name="T63" fmla="*/ 2147483647 h 383"/>
                <a:gd name="T64" fmla="*/ 2147483647 w 241"/>
                <a:gd name="T65" fmla="*/ 2147483647 h 383"/>
                <a:gd name="T66" fmla="*/ 2147483647 w 241"/>
                <a:gd name="T67" fmla="*/ 2147483647 h 383"/>
                <a:gd name="T68" fmla="*/ 2147483647 w 241"/>
                <a:gd name="T69" fmla="*/ 2147483647 h 383"/>
                <a:gd name="T70" fmla="*/ 2147483647 w 241"/>
                <a:gd name="T71" fmla="*/ 2147483647 h 383"/>
                <a:gd name="T72" fmla="*/ 2147483647 w 241"/>
                <a:gd name="T73" fmla="*/ 2147483647 h 383"/>
                <a:gd name="T74" fmla="*/ 2147483647 w 241"/>
                <a:gd name="T75" fmla="*/ 2147483647 h 383"/>
                <a:gd name="T76" fmla="*/ 2147483647 w 241"/>
                <a:gd name="T77" fmla="*/ 2147483647 h 383"/>
                <a:gd name="T78" fmla="*/ 2147483647 w 241"/>
                <a:gd name="T79" fmla="*/ 2147483647 h 383"/>
                <a:gd name="T80" fmla="*/ 2147483647 w 241"/>
                <a:gd name="T81" fmla="*/ 2147483647 h 383"/>
                <a:gd name="T82" fmla="*/ 2147483647 w 241"/>
                <a:gd name="T83" fmla="*/ 2147483647 h 383"/>
                <a:gd name="T84" fmla="*/ 2147483647 w 241"/>
                <a:gd name="T85" fmla="*/ 2147483647 h 383"/>
                <a:gd name="T86" fmla="*/ 2147483647 w 241"/>
                <a:gd name="T87" fmla="*/ 2147483647 h 383"/>
                <a:gd name="T88" fmla="*/ 2147483647 w 241"/>
                <a:gd name="T89" fmla="*/ 2147483647 h 38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1" h="383">
                  <a:moveTo>
                    <a:pt x="117" y="356"/>
                  </a:moveTo>
                  <a:cubicBezTo>
                    <a:pt x="127" y="356"/>
                    <a:pt x="135" y="348"/>
                    <a:pt x="135" y="338"/>
                  </a:cubicBezTo>
                  <a:cubicBezTo>
                    <a:pt x="135" y="329"/>
                    <a:pt x="127" y="321"/>
                    <a:pt x="117" y="321"/>
                  </a:cubicBezTo>
                  <a:cubicBezTo>
                    <a:pt x="107" y="321"/>
                    <a:pt x="99" y="329"/>
                    <a:pt x="99" y="338"/>
                  </a:cubicBezTo>
                  <a:cubicBezTo>
                    <a:pt x="99" y="348"/>
                    <a:pt x="107" y="356"/>
                    <a:pt x="117" y="356"/>
                  </a:cubicBezTo>
                  <a:close/>
                  <a:moveTo>
                    <a:pt x="233" y="90"/>
                  </a:moveTo>
                  <a:cubicBezTo>
                    <a:pt x="237" y="90"/>
                    <a:pt x="241" y="87"/>
                    <a:pt x="241" y="82"/>
                  </a:cubicBezTo>
                  <a:cubicBezTo>
                    <a:pt x="241" y="19"/>
                    <a:pt x="241" y="19"/>
                    <a:pt x="241" y="19"/>
                  </a:cubicBezTo>
                  <a:cubicBezTo>
                    <a:pt x="241" y="8"/>
                    <a:pt x="232" y="0"/>
                    <a:pt x="221" y="0"/>
                  </a:cubicBezTo>
                  <a:cubicBezTo>
                    <a:pt x="19" y="0"/>
                    <a:pt x="19" y="0"/>
                    <a:pt x="19" y="0"/>
                  </a:cubicBezTo>
                  <a:cubicBezTo>
                    <a:pt x="8" y="0"/>
                    <a:pt x="0" y="8"/>
                    <a:pt x="0" y="19"/>
                  </a:cubicBezTo>
                  <a:cubicBezTo>
                    <a:pt x="0" y="364"/>
                    <a:pt x="0" y="364"/>
                    <a:pt x="0" y="364"/>
                  </a:cubicBezTo>
                  <a:cubicBezTo>
                    <a:pt x="0" y="375"/>
                    <a:pt x="8" y="383"/>
                    <a:pt x="19" y="383"/>
                  </a:cubicBezTo>
                  <a:cubicBezTo>
                    <a:pt x="221" y="383"/>
                    <a:pt x="221" y="383"/>
                    <a:pt x="221" y="383"/>
                  </a:cubicBezTo>
                  <a:cubicBezTo>
                    <a:pt x="232" y="383"/>
                    <a:pt x="241" y="375"/>
                    <a:pt x="241" y="364"/>
                  </a:cubicBezTo>
                  <a:cubicBezTo>
                    <a:pt x="241" y="114"/>
                    <a:pt x="241" y="114"/>
                    <a:pt x="241" y="114"/>
                  </a:cubicBezTo>
                  <a:cubicBezTo>
                    <a:pt x="241" y="110"/>
                    <a:pt x="237" y="106"/>
                    <a:pt x="233" y="106"/>
                  </a:cubicBezTo>
                  <a:cubicBezTo>
                    <a:pt x="228" y="106"/>
                    <a:pt x="225" y="110"/>
                    <a:pt x="225" y="114"/>
                  </a:cubicBezTo>
                  <a:cubicBezTo>
                    <a:pt x="225" y="295"/>
                    <a:pt x="225" y="295"/>
                    <a:pt x="225" y="295"/>
                  </a:cubicBezTo>
                  <a:cubicBezTo>
                    <a:pt x="16" y="295"/>
                    <a:pt x="16" y="295"/>
                    <a:pt x="16" y="295"/>
                  </a:cubicBezTo>
                  <a:cubicBezTo>
                    <a:pt x="16" y="69"/>
                    <a:pt x="16" y="69"/>
                    <a:pt x="16" y="69"/>
                  </a:cubicBezTo>
                  <a:cubicBezTo>
                    <a:pt x="225" y="69"/>
                    <a:pt x="225" y="69"/>
                    <a:pt x="225" y="69"/>
                  </a:cubicBezTo>
                  <a:cubicBezTo>
                    <a:pt x="225" y="82"/>
                    <a:pt x="225" y="82"/>
                    <a:pt x="225" y="82"/>
                  </a:cubicBezTo>
                  <a:cubicBezTo>
                    <a:pt x="225" y="87"/>
                    <a:pt x="228" y="90"/>
                    <a:pt x="233" y="90"/>
                  </a:cubicBezTo>
                  <a:close/>
                  <a:moveTo>
                    <a:pt x="225" y="311"/>
                  </a:moveTo>
                  <a:cubicBezTo>
                    <a:pt x="225" y="364"/>
                    <a:pt x="225" y="364"/>
                    <a:pt x="225" y="364"/>
                  </a:cubicBezTo>
                  <a:cubicBezTo>
                    <a:pt x="225" y="366"/>
                    <a:pt x="223" y="367"/>
                    <a:pt x="221" y="367"/>
                  </a:cubicBezTo>
                  <a:cubicBezTo>
                    <a:pt x="19" y="367"/>
                    <a:pt x="19" y="367"/>
                    <a:pt x="19" y="367"/>
                  </a:cubicBezTo>
                  <a:cubicBezTo>
                    <a:pt x="17" y="367"/>
                    <a:pt x="16" y="366"/>
                    <a:pt x="16" y="364"/>
                  </a:cubicBezTo>
                  <a:cubicBezTo>
                    <a:pt x="16" y="311"/>
                    <a:pt x="16" y="311"/>
                    <a:pt x="16" y="311"/>
                  </a:cubicBezTo>
                  <a:lnTo>
                    <a:pt x="225" y="311"/>
                  </a:lnTo>
                  <a:close/>
                  <a:moveTo>
                    <a:pt x="16" y="53"/>
                  </a:moveTo>
                  <a:cubicBezTo>
                    <a:pt x="16" y="19"/>
                    <a:pt x="16" y="19"/>
                    <a:pt x="16" y="19"/>
                  </a:cubicBezTo>
                  <a:cubicBezTo>
                    <a:pt x="16" y="17"/>
                    <a:pt x="17" y="16"/>
                    <a:pt x="19" y="16"/>
                  </a:cubicBezTo>
                  <a:cubicBezTo>
                    <a:pt x="221" y="16"/>
                    <a:pt x="221" y="16"/>
                    <a:pt x="221" y="16"/>
                  </a:cubicBezTo>
                  <a:cubicBezTo>
                    <a:pt x="223" y="16"/>
                    <a:pt x="225" y="17"/>
                    <a:pt x="225" y="19"/>
                  </a:cubicBezTo>
                  <a:cubicBezTo>
                    <a:pt x="225" y="53"/>
                    <a:pt x="225" y="53"/>
                    <a:pt x="225" y="53"/>
                  </a:cubicBezTo>
                  <a:lnTo>
                    <a:pt x="16" y="53"/>
                  </a:lnTo>
                  <a:close/>
                  <a:moveTo>
                    <a:pt x="135" y="26"/>
                  </a:moveTo>
                  <a:cubicBezTo>
                    <a:pt x="99" y="26"/>
                    <a:pt x="99" y="26"/>
                    <a:pt x="99" y="26"/>
                  </a:cubicBezTo>
                  <a:cubicBezTo>
                    <a:pt x="95" y="26"/>
                    <a:pt x="91" y="30"/>
                    <a:pt x="91" y="34"/>
                  </a:cubicBezTo>
                  <a:cubicBezTo>
                    <a:pt x="91" y="38"/>
                    <a:pt x="95" y="42"/>
                    <a:pt x="99" y="42"/>
                  </a:cubicBezTo>
                  <a:cubicBezTo>
                    <a:pt x="135" y="42"/>
                    <a:pt x="135" y="42"/>
                    <a:pt x="135" y="42"/>
                  </a:cubicBezTo>
                  <a:cubicBezTo>
                    <a:pt x="139" y="42"/>
                    <a:pt x="143" y="38"/>
                    <a:pt x="143" y="34"/>
                  </a:cubicBezTo>
                  <a:cubicBezTo>
                    <a:pt x="143" y="30"/>
                    <a:pt x="139" y="26"/>
                    <a:pt x="135" y="26"/>
                  </a:cubicBezTo>
                  <a:close/>
                </a:path>
              </a:pathLst>
            </a:custGeom>
            <a:solidFill>
              <a:srgbClr val="FFFFFF"/>
            </a:solidFill>
            <a:ln>
              <a:noFill/>
            </a:ln>
            <a:extLst>
              <a:ext uri="{91240B29-F687-4F45-9708-019B960494DF}">
                <a14:hiddenLine xmlns:a14="http://schemas.microsoft.com/office/drawing/2010/main">
                  <a:solidFill>
                    <a:schemeClr val="tx1">
                      <a:lumMod val="85000"/>
                    </a:schemeClr>
                  </a:solidFill>
                </a14:hiddenLine>
              </a:ext>
            </a:extLst>
          </p:spPr>
          <p:txBody>
            <a:bodyPr/>
            <a:lstStyle/>
            <a:p>
              <a:pPr algn="ctr" defTabSz="685800" fontAlgn="auto">
                <a:spcBef>
                  <a:spcPts val="0"/>
                </a:spcBef>
                <a:spcAft>
                  <a:spcPts val="0"/>
                </a:spcAft>
                <a:defRPr/>
              </a:pPr>
              <a:endParaRPr lang="en-GB" sz="1350" kern="0" dirty="0">
                <a:solidFill>
                  <a:srgbClr val="58585A">
                    <a:lumMod val="85000"/>
                  </a:srgbClr>
                </a:solidFill>
                <a:ea typeface="MS PGothic" charset="-128"/>
              </a:endParaRPr>
            </a:p>
          </p:txBody>
        </p:sp>
        <p:sp>
          <p:nvSpPr>
            <p:cNvPr id="95" name="Freeform 5"/>
            <p:cNvSpPr>
              <a:spLocks noChangeAspect="1" noEditPoints="1"/>
            </p:cNvSpPr>
            <p:nvPr/>
          </p:nvSpPr>
          <p:spPr bwMode="auto">
            <a:xfrm>
              <a:off x="5432737" y="3584836"/>
              <a:ext cx="198954" cy="196849"/>
            </a:xfrm>
            <a:custGeom>
              <a:avLst/>
              <a:gdLst>
                <a:gd name="T0" fmla="*/ 2147483647 w 144"/>
                <a:gd name="T1" fmla="*/ 2147483647 h 144"/>
                <a:gd name="T2" fmla="*/ 2147483647 w 144"/>
                <a:gd name="T3" fmla="*/ 2147483647 h 144"/>
                <a:gd name="T4" fmla="*/ 2147483647 w 144"/>
                <a:gd name="T5" fmla="*/ 2147483647 h 144"/>
                <a:gd name="T6" fmla="*/ 2147483647 w 144"/>
                <a:gd name="T7" fmla="*/ 2147483647 h 144"/>
                <a:gd name="T8" fmla="*/ 2147483647 w 144"/>
                <a:gd name="T9" fmla="*/ 2147483647 h 144"/>
                <a:gd name="T10" fmla="*/ 2147483647 w 144"/>
                <a:gd name="T11" fmla="*/ 2147483647 h 144"/>
                <a:gd name="T12" fmla="*/ 2147483647 w 144"/>
                <a:gd name="T13" fmla="*/ 2147483647 h 144"/>
                <a:gd name="T14" fmla="*/ 2147483647 w 144"/>
                <a:gd name="T15" fmla="*/ 2147483647 h 144"/>
                <a:gd name="T16" fmla="*/ 2147483647 w 144"/>
                <a:gd name="T17" fmla="*/ 0 h 144"/>
                <a:gd name="T18" fmla="*/ 0 w 144"/>
                <a:gd name="T19" fmla="*/ 2147483647 h 144"/>
                <a:gd name="T20" fmla="*/ 2147483647 w 144"/>
                <a:gd name="T21" fmla="*/ 2147483647 h 144"/>
                <a:gd name="T22" fmla="*/ 2147483647 w 144"/>
                <a:gd name="T23" fmla="*/ 2147483647 h 144"/>
                <a:gd name="T24" fmla="*/ 0 w 144"/>
                <a:gd name="T25" fmla="*/ 2147483647 h 144"/>
                <a:gd name="T26" fmla="*/ 2147483647 w 144"/>
                <a:gd name="T27" fmla="*/ 2147483647 h 144"/>
                <a:gd name="T28" fmla="*/ 2147483647 w 144"/>
                <a:gd name="T29" fmla="*/ 2147483647 h 144"/>
                <a:gd name="T30" fmla="*/ 2147483647 w 144"/>
                <a:gd name="T31" fmla="*/ 2147483647 h 144"/>
                <a:gd name="T32" fmla="*/ 2147483647 w 144"/>
                <a:gd name="T33" fmla="*/ 2147483647 h 144"/>
                <a:gd name="T34" fmla="*/ 2147483647 w 144"/>
                <a:gd name="T35" fmla="*/ 2147483647 h 144"/>
                <a:gd name="T36" fmla="*/ 2147483647 w 144"/>
                <a:gd name="T37" fmla="*/ 2147483647 h 144"/>
                <a:gd name="T38" fmla="*/ 2147483647 w 144"/>
                <a:gd name="T39" fmla="*/ 2147483647 h 144"/>
                <a:gd name="T40" fmla="*/ 2147483647 w 144"/>
                <a:gd name="T41" fmla="*/ 2147483647 h 144"/>
                <a:gd name="T42" fmla="*/ 2147483647 w 144"/>
                <a:gd name="T43" fmla="*/ 2147483647 h 144"/>
                <a:gd name="T44" fmla="*/ 2147483647 w 144"/>
                <a:gd name="T45" fmla="*/ 2147483647 h 144"/>
                <a:gd name="T46" fmla="*/ 2147483647 w 144"/>
                <a:gd name="T47" fmla="*/ 2147483647 h 144"/>
                <a:gd name="T48" fmla="*/ 2147483647 w 144"/>
                <a:gd name="T49" fmla="*/ 2147483647 h 144"/>
                <a:gd name="T50" fmla="*/ 2147483647 w 144"/>
                <a:gd name="T51" fmla="*/ 2147483647 h 144"/>
                <a:gd name="T52" fmla="*/ 0 w 144"/>
                <a:gd name="T53" fmla="*/ 2147483647 h 144"/>
                <a:gd name="T54" fmla="*/ 2147483647 w 144"/>
                <a:gd name="T55" fmla="*/ 2147483647 h 144"/>
                <a:gd name="T56" fmla="*/ 2147483647 w 144"/>
                <a:gd name="T57" fmla="*/ 2147483647 h 144"/>
                <a:gd name="T58" fmla="*/ 2147483647 w 144"/>
                <a:gd name="T59" fmla="*/ 2147483647 h 144"/>
                <a:gd name="T60" fmla="*/ 2147483647 w 144"/>
                <a:gd name="T61" fmla="*/ 2147483647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4" h="144">
                  <a:moveTo>
                    <a:pt x="8" y="16"/>
                  </a:moveTo>
                  <a:cubicBezTo>
                    <a:pt x="8" y="16"/>
                    <a:pt x="8" y="16"/>
                    <a:pt x="8" y="16"/>
                  </a:cubicBezTo>
                  <a:cubicBezTo>
                    <a:pt x="41" y="16"/>
                    <a:pt x="71" y="29"/>
                    <a:pt x="93" y="51"/>
                  </a:cubicBezTo>
                  <a:cubicBezTo>
                    <a:pt x="115" y="73"/>
                    <a:pt x="128" y="103"/>
                    <a:pt x="128" y="136"/>
                  </a:cubicBezTo>
                  <a:cubicBezTo>
                    <a:pt x="128" y="141"/>
                    <a:pt x="132" y="144"/>
                    <a:pt x="136" y="144"/>
                  </a:cubicBezTo>
                  <a:cubicBezTo>
                    <a:pt x="138" y="144"/>
                    <a:pt x="140" y="144"/>
                    <a:pt x="142" y="142"/>
                  </a:cubicBezTo>
                  <a:cubicBezTo>
                    <a:pt x="143" y="141"/>
                    <a:pt x="144" y="139"/>
                    <a:pt x="144" y="136"/>
                  </a:cubicBezTo>
                  <a:cubicBezTo>
                    <a:pt x="144" y="99"/>
                    <a:pt x="129" y="65"/>
                    <a:pt x="104" y="40"/>
                  </a:cubicBezTo>
                  <a:cubicBezTo>
                    <a:pt x="79" y="15"/>
                    <a:pt x="45" y="0"/>
                    <a:pt x="8" y="0"/>
                  </a:cubicBezTo>
                  <a:cubicBezTo>
                    <a:pt x="3" y="0"/>
                    <a:pt x="0" y="3"/>
                    <a:pt x="0" y="8"/>
                  </a:cubicBezTo>
                  <a:cubicBezTo>
                    <a:pt x="0" y="12"/>
                    <a:pt x="3" y="16"/>
                    <a:pt x="8" y="16"/>
                  </a:cubicBezTo>
                  <a:close/>
                  <a:moveTo>
                    <a:pt x="8" y="77"/>
                  </a:moveTo>
                  <a:cubicBezTo>
                    <a:pt x="3" y="77"/>
                    <a:pt x="0" y="80"/>
                    <a:pt x="0" y="85"/>
                  </a:cubicBezTo>
                  <a:cubicBezTo>
                    <a:pt x="0" y="89"/>
                    <a:pt x="3" y="93"/>
                    <a:pt x="8" y="93"/>
                  </a:cubicBezTo>
                  <a:cubicBezTo>
                    <a:pt x="20" y="93"/>
                    <a:pt x="30" y="98"/>
                    <a:pt x="38" y="106"/>
                  </a:cubicBezTo>
                  <a:cubicBezTo>
                    <a:pt x="46" y="114"/>
                    <a:pt x="51" y="124"/>
                    <a:pt x="51" y="136"/>
                  </a:cubicBezTo>
                  <a:cubicBezTo>
                    <a:pt x="51" y="141"/>
                    <a:pt x="55" y="144"/>
                    <a:pt x="59" y="144"/>
                  </a:cubicBezTo>
                  <a:cubicBezTo>
                    <a:pt x="61" y="144"/>
                    <a:pt x="63" y="144"/>
                    <a:pt x="65" y="142"/>
                  </a:cubicBezTo>
                  <a:cubicBezTo>
                    <a:pt x="66" y="141"/>
                    <a:pt x="67" y="139"/>
                    <a:pt x="67" y="136"/>
                  </a:cubicBezTo>
                  <a:cubicBezTo>
                    <a:pt x="67" y="120"/>
                    <a:pt x="60" y="105"/>
                    <a:pt x="50" y="94"/>
                  </a:cubicBezTo>
                  <a:cubicBezTo>
                    <a:pt x="39" y="84"/>
                    <a:pt x="24" y="77"/>
                    <a:pt x="8" y="77"/>
                  </a:cubicBezTo>
                  <a:close/>
                  <a:moveTo>
                    <a:pt x="98" y="144"/>
                  </a:moveTo>
                  <a:cubicBezTo>
                    <a:pt x="100" y="144"/>
                    <a:pt x="102" y="144"/>
                    <a:pt x="103" y="142"/>
                  </a:cubicBezTo>
                  <a:cubicBezTo>
                    <a:pt x="105" y="141"/>
                    <a:pt x="106" y="139"/>
                    <a:pt x="106" y="136"/>
                  </a:cubicBezTo>
                  <a:cubicBezTo>
                    <a:pt x="106" y="109"/>
                    <a:pt x="95" y="85"/>
                    <a:pt x="77" y="67"/>
                  </a:cubicBezTo>
                  <a:cubicBezTo>
                    <a:pt x="59" y="49"/>
                    <a:pt x="35" y="38"/>
                    <a:pt x="8" y="38"/>
                  </a:cubicBezTo>
                  <a:cubicBezTo>
                    <a:pt x="3" y="38"/>
                    <a:pt x="0" y="42"/>
                    <a:pt x="0" y="46"/>
                  </a:cubicBezTo>
                  <a:cubicBezTo>
                    <a:pt x="0" y="51"/>
                    <a:pt x="3" y="54"/>
                    <a:pt x="8" y="54"/>
                  </a:cubicBezTo>
                  <a:cubicBezTo>
                    <a:pt x="30" y="54"/>
                    <a:pt x="51" y="64"/>
                    <a:pt x="66" y="78"/>
                  </a:cubicBezTo>
                  <a:cubicBezTo>
                    <a:pt x="80" y="93"/>
                    <a:pt x="90" y="114"/>
                    <a:pt x="90" y="136"/>
                  </a:cubicBezTo>
                  <a:cubicBezTo>
                    <a:pt x="90" y="141"/>
                    <a:pt x="93" y="144"/>
                    <a:pt x="98" y="144"/>
                  </a:cubicBezTo>
                  <a:close/>
                </a:path>
              </a:pathLst>
            </a:custGeom>
            <a:solidFill>
              <a:srgbClr val="FFFFFF"/>
            </a:solidFill>
            <a:ln w="9525">
              <a:noFill/>
              <a:round/>
              <a:headEnd/>
              <a:tailEnd/>
            </a:ln>
            <a:extLst>
              <a:ext uri="{91240B29-F687-4F45-9708-019B960494DF}">
                <a14:hiddenLine xmlns:a14="http://schemas.microsoft.com/office/drawing/2010/main" w="9525">
                  <a:solidFill>
                    <a:schemeClr val="tx1">
                      <a:lumMod val="85000"/>
                    </a:schemeClr>
                  </a:solidFill>
                  <a:round/>
                  <a:headEnd/>
                  <a:tailEnd/>
                </a14:hiddenLine>
              </a:ext>
            </a:extLst>
          </p:spPr>
          <p:txBody>
            <a:bodyPr/>
            <a:lstStyle/>
            <a:p>
              <a:pPr algn="ctr" defTabSz="685800" fontAlgn="auto">
                <a:spcBef>
                  <a:spcPts val="0"/>
                </a:spcBef>
                <a:spcAft>
                  <a:spcPts val="0"/>
                </a:spcAft>
                <a:defRPr/>
              </a:pPr>
              <a:endParaRPr lang="en-US" sz="1350" kern="0">
                <a:solidFill>
                  <a:srgbClr val="58585A">
                    <a:lumMod val="85000"/>
                  </a:srgbClr>
                </a:solidFill>
                <a:ea typeface="MS PGothic" charset="-128"/>
              </a:endParaRPr>
            </a:p>
          </p:txBody>
        </p:sp>
        <p:sp>
          <p:nvSpPr>
            <p:cNvPr id="96" name="Freeform 4"/>
            <p:cNvSpPr>
              <a:spLocks noChangeAspect="1" noEditPoints="1"/>
            </p:cNvSpPr>
            <p:nvPr/>
          </p:nvSpPr>
          <p:spPr bwMode="auto">
            <a:xfrm>
              <a:off x="5928005" y="2568837"/>
              <a:ext cx="594744" cy="423333"/>
            </a:xfrm>
            <a:custGeom>
              <a:avLst/>
              <a:gdLst>
                <a:gd name="T0" fmla="*/ 447 w 460"/>
                <a:gd name="T1" fmla="*/ 171 h 325"/>
                <a:gd name="T2" fmla="*/ 416 w 460"/>
                <a:gd name="T3" fmla="*/ 130 h 325"/>
                <a:gd name="T4" fmla="*/ 382 w 460"/>
                <a:gd name="T5" fmla="*/ 82 h 325"/>
                <a:gd name="T6" fmla="*/ 303 w 460"/>
                <a:gd name="T7" fmla="*/ 59 h 325"/>
                <a:gd name="T8" fmla="*/ 93 w 460"/>
                <a:gd name="T9" fmla="*/ 0 h 325"/>
                <a:gd name="T10" fmla="*/ 9 w 460"/>
                <a:gd name="T11" fmla="*/ 74 h 325"/>
                <a:gd name="T12" fmla="*/ 81 w 460"/>
                <a:gd name="T13" fmla="*/ 98 h 325"/>
                <a:gd name="T14" fmla="*/ 95 w 460"/>
                <a:gd name="T15" fmla="*/ 113 h 325"/>
                <a:gd name="T16" fmla="*/ 108 w 460"/>
                <a:gd name="T17" fmla="*/ 196 h 325"/>
                <a:gd name="T18" fmla="*/ 82 w 460"/>
                <a:gd name="T19" fmla="*/ 237 h 325"/>
                <a:gd name="T20" fmla="*/ 0 w 460"/>
                <a:gd name="T21" fmla="*/ 301 h 325"/>
                <a:gd name="T22" fmla="*/ 47 w 460"/>
                <a:gd name="T23" fmla="*/ 317 h 325"/>
                <a:gd name="T24" fmla="*/ 23 w 460"/>
                <a:gd name="T25" fmla="*/ 309 h 325"/>
                <a:gd name="T26" fmla="*/ 23 w 460"/>
                <a:gd name="T27" fmla="*/ 253 h 325"/>
                <a:gd name="T28" fmla="*/ 82 w 460"/>
                <a:gd name="T29" fmla="*/ 253 h 325"/>
                <a:gd name="T30" fmla="*/ 162 w 460"/>
                <a:gd name="T31" fmla="*/ 253 h 325"/>
                <a:gd name="T32" fmla="*/ 234 w 460"/>
                <a:gd name="T33" fmla="*/ 253 h 325"/>
                <a:gd name="T34" fmla="*/ 300 w 460"/>
                <a:gd name="T35" fmla="*/ 301 h 325"/>
                <a:gd name="T36" fmla="*/ 62 w 460"/>
                <a:gd name="T37" fmla="*/ 317 h 325"/>
                <a:gd name="T38" fmla="*/ 316 w 460"/>
                <a:gd name="T39" fmla="*/ 301 h 325"/>
                <a:gd name="T40" fmla="*/ 427 w 460"/>
                <a:gd name="T41" fmla="*/ 278 h 325"/>
                <a:gd name="T42" fmla="*/ 366 w 460"/>
                <a:gd name="T43" fmla="*/ 96 h 325"/>
                <a:gd name="T44" fmla="*/ 329 w 460"/>
                <a:gd name="T45" fmla="*/ 114 h 325"/>
                <a:gd name="T46" fmla="*/ 339 w 460"/>
                <a:gd name="T47" fmla="*/ 100 h 325"/>
                <a:gd name="T48" fmla="*/ 91 w 460"/>
                <a:gd name="T49" fmla="*/ 74 h 325"/>
                <a:gd name="T50" fmla="*/ 28 w 460"/>
                <a:gd name="T51" fmla="*/ 82 h 325"/>
                <a:gd name="T52" fmla="*/ 50 w 460"/>
                <a:gd name="T53" fmla="*/ 33 h 325"/>
                <a:gd name="T54" fmla="*/ 274 w 460"/>
                <a:gd name="T55" fmla="*/ 39 h 325"/>
                <a:gd name="T56" fmla="*/ 289 w 460"/>
                <a:gd name="T57" fmla="*/ 81 h 325"/>
                <a:gd name="T58" fmla="*/ 228 w 460"/>
                <a:gd name="T59" fmla="*/ 79 h 325"/>
                <a:gd name="T60" fmla="*/ 194 w 460"/>
                <a:gd name="T61" fmla="*/ 42 h 325"/>
                <a:gd name="T62" fmla="*/ 91 w 460"/>
                <a:gd name="T63" fmla="*/ 74 h 325"/>
                <a:gd name="T64" fmla="*/ 111 w 460"/>
                <a:gd name="T65" fmla="*/ 66 h 325"/>
                <a:gd name="T66" fmla="*/ 194 w 460"/>
                <a:gd name="T67" fmla="*/ 58 h 325"/>
                <a:gd name="T68" fmla="*/ 216 w 460"/>
                <a:gd name="T69" fmla="*/ 89 h 325"/>
                <a:gd name="T70" fmla="*/ 106 w 460"/>
                <a:gd name="T71" fmla="*/ 102 h 325"/>
                <a:gd name="T72" fmla="*/ 104 w 460"/>
                <a:gd name="T73" fmla="*/ 148 h 325"/>
                <a:gd name="T74" fmla="*/ 158 w 460"/>
                <a:gd name="T75" fmla="*/ 202 h 325"/>
                <a:gd name="T76" fmla="*/ 109 w 460"/>
                <a:gd name="T77" fmla="*/ 235 h 325"/>
                <a:gd name="T78" fmla="*/ 195 w 460"/>
                <a:gd name="T79" fmla="*/ 207 h 325"/>
                <a:gd name="T80" fmla="*/ 107 w 460"/>
                <a:gd name="T81" fmla="*/ 237 h 325"/>
                <a:gd name="T82" fmla="*/ 316 w 460"/>
                <a:gd name="T83" fmla="*/ 281 h 325"/>
                <a:gd name="T84" fmla="*/ 234 w 460"/>
                <a:gd name="T85" fmla="*/ 237 h 325"/>
                <a:gd name="T86" fmla="*/ 227 w 460"/>
                <a:gd name="T87" fmla="*/ 148 h 325"/>
                <a:gd name="T88" fmla="*/ 231 w 460"/>
                <a:gd name="T89" fmla="*/ 98 h 325"/>
                <a:gd name="T90" fmla="*/ 302 w 460"/>
                <a:gd name="T91" fmla="*/ 90 h 325"/>
                <a:gd name="T92" fmla="*/ 362 w 460"/>
                <a:gd name="T93" fmla="*/ 75 h 325"/>
                <a:gd name="T94" fmla="*/ 316 w 460"/>
                <a:gd name="T95" fmla="*/ 95 h 325"/>
                <a:gd name="T96" fmla="*/ 345 w 460"/>
                <a:gd name="T97" fmla="*/ 132 h 325"/>
                <a:gd name="T98" fmla="*/ 399 w 460"/>
                <a:gd name="T99" fmla="*/ 128 h 325"/>
                <a:gd name="T100" fmla="*/ 347 w 460"/>
                <a:gd name="T101" fmla="*/ 142 h 325"/>
                <a:gd name="T102" fmla="*/ 366 w 460"/>
                <a:gd name="T103" fmla="*/ 180 h 325"/>
                <a:gd name="T104" fmla="*/ 417 w 460"/>
                <a:gd name="T105" fmla="*/ 148 h 325"/>
                <a:gd name="T106" fmla="*/ 427 w 460"/>
                <a:gd name="T107" fmla="*/ 191 h 325"/>
                <a:gd name="T108" fmla="*/ 362 w 460"/>
                <a:gd name="T109" fmla="*/ 203 h 325"/>
                <a:gd name="T110" fmla="*/ 382 w 460"/>
                <a:gd name="T111" fmla="*/ 244 h 325"/>
                <a:gd name="T112" fmla="*/ 443 w 460"/>
                <a:gd name="T113" fmla="*/ 222 h 325"/>
                <a:gd name="T114" fmla="*/ 396 w 460"/>
                <a:gd name="T115" fmla="*/ 144 h 325"/>
                <a:gd name="T116" fmla="*/ 357 w 460"/>
                <a:gd name="T117" fmla="*/ 162 h 325"/>
                <a:gd name="T118" fmla="*/ 372 w 460"/>
                <a:gd name="T119" fmla="*/ 147 h 325"/>
                <a:gd name="T120" fmla="*/ 418 w 460"/>
                <a:gd name="T121" fmla="*/ 206 h 325"/>
                <a:gd name="T122" fmla="*/ 369 w 460"/>
                <a:gd name="T123" fmla="*/ 226 h 325"/>
                <a:gd name="T124" fmla="*/ 386 w 460"/>
                <a:gd name="T125" fmla="*/ 209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0" h="325">
                  <a:moveTo>
                    <a:pt x="459" y="218"/>
                  </a:moveTo>
                  <a:cubicBezTo>
                    <a:pt x="455" y="208"/>
                    <a:pt x="449" y="201"/>
                    <a:pt x="442" y="196"/>
                  </a:cubicBezTo>
                  <a:cubicBezTo>
                    <a:pt x="445" y="188"/>
                    <a:pt x="447" y="180"/>
                    <a:pt x="447" y="171"/>
                  </a:cubicBezTo>
                  <a:cubicBezTo>
                    <a:pt x="447" y="166"/>
                    <a:pt x="446" y="161"/>
                    <a:pt x="444" y="155"/>
                  </a:cubicBezTo>
                  <a:cubicBezTo>
                    <a:pt x="441" y="145"/>
                    <a:pt x="433" y="138"/>
                    <a:pt x="424" y="133"/>
                  </a:cubicBezTo>
                  <a:cubicBezTo>
                    <a:pt x="421" y="132"/>
                    <a:pt x="418" y="131"/>
                    <a:pt x="416" y="130"/>
                  </a:cubicBezTo>
                  <a:cubicBezTo>
                    <a:pt x="416" y="129"/>
                    <a:pt x="416" y="128"/>
                    <a:pt x="415" y="127"/>
                  </a:cubicBezTo>
                  <a:cubicBezTo>
                    <a:pt x="414" y="117"/>
                    <a:pt x="411" y="105"/>
                    <a:pt x="403" y="96"/>
                  </a:cubicBezTo>
                  <a:cubicBezTo>
                    <a:pt x="398" y="90"/>
                    <a:pt x="391" y="85"/>
                    <a:pt x="382" y="82"/>
                  </a:cubicBezTo>
                  <a:cubicBezTo>
                    <a:pt x="381" y="76"/>
                    <a:pt x="378" y="70"/>
                    <a:pt x="374" y="65"/>
                  </a:cubicBezTo>
                  <a:cubicBezTo>
                    <a:pt x="367" y="57"/>
                    <a:pt x="356" y="52"/>
                    <a:pt x="341" y="52"/>
                  </a:cubicBezTo>
                  <a:cubicBezTo>
                    <a:pt x="331" y="52"/>
                    <a:pt x="318" y="54"/>
                    <a:pt x="303" y="59"/>
                  </a:cubicBezTo>
                  <a:cubicBezTo>
                    <a:pt x="301" y="53"/>
                    <a:pt x="296" y="41"/>
                    <a:pt x="286" y="28"/>
                  </a:cubicBezTo>
                  <a:cubicBezTo>
                    <a:pt x="274" y="14"/>
                    <a:pt x="253" y="0"/>
                    <a:pt x="223" y="0"/>
                  </a:cubicBezTo>
                  <a:cubicBezTo>
                    <a:pt x="93" y="0"/>
                    <a:pt x="93" y="0"/>
                    <a:pt x="93" y="0"/>
                  </a:cubicBezTo>
                  <a:cubicBezTo>
                    <a:pt x="71" y="0"/>
                    <a:pt x="53" y="9"/>
                    <a:pt x="40" y="21"/>
                  </a:cubicBezTo>
                  <a:cubicBezTo>
                    <a:pt x="26" y="33"/>
                    <a:pt x="17" y="48"/>
                    <a:pt x="12" y="61"/>
                  </a:cubicBezTo>
                  <a:cubicBezTo>
                    <a:pt x="10" y="65"/>
                    <a:pt x="9" y="70"/>
                    <a:pt x="9" y="74"/>
                  </a:cubicBezTo>
                  <a:cubicBezTo>
                    <a:pt x="9" y="80"/>
                    <a:pt x="11" y="86"/>
                    <a:pt x="14" y="90"/>
                  </a:cubicBezTo>
                  <a:cubicBezTo>
                    <a:pt x="17" y="94"/>
                    <a:pt x="21" y="98"/>
                    <a:pt x="27" y="98"/>
                  </a:cubicBezTo>
                  <a:cubicBezTo>
                    <a:pt x="81" y="98"/>
                    <a:pt x="81" y="98"/>
                    <a:pt x="81" y="98"/>
                  </a:cubicBezTo>
                  <a:cubicBezTo>
                    <a:pt x="81" y="98"/>
                    <a:pt x="81" y="98"/>
                    <a:pt x="81" y="98"/>
                  </a:cubicBezTo>
                  <a:cubicBezTo>
                    <a:pt x="83" y="98"/>
                    <a:pt x="84" y="98"/>
                    <a:pt x="85" y="97"/>
                  </a:cubicBezTo>
                  <a:cubicBezTo>
                    <a:pt x="87" y="102"/>
                    <a:pt x="90" y="107"/>
                    <a:pt x="95" y="113"/>
                  </a:cubicBezTo>
                  <a:cubicBezTo>
                    <a:pt x="95" y="113"/>
                    <a:pt x="96" y="114"/>
                    <a:pt x="97" y="115"/>
                  </a:cubicBezTo>
                  <a:cubicBezTo>
                    <a:pt x="91" y="125"/>
                    <a:pt x="88" y="136"/>
                    <a:pt x="88" y="148"/>
                  </a:cubicBezTo>
                  <a:cubicBezTo>
                    <a:pt x="88" y="167"/>
                    <a:pt x="96" y="183"/>
                    <a:pt x="108" y="196"/>
                  </a:cubicBezTo>
                  <a:cubicBezTo>
                    <a:pt x="106" y="202"/>
                    <a:pt x="104" y="208"/>
                    <a:pt x="102" y="213"/>
                  </a:cubicBezTo>
                  <a:cubicBezTo>
                    <a:pt x="99" y="221"/>
                    <a:pt x="95" y="227"/>
                    <a:pt x="92" y="231"/>
                  </a:cubicBezTo>
                  <a:cubicBezTo>
                    <a:pt x="88" y="235"/>
                    <a:pt x="85" y="237"/>
                    <a:pt x="82" y="237"/>
                  </a:cubicBezTo>
                  <a:cubicBezTo>
                    <a:pt x="23" y="237"/>
                    <a:pt x="23" y="237"/>
                    <a:pt x="23" y="237"/>
                  </a:cubicBezTo>
                  <a:cubicBezTo>
                    <a:pt x="10" y="237"/>
                    <a:pt x="0" y="248"/>
                    <a:pt x="0" y="261"/>
                  </a:cubicBezTo>
                  <a:cubicBezTo>
                    <a:pt x="0" y="301"/>
                    <a:pt x="0" y="301"/>
                    <a:pt x="0" y="301"/>
                  </a:cubicBezTo>
                  <a:cubicBezTo>
                    <a:pt x="0" y="314"/>
                    <a:pt x="10" y="325"/>
                    <a:pt x="23" y="325"/>
                  </a:cubicBezTo>
                  <a:cubicBezTo>
                    <a:pt x="39" y="325"/>
                    <a:pt x="39" y="325"/>
                    <a:pt x="39" y="325"/>
                  </a:cubicBezTo>
                  <a:cubicBezTo>
                    <a:pt x="43" y="325"/>
                    <a:pt x="47" y="321"/>
                    <a:pt x="47" y="317"/>
                  </a:cubicBezTo>
                  <a:cubicBezTo>
                    <a:pt x="47" y="313"/>
                    <a:pt x="43" y="309"/>
                    <a:pt x="39" y="309"/>
                  </a:cubicBezTo>
                  <a:cubicBezTo>
                    <a:pt x="39" y="309"/>
                    <a:pt x="39" y="309"/>
                    <a:pt x="39" y="309"/>
                  </a:cubicBezTo>
                  <a:cubicBezTo>
                    <a:pt x="23" y="309"/>
                    <a:pt x="23" y="309"/>
                    <a:pt x="23" y="309"/>
                  </a:cubicBezTo>
                  <a:cubicBezTo>
                    <a:pt x="19" y="309"/>
                    <a:pt x="16" y="305"/>
                    <a:pt x="16" y="301"/>
                  </a:cubicBezTo>
                  <a:cubicBezTo>
                    <a:pt x="16" y="261"/>
                    <a:pt x="16" y="261"/>
                    <a:pt x="16" y="261"/>
                  </a:cubicBezTo>
                  <a:cubicBezTo>
                    <a:pt x="16" y="256"/>
                    <a:pt x="19" y="253"/>
                    <a:pt x="23" y="253"/>
                  </a:cubicBezTo>
                  <a:cubicBezTo>
                    <a:pt x="82" y="253"/>
                    <a:pt x="82" y="253"/>
                    <a:pt x="82" y="253"/>
                  </a:cubicBezTo>
                  <a:cubicBezTo>
                    <a:pt x="82" y="253"/>
                    <a:pt x="82" y="253"/>
                    <a:pt x="82" y="253"/>
                  </a:cubicBezTo>
                  <a:cubicBezTo>
                    <a:pt x="82" y="253"/>
                    <a:pt x="82" y="253"/>
                    <a:pt x="82" y="253"/>
                  </a:cubicBezTo>
                  <a:cubicBezTo>
                    <a:pt x="154" y="253"/>
                    <a:pt x="154" y="253"/>
                    <a:pt x="154" y="253"/>
                  </a:cubicBezTo>
                  <a:cubicBezTo>
                    <a:pt x="156" y="253"/>
                    <a:pt x="158" y="253"/>
                    <a:pt x="158" y="253"/>
                  </a:cubicBezTo>
                  <a:cubicBezTo>
                    <a:pt x="158" y="253"/>
                    <a:pt x="159" y="253"/>
                    <a:pt x="162" y="253"/>
                  </a:cubicBezTo>
                  <a:cubicBezTo>
                    <a:pt x="234" y="253"/>
                    <a:pt x="234" y="253"/>
                    <a:pt x="234" y="253"/>
                  </a:cubicBezTo>
                  <a:cubicBezTo>
                    <a:pt x="234" y="253"/>
                    <a:pt x="234" y="253"/>
                    <a:pt x="234" y="253"/>
                  </a:cubicBezTo>
                  <a:cubicBezTo>
                    <a:pt x="234" y="253"/>
                    <a:pt x="234" y="253"/>
                    <a:pt x="234" y="253"/>
                  </a:cubicBezTo>
                  <a:cubicBezTo>
                    <a:pt x="292" y="253"/>
                    <a:pt x="292" y="253"/>
                    <a:pt x="292" y="253"/>
                  </a:cubicBezTo>
                  <a:cubicBezTo>
                    <a:pt x="297" y="253"/>
                    <a:pt x="300" y="256"/>
                    <a:pt x="300" y="261"/>
                  </a:cubicBezTo>
                  <a:cubicBezTo>
                    <a:pt x="300" y="301"/>
                    <a:pt x="300" y="301"/>
                    <a:pt x="300" y="301"/>
                  </a:cubicBezTo>
                  <a:cubicBezTo>
                    <a:pt x="300" y="305"/>
                    <a:pt x="297" y="309"/>
                    <a:pt x="292" y="309"/>
                  </a:cubicBezTo>
                  <a:cubicBezTo>
                    <a:pt x="70" y="309"/>
                    <a:pt x="70" y="309"/>
                    <a:pt x="70" y="309"/>
                  </a:cubicBezTo>
                  <a:cubicBezTo>
                    <a:pt x="66" y="309"/>
                    <a:pt x="62" y="313"/>
                    <a:pt x="62" y="317"/>
                  </a:cubicBezTo>
                  <a:cubicBezTo>
                    <a:pt x="62" y="321"/>
                    <a:pt x="66" y="325"/>
                    <a:pt x="70" y="325"/>
                  </a:cubicBezTo>
                  <a:cubicBezTo>
                    <a:pt x="292" y="325"/>
                    <a:pt x="292" y="325"/>
                    <a:pt x="292" y="325"/>
                  </a:cubicBezTo>
                  <a:cubicBezTo>
                    <a:pt x="306" y="325"/>
                    <a:pt x="316" y="314"/>
                    <a:pt x="316" y="301"/>
                  </a:cubicBezTo>
                  <a:cubicBezTo>
                    <a:pt x="316" y="297"/>
                    <a:pt x="316" y="297"/>
                    <a:pt x="316" y="297"/>
                  </a:cubicBezTo>
                  <a:cubicBezTo>
                    <a:pt x="367" y="297"/>
                    <a:pt x="367" y="297"/>
                    <a:pt x="367" y="297"/>
                  </a:cubicBezTo>
                  <a:cubicBezTo>
                    <a:pt x="386" y="297"/>
                    <a:pt x="408" y="290"/>
                    <a:pt x="427" y="278"/>
                  </a:cubicBezTo>
                  <a:cubicBezTo>
                    <a:pt x="445" y="267"/>
                    <a:pt x="460" y="251"/>
                    <a:pt x="460" y="230"/>
                  </a:cubicBezTo>
                  <a:cubicBezTo>
                    <a:pt x="460" y="226"/>
                    <a:pt x="460" y="222"/>
                    <a:pt x="459" y="218"/>
                  </a:cubicBezTo>
                  <a:close/>
                  <a:moveTo>
                    <a:pt x="366" y="96"/>
                  </a:moveTo>
                  <a:cubicBezTo>
                    <a:pt x="364" y="102"/>
                    <a:pt x="356" y="112"/>
                    <a:pt x="340" y="116"/>
                  </a:cubicBezTo>
                  <a:cubicBezTo>
                    <a:pt x="339" y="117"/>
                    <a:pt x="338" y="117"/>
                    <a:pt x="336" y="117"/>
                  </a:cubicBezTo>
                  <a:cubicBezTo>
                    <a:pt x="333" y="117"/>
                    <a:pt x="330" y="116"/>
                    <a:pt x="329" y="114"/>
                  </a:cubicBezTo>
                  <a:cubicBezTo>
                    <a:pt x="327" y="113"/>
                    <a:pt x="326" y="111"/>
                    <a:pt x="326" y="110"/>
                  </a:cubicBezTo>
                  <a:cubicBezTo>
                    <a:pt x="326" y="109"/>
                    <a:pt x="326" y="108"/>
                    <a:pt x="328" y="106"/>
                  </a:cubicBezTo>
                  <a:cubicBezTo>
                    <a:pt x="330" y="104"/>
                    <a:pt x="333" y="102"/>
                    <a:pt x="339" y="100"/>
                  </a:cubicBezTo>
                  <a:cubicBezTo>
                    <a:pt x="349" y="97"/>
                    <a:pt x="358" y="96"/>
                    <a:pt x="365" y="96"/>
                  </a:cubicBezTo>
                  <a:cubicBezTo>
                    <a:pt x="365" y="96"/>
                    <a:pt x="366" y="96"/>
                    <a:pt x="366" y="96"/>
                  </a:cubicBezTo>
                  <a:close/>
                  <a:moveTo>
                    <a:pt x="91" y="74"/>
                  </a:moveTo>
                  <a:cubicBezTo>
                    <a:pt x="89" y="77"/>
                    <a:pt x="88" y="79"/>
                    <a:pt x="86" y="80"/>
                  </a:cubicBezTo>
                  <a:cubicBezTo>
                    <a:pt x="85" y="81"/>
                    <a:pt x="84" y="82"/>
                    <a:pt x="81" y="82"/>
                  </a:cubicBezTo>
                  <a:cubicBezTo>
                    <a:pt x="28" y="82"/>
                    <a:pt x="28" y="82"/>
                    <a:pt x="28" y="82"/>
                  </a:cubicBezTo>
                  <a:cubicBezTo>
                    <a:pt x="27" y="81"/>
                    <a:pt x="25" y="78"/>
                    <a:pt x="25" y="74"/>
                  </a:cubicBezTo>
                  <a:cubicBezTo>
                    <a:pt x="25" y="72"/>
                    <a:pt x="26" y="69"/>
                    <a:pt x="27" y="67"/>
                  </a:cubicBezTo>
                  <a:cubicBezTo>
                    <a:pt x="31" y="56"/>
                    <a:pt x="39" y="43"/>
                    <a:pt x="50" y="33"/>
                  </a:cubicBezTo>
                  <a:cubicBezTo>
                    <a:pt x="62" y="23"/>
                    <a:pt x="76" y="16"/>
                    <a:pt x="93" y="16"/>
                  </a:cubicBezTo>
                  <a:cubicBezTo>
                    <a:pt x="223" y="16"/>
                    <a:pt x="223" y="16"/>
                    <a:pt x="223" y="16"/>
                  </a:cubicBezTo>
                  <a:cubicBezTo>
                    <a:pt x="248" y="16"/>
                    <a:pt x="264" y="27"/>
                    <a:pt x="274" y="39"/>
                  </a:cubicBezTo>
                  <a:cubicBezTo>
                    <a:pt x="284" y="51"/>
                    <a:pt x="288" y="63"/>
                    <a:pt x="289" y="67"/>
                  </a:cubicBezTo>
                  <a:cubicBezTo>
                    <a:pt x="290" y="69"/>
                    <a:pt x="291" y="72"/>
                    <a:pt x="291" y="74"/>
                  </a:cubicBezTo>
                  <a:cubicBezTo>
                    <a:pt x="291" y="77"/>
                    <a:pt x="290" y="80"/>
                    <a:pt x="289" y="81"/>
                  </a:cubicBezTo>
                  <a:cubicBezTo>
                    <a:pt x="288" y="81"/>
                    <a:pt x="288" y="82"/>
                    <a:pt x="288" y="82"/>
                  </a:cubicBezTo>
                  <a:cubicBezTo>
                    <a:pt x="235" y="82"/>
                    <a:pt x="235" y="82"/>
                    <a:pt x="235" y="82"/>
                  </a:cubicBezTo>
                  <a:cubicBezTo>
                    <a:pt x="231" y="82"/>
                    <a:pt x="230" y="81"/>
                    <a:pt x="228" y="79"/>
                  </a:cubicBezTo>
                  <a:cubicBezTo>
                    <a:pt x="225" y="75"/>
                    <a:pt x="223" y="67"/>
                    <a:pt x="219" y="59"/>
                  </a:cubicBezTo>
                  <a:cubicBezTo>
                    <a:pt x="217" y="55"/>
                    <a:pt x="214" y="51"/>
                    <a:pt x="210" y="48"/>
                  </a:cubicBezTo>
                  <a:cubicBezTo>
                    <a:pt x="206" y="44"/>
                    <a:pt x="201" y="42"/>
                    <a:pt x="194" y="42"/>
                  </a:cubicBezTo>
                  <a:cubicBezTo>
                    <a:pt x="121" y="42"/>
                    <a:pt x="121" y="42"/>
                    <a:pt x="121" y="42"/>
                  </a:cubicBezTo>
                  <a:cubicBezTo>
                    <a:pt x="113" y="42"/>
                    <a:pt x="106" y="46"/>
                    <a:pt x="102" y="51"/>
                  </a:cubicBezTo>
                  <a:cubicBezTo>
                    <a:pt x="96" y="59"/>
                    <a:pt x="94" y="68"/>
                    <a:pt x="91" y="74"/>
                  </a:cubicBezTo>
                  <a:close/>
                  <a:moveTo>
                    <a:pt x="100" y="89"/>
                  </a:moveTo>
                  <a:cubicBezTo>
                    <a:pt x="100" y="89"/>
                    <a:pt x="100" y="89"/>
                    <a:pt x="100" y="89"/>
                  </a:cubicBezTo>
                  <a:cubicBezTo>
                    <a:pt x="106" y="81"/>
                    <a:pt x="108" y="72"/>
                    <a:pt x="111" y="66"/>
                  </a:cubicBezTo>
                  <a:cubicBezTo>
                    <a:pt x="113" y="63"/>
                    <a:pt x="114" y="61"/>
                    <a:pt x="116" y="60"/>
                  </a:cubicBezTo>
                  <a:cubicBezTo>
                    <a:pt x="117" y="59"/>
                    <a:pt x="118" y="58"/>
                    <a:pt x="121" y="58"/>
                  </a:cubicBezTo>
                  <a:cubicBezTo>
                    <a:pt x="194" y="58"/>
                    <a:pt x="194" y="58"/>
                    <a:pt x="194" y="58"/>
                  </a:cubicBezTo>
                  <a:cubicBezTo>
                    <a:pt x="198" y="58"/>
                    <a:pt x="199" y="59"/>
                    <a:pt x="202" y="62"/>
                  </a:cubicBezTo>
                  <a:cubicBezTo>
                    <a:pt x="205" y="65"/>
                    <a:pt x="207" y="73"/>
                    <a:pt x="211" y="81"/>
                  </a:cubicBezTo>
                  <a:cubicBezTo>
                    <a:pt x="212" y="84"/>
                    <a:pt x="214" y="87"/>
                    <a:pt x="216" y="89"/>
                  </a:cubicBezTo>
                  <a:cubicBezTo>
                    <a:pt x="216" y="90"/>
                    <a:pt x="215" y="96"/>
                    <a:pt x="210" y="102"/>
                  </a:cubicBezTo>
                  <a:cubicBezTo>
                    <a:pt x="197" y="88"/>
                    <a:pt x="179" y="78"/>
                    <a:pt x="158" y="78"/>
                  </a:cubicBezTo>
                  <a:cubicBezTo>
                    <a:pt x="137" y="78"/>
                    <a:pt x="119" y="87"/>
                    <a:pt x="106" y="102"/>
                  </a:cubicBezTo>
                  <a:cubicBezTo>
                    <a:pt x="103" y="98"/>
                    <a:pt x="101" y="95"/>
                    <a:pt x="100" y="92"/>
                  </a:cubicBezTo>
                  <a:cubicBezTo>
                    <a:pt x="100" y="91"/>
                    <a:pt x="100" y="90"/>
                    <a:pt x="100" y="89"/>
                  </a:cubicBezTo>
                  <a:close/>
                  <a:moveTo>
                    <a:pt x="104" y="148"/>
                  </a:moveTo>
                  <a:cubicBezTo>
                    <a:pt x="104" y="118"/>
                    <a:pt x="128" y="95"/>
                    <a:pt x="158" y="94"/>
                  </a:cubicBezTo>
                  <a:cubicBezTo>
                    <a:pt x="187" y="95"/>
                    <a:pt x="211" y="118"/>
                    <a:pt x="211" y="148"/>
                  </a:cubicBezTo>
                  <a:cubicBezTo>
                    <a:pt x="211" y="178"/>
                    <a:pt x="187" y="201"/>
                    <a:pt x="158" y="202"/>
                  </a:cubicBezTo>
                  <a:cubicBezTo>
                    <a:pt x="128" y="201"/>
                    <a:pt x="104" y="178"/>
                    <a:pt x="104" y="148"/>
                  </a:cubicBezTo>
                  <a:close/>
                  <a:moveTo>
                    <a:pt x="107" y="237"/>
                  </a:moveTo>
                  <a:cubicBezTo>
                    <a:pt x="108" y="236"/>
                    <a:pt x="108" y="236"/>
                    <a:pt x="109" y="235"/>
                  </a:cubicBezTo>
                  <a:cubicBezTo>
                    <a:pt x="114" y="227"/>
                    <a:pt x="118" y="217"/>
                    <a:pt x="121" y="207"/>
                  </a:cubicBezTo>
                  <a:cubicBezTo>
                    <a:pt x="132" y="214"/>
                    <a:pt x="144" y="218"/>
                    <a:pt x="158" y="218"/>
                  </a:cubicBezTo>
                  <a:cubicBezTo>
                    <a:pt x="171" y="218"/>
                    <a:pt x="184" y="214"/>
                    <a:pt x="195" y="207"/>
                  </a:cubicBezTo>
                  <a:cubicBezTo>
                    <a:pt x="198" y="217"/>
                    <a:pt x="202" y="227"/>
                    <a:pt x="207" y="235"/>
                  </a:cubicBezTo>
                  <a:cubicBezTo>
                    <a:pt x="208" y="236"/>
                    <a:pt x="208" y="236"/>
                    <a:pt x="208" y="237"/>
                  </a:cubicBezTo>
                  <a:lnTo>
                    <a:pt x="107" y="237"/>
                  </a:lnTo>
                  <a:close/>
                  <a:moveTo>
                    <a:pt x="418" y="265"/>
                  </a:moveTo>
                  <a:cubicBezTo>
                    <a:pt x="403" y="275"/>
                    <a:pt x="382" y="281"/>
                    <a:pt x="367" y="281"/>
                  </a:cubicBezTo>
                  <a:cubicBezTo>
                    <a:pt x="343" y="281"/>
                    <a:pt x="326" y="281"/>
                    <a:pt x="316" y="281"/>
                  </a:cubicBezTo>
                  <a:cubicBezTo>
                    <a:pt x="316" y="261"/>
                    <a:pt x="316" y="261"/>
                    <a:pt x="316" y="261"/>
                  </a:cubicBezTo>
                  <a:cubicBezTo>
                    <a:pt x="316" y="248"/>
                    <a:pt x="306" y="237"/>
                    <a:pt x="292" y="237"/>
                  </a:cubicBezTo>
                  <a:cubicBezTo>
                    <a:pt x="234" y="237"/>
                    <a:pt x="234" y="237"/>
                    <a:pt x="234" y="237"/>
                  </a:cubicBezTo>
                  <a:cubicBezTo>
                    <a:pt x="230" y="237"/>
                    <a:pt x="225" y="234"/>
                    <a:pt x="221" y="226"/>
                  </a:cubicBezTo>
                  <a:cubicBezTo>
                    <a:pt x="216" y="219"/>
                    <a:pt x="211" y="207"/>
                    <a:pt x="208" y="196"/>
                  </a:cubicBezTo>
                  <a:cubicBezTo>
                    <a:pt x="220" y="183"/>
                    <a:pt x="227" y="167"/>
                    <a:pt x="227" y="148"/>
                  </a:cubicBezTo>
                  <a:cubicBezTo>
                    <a:pt x="227" y="136"/>
                    <a:pt x="224" y="125"/>
                    <a:pt x="219" y="115"/>
                  </a:cubicBezTo>
                  <a:cubicBezTo>
                    <a:pt x="220" y="114"/>
                    <a:pt x="221" y="114"/>
                    <a:pt x="221" y="113"/>
                  </a:cubicBezTo>
                  <a:cubicBezTo>
                    <a:pt x="227" y="107"/>
                    <a:pt x="229" y="102"/>
                    <a:pt x="231" y="98"/>
                  </a:cubicBezTo>
                  <a:cubicBezTo>
                    <a:pt x="232" y="98"/>
                    <a:pt x="234" y="98"/>
                    <a:pt x="235" y="98"/>
                  </a:cubicBezTo>
                  <a:cubicBezTo>
                    <a:pt x="289" y="98"/>
                    <a:pt x="289" y="98"/>
                    <a:pt x="289" y="98"/>
                  </a:cubicBezTo>
                  <a:cubicBezTo>
                    <a:pt x="295" y="98"/>
                    <a:pt x="299" y="94"/>
                    <a:pt x="302" y="90"/>
                  </a:cubicBezTo>
                  <a:cubicBezTo>
                    <a:pt x="305" y="86"/>
                    <a:pt x="306" y="80"/>
                    <a:pt x="307" y="74"/>
                  </a:cubicBezTo>
                  <a:cubicBezTo>
                    <a:pt x="321" y="70"/>
                    <a:pt x="333" y="68"/>
                    <a:pt x="341" y="68"/>
                  </a:cubicBezTo>
                  <a:cubicBezTo>
                    <a:pt x="353" y="68"/>
                    <a:pt x="359" y="71"/>
                    <a:pt x="362" y="75"/>
                  </a:cubicBezTo>
                  <a:cubicBezTo>
                    <a:pt x="363" y="76"/>
                    <a:pt x="364" y="78"/>
                    <a:pt x="365" y="80"/>
                  </a:cubicBezTo>
                  <a:cubicBezTo>
                    <a:pt x="356" y="80"/>
                    <a:pt x="346" y="81"/>
                    <a:pt x="334" y="85"/>
                  </a:cubicBezTo>
                  <a:cubicBezTo>
                    <a:pt x="326" y="87"/>
                    <a:pt x="321" y="90"/>
                    <a:pt x="316" y="95"/>
                  </a:cubicBezTo>
                  <a:cubicBezTo>
                    <a:pt x="312" y="99"/>
                    <a:pt x="310" y="104"/>
                    <a:pt x="310" y="110"/>
                  </a:cubicBezTo>
                  <a:cubicBezTo>
                    <a:pt x="310" y="124"/>
                    <a:pt x="323" y="133"/>
                    <a:pt x="336" y="133"/>
                  </a:cubicBezTo>
                  <a:cubicBezTo>
                    <a:pt x="339" y="133"/>
                    <a:pt x="342" y="133"/>
                    <a:pt x="345" y="132"/>
                  </a:cubicBezTo>
                  <a:cubicBezTo>
                    <a:pt x="365" y="125"/>
                    <a:pt x="378" y="113"/>
                    <a:pt x="382" y="99"/>
                  </a:cubicBezTo>
                  <a:cubicBezTo>
                    <a:pt x="385" y="101"/>
                    <a:pt x="388" y="103"/>
                    <a:pt x="390" y="106"/>
                  </a:cubicBezTo>
                  <a:cubicBezTo>
                    <a:pt x="395" y="112"/>
                    <a:pt x="398" y="120"/>
                    <a:pt x="399" y="128"/>
                  </a:cubicBezTo>
                  <a:cubicBezTo>
                    <a:pt x="398" y="128"/>
                    <a:pt x="396" y="128"/>
                    <a:pt x="395" y="128"/>
                  </a:cubicBezTo>
                  <a:cubicBezTo>
                    <a:pt x="385" y="128"/>
                    <a:pt x="376" y="129"/>
                    <a:pt x="368" y="132"/>
                  </a:cubicBezTo>
                  <a:cubicBezTo>
                    <a:pt x="359" y="134"/>
                    <a:pt x="352" y="137"/>
                    <a:pt x="347" y="142"/>
                  </a:cubicBezTo>
                  <a:cubicBezTo>
                    <a:pt x="342" y="147"/>
                    <a:pt x="339" y="153"/>
                    <a:pt x="339" y="159"/>
                  </a:cubicBezTo>
                  <a:cubicBezTo>
                    <a:pt x="339" y="166"/>
                    <a:pt x="344" y="172"/>
                    <a:pt x="349" y="175"/>
                  </a:cubicBezTo>
                  <a:cubicBezTo>
                    <a:pt x="354" y="178"/>
                    <a:pt x="360" y="180"/>
                    <a:pt x="366" y="180"/>
                  </a:cubicBezTo>
                  <a:cubicBezTo>
                    <a:pt x="376" y="180"/>
                    <a:pt x="386" y="174"/>
                    <a:pt x="397" y="166"/>
                  </a:cubicBezTo>
                  <a:cubicBezTo>
                    <a:pt x="403" y="161"/>
                    <a:pt x="409" y="154"/>
                    <a:pt x="412" y="146"/>
                  </a:cubicBezTo>
                  <a:cubicBezTo>
                    <a:pt x="414" y="147"/>
                    <a:pt x="416" y="147"/>
                    <a:pt x="417" y="148"/>
                  </a:cubicBezTo>
                  <a:cubicBezTo>
                    <a:pt x="423" y="151"/>
                    <a:pt x="427" y="155"/>
                    <a:pt x="429" y="161"/>
                  </a:cubicBezTo>
                  <a:cubicBezTo>
                    <a:pt x="431" y="164"/>
                    <a:pt x="431" y="168"/>
                    <a:pt x="431" y="171"/>
                  </a:cubicBezTo>
                  <a:cubicBezTo>
                    <a:pt x="431" y="178"/>
                    <a:pt x="430" y="184"/>
                    <a:pt x="427" y="191"/>
                  </a:cubicBezTo>
                  <a:cubicBezTo>
                    <a:pt x="422" y="190"/>
                    <a:pt x="417" y="189"/>
                    <a:pt x="411" y="189"/>
                  </a:cubicBezTo>
                  <a:cubicBezTo>
                    <a:pt x="401" y="189"/>
                    <a:pt x="390" y="191"/>
                    <a:pt x="382" y="194"/>
                  </a:cubicBezTo>
                  <a:cubicBezTo>
                    <a:pt x="373" y="196"/>
                    <a:pt x="366" y="199"/>
                    <a:pt x="362" y="203"/>
                  </a:cubicBezTo>
                  <a:cubicBezTo>
                    <a:pt x="357" y="208"/>
                    <a:pt x="352" y="215"/>
                    <a:pt x="352" y="224"/>
                  </a:cubicBezTo>
                  <a:cubicBezTo>
                    <a:pt x="352" y="229"/>
                    <a:pt x="355" y="236"/>
                    <a:pt x="361" y="239"/>
                  </a:cubicBezTo>
                  <a:cubicBezTo>
                    <a:pt x="366" y="243"/>
                    <a:pt x="373" y="244"/>
                    <a:pt x="382" y="244"/>
                  </a:cubicBezTo>
                  <a:cubicBezTo>
                    <a:pt x="399" y="244"/>
                    <a:pt x="414" y="234"/>
                    <a:pt x="426" y="220"/>
                  </a:cubicBezTo>
                  <a:cubicBezTo>
                    <a:pt x="429" y="217"/>
                    <a:pt x="432" y="214"/>
                    <a:pt x="434" y="210"/>
                  </a:cubicBezTo>
                  <a:cubicBezTo>
                    <a:pt x="438" y="213"/>
                    <a:pt x="441" y="217"/>
                    <a:pt x="443" y="222"/>
                  </a:cubicBezTo>
                  <a:cubicBezTo>
                    <a:pt x="444" y="225"/>
                    <a:pt x="444" y="228"/>
                    <a:pt x="445" y="230"/>
                  </a:cubicBezTo>
                  <a:cubicBezTo>
                    <a:pt x="445" y="242"/>
                    <a:pt x="434" y="255"/>
                    <a:pt x="418" y="265"/>
                  </a:cubicBezTo>
                  <a:close/>
                  <a:moveTo>
                    <a:pt x="396" y="144"/>
                  </a:moveTo>
                  <a:cubicBezTo>
                    <a:pt x="393" y="147"/>
                    <a:pt x="390" y="151"/>
                    <a:pt x="386" y="154"/>
                  </a:cubicBezTo>
                  <a:cubicBezTo>
                    <a:pt x="379" y="160"/>
                    <a:pt x="368" y="164"/>
                    <a:pt x="366" y="164"/>
                  </a:cubicBezTo>
                  <a:cubicBezTo>
                    <a:pt x="363" y="164"/>
                    <a:pt x="359" y="163"/>
                    <a:pt x="357" y="162"/>
                  </a:cubicBezTo>
                  <a:cubicBezTo>
                    <a:pt x="355" y="160"/>
                    <a:pt x="355" y="160"/>
                    <a:pt x="355" y="159"/>
                  </a:cubicBezTo>
                  <a:cubicBezTo>
                    <a:pt x="355" y="159"/>
                    <a:pt x="355" y="157"/>
                    <a:pt x="359" y="154"/>
                  </a:cubicBezTo>
                  <a:cubicBezTo>
                    <a:pt x="360" y="152"/>
                    <a:pt x="365" y="149"/>
                    <a:pt x="372" y="147"/>
                  </a:cubicBezTo>
                  <a:cubicBezTo>
                    <a:pt x="379" y="145"/>
                    <a:pt x="387" y="144"/>
                    <a:pt x="395" y="144"/>
                  </a:cubicBezTo>
                  <a:lnTo>
                    <a:pt x="396" y="144"/>
                  </a:lnTo>
                  <a:close/>
                  <a:moveTo>
                    <a:pt x="418" y="206"/>
                  </a:moveTo>
                  <a:cubicBezTo>
                    <a:pt x="417" y="207"/>
                    <a:pt x="416" y="208"/>
                    <a:pt x="414" y="210"/>
                  </a:cubicBezTo>
                  <a:cubicBezTo>
                    <a:pt x="405" y="221"/>
                    <a:pt x="392" y="228"/>
                    <a:pt x="382" y="228"/>
                  </a:cubicBezTo>
                  <a:cubicBezTo>
                    <a:pt x="375" y="228"/>
                    <a:pt x="371" y="227"/>
                    <a:pt x="369" y="226"/>
                  </a:cubicBezTo>
                  <a:cubicBezTo>
                    <a:pt x="368" y="225"/>
                    <a:pt x="368" y="225"/>
                    <a:pt x="368" y="224"/>
                  </a:cubicBezTo>
                  <a:cubicBezTo>
                    <a:pt x="368" y="222"/>
                    <a:pt x="370" y="217"/>
                    <a:pt x="373" y="215"/>
                  </a:cubicBezTo>
                  <a:cubicBezTo>
                    <a:pt x="373" y="214"/>
                    <a:pt x="379" y="211"/>
                    <a:pt x="386" y="209"/>
                  </a:cubicBezTo>
                  <a:cubicBezTo>
                    <a:pt x="394" y="207"/>
                    <a:pt x="403" y="205"/>
                    <a:pt x="411" y="205"/>
                  </a:cubicBezTo>
                  <a:cubicBezTo>
                    <a:pt x="414" y="205"/>
                    <a:pt x="416" y="205"/>
                    <a:pt x="418" y="206"/>
                  </a:cubicBezTo>
                  <a:close/>
                </a:path>
              </a:pathLst>
            </a:custGeom>
            <a:solidFill>
              <a:srgbClr val="FFFFFF"/>
            </a:solidFill>
            <a:ln w="9525">
              <a:noFill/>
              <a:round/>
              <a:headEnd/>
              <a:tailEnd/>
            </a:ln>
            <a:extLst>
              <a:ext uri="{91240B29-F687-4F45-9708-019B960494DF}">
                <a14:hiddenLine xmlns:a14="http://schemas.microsoft.com/office/drawing/2010/main" w="9525">
                  <a:solidFill>
                    <a:schemeClr val="tx1">
                      <a:lumMod val="85000"/>
                    </a:schemeClr>
                  </a:solidFill>
                  <a:round/>
                  <a:headEnd/>
                  <a:tailEnd/>
                </a14:hiddenLine>
              </a:ext>
            </a:extLst>
          </p:spPr>
          <p:txBody>
            <a:bodyPr/>
            <a:lstStyle/>
            <a:p>
              <a:pPr algn="ctr" defTabSz="685800" fontAlgn="auto">
                <a:spcBef>
                  <a:spcPts val="0"/>
                </a:spcBef>
                <a:spcAft>
                  <a:spcPts val="0"/>
                </a:spcAft>
                <a:defRPr/>
              </a:pPr>
              <a:endParaRPr lang="en-US" sz="1350" kern="0">
                <a:solidFill>
                  <a:srgbClr val="58585A">
                    <a:lumMod val="85000"/>
                  </a:srgbClr>
                </a:solidFill>
                <a:ea typeface="MS PGothic" charset="-128"/>
              </a:endParaRPr>
            </a:p>
          </p:txBody>
        </p:sp>
        <p:cxnSp>
          <p:nvCxnSpPr>
            <p:cNvPr id="10291" name="Straight Connector 4"/>
            <p:cNvCxnSpPr>
              <a:cxnSpLocks noChangeShapeType="1"/>
            </p:cNvCxnSpPr>
            <p:nvPr/>
          </p:nvCxnSpPr>
          <p:spPr bwMode="auto">
            <a:xfrm flipH="1">
              <a:off x="2417453" y="6271542"/>
              <a:ext cx="6925290" cy="0"/>
            </a:xfrm>
            <a:prstGeom prst="line">
              <a:avLst/>
            </a:prstGeom>
            <a:noFill/>
            <a:ln w="25400" cap="rnd">
              <a:solidFill>
                <a:srgbClr val="FFFFFF"/>
              </a:solidFill>
              <a:round/>
              <a:headEnd/>
              <a:tailEnd/>
            </a:ln>
            <a:extLst>
              <a:ext uri="{909E8E84-426E-40DD-AFC4-6F175D3DCCD1}">
                <a14:hiddenFill xmlns:a14="http://schemas.microsoft.com/office/drawing/2010/main">
                  <a:noFill/>
                </a14:hiddenFill>
              </a:ext>
            </a:extLst>
          </p:spPr>
        </p:cxnSp>
        <p:cxnSp>
          <p:nvCxnSpPr>
            <p:cNvPr id="10292" name="Straight Connector 4"/>
            <p:cNvCxnSpPr>
              <a:cxnSpLocks noChangeShapeType="1"/>
            </p:cNvCxnSpPr>
            <p:nvPr/>
          </p:nvCxnSpPr>
          <p:spPr bwMode="auto">
            <a:xfrm flipH="1">
              <a:off x="2421484" y="6133688"/>
              <a:ext cx="6917463" cy="126905"/>
            </a:xfrm>
            <a:prstGeom prst="line">
              <a:avLst/>
            </a:prstGeom>
            <a:noFill/>
            <a:ln w="25400" cap="rnd">
              <a:solidFill>
                <a:srgbClr val="FFFFFF"/>
              </a:solidFill>
              <a:round/>
              <a:headEnd/>
              <a:tailEnd/>
            </a:ln>
            <a:extLst>
              <a:ext uri="{909E8E84-426E-40DD-AFC4-6F175D3DCCD1}">
                <a14:hiddenFill xmlns:a14="http://schemas.microsoft.com/office/drawing/2010/main">
                  <a:noFill/>
                </a14:hiddenFill>
              </a:ext>
            </a:extLst>
          </p:spPr>
        </p:cxnSp>
      </p:grpSp>
      <p:sp>
        <p:nvSpPr>
          <p:cNvPr id="53" name="Rectangle 6"/>
          <p:cNvSpPr txBox="1">
            <a:spLocks noChangeArrowheads="1"/>
          </p:cNvSpPr>
          <p:nvPr/>
        </p:nvSpPr>
        <p:spPr bwMode="auto">
          <a:xfrm>
            <a:off x="372793" y="252085"/>
            <a:ext cx="11819207" cy="110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0" rIns="72000" bIns="0" anchor="ctr"/>
          <a:lstStyle>
            <a:lvl1pPr algn="l" rtl="0" eaLnBrk="0" fontAlgn="base" hangingPunct="0">
              <a:lnSpc>
                <a:spcPct val="75000"/>
              </a:lnSpc>
              <a:spcBef>
                <a:spcPct val="0"/>
              </a:spcBef>
              <a:spcAft>
                <a:spcPct val="0"/>
              </a:spcAft>
              <a:defRPr sz="4400">
                <a:solidFill>
                  <a:schemeClr val="tx1"/>
                </a:solidFill>
                <a:latin typeface="Ericsson Capital TT"/>
                <a:ea typeface="+mj-ea"/>
                <a:cs typeface="+mj-cs"/>
              </a:defRPr>
            </a:lvl1pPr>
            <a:lvl2pPr algn="l" rtl="0" eaLnBrk="0" fontAlgn="base" hangingPunct="0">
              <a:lnSpc>
                <a:spcPct val="75000"/>
              </a:lnSpc>
              <a:spcBef>
                <a:spcPct val="0"/>
              </a:spcBef>
              <a:spcAft>
                <a:spcPct val="0"/>
              </a:spcAft>
              <a:defRPr sz="4400">
                <a:solidFill>
                  <a:schemeClr val="tx1"/>
                </a:solidFill>
                <a:latin typeface="Ericsson Capital TT" pitchFamily="2" charset="0"/>
              </a:defRPr>
            </a:lvl2pPr>
            <a:lvl3pPr algn="l" rtl="0" eaLnBrk="0" fontAlgn="base" hangingPunct="0">
              <a:lnSpc>
                <a:spcPct val="75000"/>
              </a:lnSpc>
              <a:spcBef>
                <a:spcPct val="0"/>
              </a:spcBef>
              <a:spcAft>
                <a:spcPct val="0"/>
              </a:spcAft>
              <a:defRPr sz="4400">
                <a:solidFill>
                  <a:schemeClr val="tx1"/>
                </a:solidFill>
                <a:latin typeface="Ericsson Capital TT" pitchFamily="2" charset="0"/>
              </a:defRPr>
            </a:lvl3pPr>
            <a:lvl4pPr algn="l" rtl="0" eaLnBrk="0" fontAlgn="base" hangingPunct="0">
              <a:lnSpc>
                <a:spcPct val="75000"/>
              </a:lnSpc>
              <a:spcBef>
                <a:spcPct val="0"/>
              </a:spcBef>
              <a:spcAft>
                <a:spcPct val="0"/>
              </a:spcAft>
              <a:defRPr sz="4400">
                <a:solidFill>
                  <a:schemeClr val="tx1"/>
                </a:solidFill>
                <a:latin typeface="Ericsson Capital TT" pitchFamily="2" charset="0"/>
              </a:defRPr>
            </a:lvl4pPr>
            <a:lvl5pPr algn="l" rtl="0" eaLnBrk="0" fontAlgn="base" hangingPunct="0">
              <a:lnSpc>
                <a:spcPct val="75000"/>
              </a:lnSpc>
              <a:spcBef>
                <a:spcPct val="0"/>
              </a:spcBef>
              <a:spcAft>
                <a:spcPct val="0"/>
              </a:spcAft>
              <a:defRPr sz="4400">
                <a:solidFill>
                  <a:schemeClr val="tx1"/>
                </a:solidFill>
                <a:latin typeface="Ericsson Capital TT" pitchFamily="2" charset="0"/>
              </a:defRPr>
            </a:lvl5pPr>
            <a:lvl6pPr marL="457200" algn="l" rtl="0" eaLnBrk="1" fontAlgn="base" hangingPunct="1">
              <a:spcBef>
                <a:spcPct val="0"/>
              </a:spcBef>
              <a:spcAft>
                <a:spcPct val="0"/>
              </a:spcAft>
              <a:defRPr sz="3200">
                <a:solidFill>
                  <a:schemeClr val="tx1"/>
                </a:solidFill>
                <a:latin typeface="Ericsson Capital TT" pitchFamily="2" charset="0"/>
              </a:defRPr>
            </a:lvl6pPr>
            <a:lvl7pPr marL="914400" algn="l" rtl="0" eaLnBrk="1" fontAlgn="base" hangingPunct="1">
              <a:spcBef>
                <a:spcPct val="0"/>
              </a:spcBef>
              <a:spcAft>
                <a:spcPct val="0"/>
              </a:spcAft>
              <a:defRPr sz="3200">
                <a:solidFill>
                  <a:schemeClr val="tx1"/>
                </a:solidFill>
                <a:latin typeface="Ericsson Capital TT" pitchFamily="2" charset="0"/>
              </a:defRPr>
            </a:lvl7pPr>
            <a:lvl8pPr marL="1371600" algn="l" rtl="0" eaLnBrk="1" fontAlgn="base" hangingPunct="1">
              <a:spcBef>
                <a:spcPct val="0"/>
              </a:spcBef>
              <a:spcAft>
                <a:spcPct val="0"/>
              </a:spcAft>
              <a:defRPr sz="3200">
                <a:solidFill>
                  <a:schemeClr val="tx1"/>
                </a:solidFill>
                <a:latin typeface="Ericsson Capital TT" pitchFamily="2" charset="0"/>
              </a:defRPr>
            </a:lvl8pPr>
            <a:lvl9pPr marL="1828800" algn="l" rtl="0" eaLnBrk="1" fontAlgn="base" hangingPunct="1">
              <a:spcBef>
                <a:spcPct val="0"/>
              </a:spcBef>
              <a:spcAft>
                <a:spcPct val="0"/>
              </a:spcAft>
              <a:defRPr sz="3200">
                <a:solidFill>
                  <a:schemeClr val="tx1"/>
                </a:solidFill>
                <a:latin typeface="Ericsson Capital TT" pitchFamily="2" charset="0"/>
              </a:defRPr>
            </a:lvl9pPr>
          </a:lstStyle>
          <a:p>
            <a:pPr eaLnBrk="1" hangingPunct="1">
              <a:defRPr/>
            </a:pPr>
            <a:r>
              <a:rPr lang="en-US" altLang="en-US" sz="4000" dirty="0">
                <a:solidFill>
                  <a:srgbClr val="FFFFFF"/>
                </a:solidFill>
              </a:rPr>
              <a:t>PACE OF CHANGE and greater connectivity </a:t>
            </a:r>
            <a:endParaRPr lang="en-US" altLang="sr-Latn-RS" sz="4000" kern="0" dirty="0">
              <a:solidFill>
                <a:srgbClr val="FFFFFF"/>
              </a:solidFill>
              <a:latin typeface="Ericsson Capital TT" panose="02000503000000020004" pitchFamily="2" charset="0"/>
            </a:endParaRPr>
          </a:p>
        </p:txBody>
      </p:sp>
      <p:pic>
        <p:nvPicPr>
          <p:cNvPr id="2" name="Econ20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564" y="360000"/>
            <a:ext cx="444500" cy="587468"/>
          </a:xfrm>
          <a:prstGeom prst="rect">
            <a:avLst/>
          </a:prstGeom>
        </p:spPr>
      </p:pic>
    </p:spTree>
    <p:custDataLst>
      <p:tags r:id="rId1"/>
    </p:custDataLst>
    <p:extLst>
      <p:ext uri="{BB962C8B-B14F-4D97-AF65-F5344CB8AC3E}">
        <p14:creationId xmlns:p14="http://schemas.microsoft.com/office/powerpoint/2010/main" val="1749679931"/>
      </p:ext>
    </p:extLst>
  </p:cSld>
  <p:clrMapOvr>
    <a:masterClrMapping/>
  </p:clrMapOvr>
  <mc:AlternateContent xmlns:mc="http://schemas.openxmlformats.org/markup-compatibility/2006" xmlns:p14="http://schemas.microsoft.com/office/powerpoint/2010/main">
    <mc:Choice Requires="p14">
      <p:transition p14:dur="250">
        <p:strips dir="rd"/>
      </p:transition>
    </mc:Choice>
    <mc:Fallback xmlns="">
      <p:transition>
        <p:strips dir="rd"/>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ogo_ChapterSlide_Wide">
            <a:extLst>
              <a:ext uri="{FF2B5EF4-FFF2-40B4-BE49-F238E27FC236}">
                <a16:creationId xmlns:a16="http://schemas.microsoft.com/office/drawing/2014/main" id="{8B31E5E5-5992-4F55-BD26-30F2E5F7A2FB}"/>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0" y="-60325"/>
            <a:ext cx="12192000" cy="6858000"/>
          </a:xfrm>
          <a:prstGeom prst="rect">
            <a:avLst/>
          </a:prstGeom>
        </p:spPr>
      </p:pic>
    </p:spTree>
    <p:extLst>
      <p:ext uri="{BB962C8B-B14F-4D97-AF65-F5344CB8AC3E}">
        <p14:creationId xmlns:p14="http://schemas.microsoft.com/office/powerpoint/2010/main" val="4046389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endParaRPr lang="en-US" dirty="0"/>
          </a:p>
        </p:txBody>
      </p:sp>
      <p:pic>
        <p:nvPicPr>
          <p:cNvPr id="16" name="Bildobjekt 15" descr="Brand Film Stills_3-6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0" y="0"/>
            <a:ext cx="12192000" cy="6858001"/>
          </a:xfrm>
          <a:prstGeom prst="rect">
            <a:avLst/>
          </a:prstGeom>
        </p:spPr>
      </p:pic>
      <p:pic>
        <p:nvPicPr>
          <p:cNvPr id="4" name="Econ20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209339" y="360404"/>
            <a:ext cx="4445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413042" y="3618636"/>
            <a:ext cx="2407615" cy="1015663"/>
          </a:xfrm>
          <a:prstGeom prst="rect">
            <a:avLst/>
          </a:prstGeom>
          <a:noFill/>
        </p:spPr>
        <p:txBody>
          <a:bodyPr wrap="square" rtlCol="0">
            <a:spAutoFit/>
          </a:bodyPr>
          <a:lstStyle/>
          <a:p>
            <a:pPr algn="r"/>
            <a:r>
              <a:rPr lang="en-US" altLang="en-US" sz="3600" dirty="0">
                <a:solidFill>
                  <a:prstClr val="white"/>
                </a:solidFill>
                <a:latin typeface="Ericsson Capital TT" pitchFamily="2" charset="0"/>
              </a:rPr>
              <a:t>1.6 </a:t>
            </a:r>
            <a:r>
              <a:rPr lang="en-US" altLang="en-US" sz="1200" dirty="0">
                <a:solidFill>
                  <a:prstClr val="white"/>
                </a:solidFill>
                <a:latin typeface="Arial"/>
                <a:cs typeface="Arial"/>
              </a:rPr>
              <a:t>MILLION </a:t>
            </a:r>
            <a:br>
              <a:rPr lang="en-US" altLang="en-US" sz="1200" dirty="0">
                <a:solidFill>
                  <a:prstClr val="white"/>
                </a:solidFill>
                <a:latin typeface="Arial"/>
                <a:cs typeface="Arial"/>
              </a:rPr>
            </a:br>
            <a:r>
              <a:rPr lang="en-US" altLang="en-US" sz="1200" dirty="0">
                <a:solidFill>
                  <a:prstClr val="white"/>
                </a:solidFill>
                <a:latin typeface="Arial"/>
                <a:cs typeface="Arial"/>
              </a:rPr>
              <a:t>NEW SMARTPHONE SUBSCRIPTIONS PER DAY</a:t>
            </a:r>
            <a:endParaRPr lang="en-US" sz="1200" dirty="0">
              <a:solidFill>
                <a:prstClr val="black"/>
              </a:solidFill>
              <a:latin typeface="Arial"/>
              <a:cs typeface="Arial"/>
            </a:endParaRPr>
          </a:p>
        </p:txBody>
      </p:sp>
      <p:sp>
        <p:nvSpPr>
          <p:cNvPr id="6" name="Freeform 8"/>
          <p:cNvSpPr>
            <a:spLocks noChangeAspect="1" noEditPoints="1"/>
          </p:cNvSpPr>
          <p:nvPr/>
        </p:nvSpPr>
        <p:spPr bwMode="auto">
          <a:xfrm>
            <a:off x="7013102" y="2869826"/>
            <a:ext cx="2304065" cy="2306446"/>
          </a:xfrm>
          <a:custGeom>
            <a:avLst/>
            <a:gdLst/>
            <a:ahLst/>
            <a:cxnLst>
              <a:cxn ang="0">
                <a:pos x="361" y="71"/>
              </a:cxn>
              <a:cxn ang="0">
                <a:pos x="349" y="71"/>
              </a:cxn>
              <a:cxn ang="0">
                <a:pos x="348" y="82"/>
              </a:cxn>
              <a:cxn ang="0">
                <a:pos x="394" y="205"/>
              </a:cxn>
              <a:cxn ang="0">
                <a:pos x="338" y="338"/>
              </a:cxn>
              <a:cxn ang="0">
                <a:pos x="205" y="394"/>
              </a:cxn>
              <a:cxn ang="0">
                <a:pos x="71" y="338"/>
              </a:cxn>
              <a:cxn ang="0">
                <a:pos x="16" y="205"/>
              </a:cxn>
              <a:cxn ang="0">
                <a:pos x="71" y="71"/>
              </a:cxn>
              <a:cxn ang="0">
                <a:pos x="205" y="16"/>
              </a:cxn>
              <a:cxn ang="0">
                <a:pos x="328" y="61"/>
              </a:cxn>
              <a:cxn ang="0">
                <a:pos x="339" y="60"/>
              </a:cxn>
              <a:cxn ang="0">
                <a:pos x="338" y="49"/>
              </a:cxn>
              <a:cxn ang="0">
                <a:pos x="338" y="49"/>
              </a:cxn>
              <a:cxn ang="0">
                <a:pos x="205" y="0"/>
              </a:cxn>
              <a:cxn ang="0">
                <a:pos x="0" y="205"/>
              </a:cxn>
              <a:cxn ang="0">
                <a:pos x="205" y="410"/>
              </a:cxn>
              <a:cxn ang="0">
                <a:pos x="410" y="205"/>
              </a:cxn>
              <a:cxn ang="0">
                <a:pos x="361" y="71"/>
              </a:cxn>
              <a:cxn ang="0">
                <a:pos x="299" y="115"/>
              </a:cxn>
              <a:cxn ang="0">
                <a:pos x="287" y="115"/>
              </a:cxn>
              <a:cxn ang="0">
                <a:pos x="217" y="186"/>
              </a:cxn>
              <a:cxn ang="0">
                <a:pos x="205" y="183"/>
              </a:cxn>
              <a:cxn ang="0">
                <a:pos x="191" y="187"/>
              </a:cxn>
              <a:cxn ang="0">
                <a:pos x="77" y="92"/>
              </a:cxn>
              <a:cxn ang="0">
                <a:pos x="66" y="93"/>
              </a:cxn>
              <a:cxn ang="0">
                <a:pos x="67" y="104"/>
              </a:cxn>
              <a:cxn ang="0">
                <a:pos x="183" y="201"/>
              </a:cxn>
              <a:cxn ang="0">
                <a:pos x="183" y="205"/>
              </a:cxn>
              <a:cxn ang="0">
                <a:pos x="205" y="227"/>
              </a:cxn>
              <a:cxn ang="0">
                <a:pos x="227" y="205"/>
              </a:cxn>
              <a:cxn ang="0">
                <a:pos x="226" y="199"/>
              </a:cxn>
              <a:cxn ang="0">
                <a:pos x="299" y="127"/>
              </a:cxn>
              <a:cxn ang="0">
                <a:pos x="299" y="115"/>
              </a:cxn>
            </a:cxnLst>
            <a:rect l="0" t="0" r="r" b="b"/>
            <a:pathLst>
              <a:path w="410" h="410">
                <a:moveTo>
                  <a:pt x="361" y="71"/>
                </a:moveTo>
                <a:cubicBezTo>
                  <a:pt x="358" y="68"/>
                  <a:pt x="353" y="68"/>
                  <a:pt x="349" y="71"/>
                </a:cubicBezTo>
                <a:cubicBezTo>
                  <a:pt x="346" y="73"/>
                  <a:pt x="346" y="78"/>
                  <a:pt x="348" y="82"/>
                </a:cubicBezTo>
                <a:cubicBezTo>
                  <a:pt x="377" y="115"/>
                  <a:pt x="394" y="158"/>
                  <a:pt x="394" y="205"/>
                </a:cubicBezTo>
                <a:cubicBezTo>
                  <a:pt x="394" y="257"/>
                  <a:pt x="373" y="304"/>
                  <a:pt x="338" y="338"/>
                </a:cubicBezTo>
                <a:cubicBezTo>
                  <a:pt x="304" y="372"/>
                  <a:pt x="257" y="394"/>
                  <a:pt x="205" y="394"/>
                </a:cubicBezTo>
                <a:cubicBezTo>
                  <a:pt x="153" y="394"/>
                  <a:pt x="105" y="372"/>
                  <a:pt x="71" y="338"/>
                </a:cubicBezTo>
                <a:cubicBezTo>
                  <a:pt x="37" y="304"/>
                  <a:pt x="16" y="257"/>
                  <a:pt x="16" y="205"/>
                </a:cubicBezTo>
                <a:cubicBezTo>
                  <a:pt x="16" y="152"/>
                  <a:pt x="37" y="105"/>
                  <a:pt x="71" y="71"/>
                </a:cubicBezTo>
                <a:cubicBezTo>
                  <a:pt x="105" y="37"/>
                  <a:pt x="153" y="16"/>
                  <a:pt x="205" y="16"/>
                </a:cubicBezTo>
                <a:cubicBezTo>
                  <a:pt x="252" y="16"/>
                  <a:pt x="294" y="33"/>
                  <a:pt x="328" y="61"/>
                </a:cubicBezTo>
                <a:cubicBezTo>
                  <a:pt x="331" y="64"/>
                  <a:pt x="336" y="63"/>
                  <a:pt x="339" y="60"/>
                </a:cubicBezTo>
                <a:cubicBezTo>
                  <a:pt x="342" y="57"/>
                  <a:pt x="341" y="52"/>
                  <a:pt x="338" y="49"/>
                </a:cubicBezTo>
                <a:cubicBezTo>
                  <a:pt x="338" y="49"/>
                  <a:pt x="338" y="49"/>
                  <a:pt x="338" y="49"/>
                </a:cubicBezTo>
                <a:cubicBezTo>
                  <a:pt x="302" y="18"/>
                  <a:pt x="256" y="0"/>
                  <a:pt x="205" y="0"/>
                </a:cubicBezTo>
                <a:cubicBezTo>
                  <a:pt x="92" y="0"/>
                  <a:pt x="0" y="91"/>
                  <a:pt x="0" y="205"/>
                </a:cubicBezTo>
                <a:cubicBezTo>
                  <a:pt x="0" y="318"/>
                  <a:pt x="92" y="410"/>
                  <a:pt x="205" y="410"/>
                </a:cubicBezTo>
                <a:cubicBezTo>
                  <a:pt x="318" y="410"/>
                  <a:pt x="410" y="318"/>
                  <a:pt x="410" y="205"/>
                </a:cubicBezTo>
                <a:cubicBezTo>
                  <a:pt x="410" y="154"/>
                  <a:pt x="391" y="107"/>
                  <a:pt x="361" y="71"/>
                </a:cubicBezTo>
                <a:close/>
                <a:moveTo>
                  <a:pt x="299" y="115"/>
                </a:moveTo>
                <a:cubicBezTo>
                  <a:pt x="296" y="112"/>
                  <a:pt x="291" y="112"/>
                  <a:pt x="287" y="115"/>
                </a:cubicBezTo>
                <a:cubicBezTo>
                  <a:pt x="217" y="186"/>
                  <a:pt x="217" y="186"/>
                  <a:pt x="217" y="186"/>
                </a:cubicBezTo>
                <a:cubicBezTo>
                  <a:pt x="213" y="184"/>
                  <a:pt x="209" y="183"/>
                  <a:pt x="205" y="183"/>
                </a:cubicBezTo>
                <a:cubicBezTo>
                  <a:pt x="200" y="183"/>
                  <a:pt x="195" y="184"/>
                  <a:pt x="191" y="187"/>
                </a:cubicBezTo>
                <a:cubicBezTo>
                  <a:pt x="77" y="92"/>
                  <a:pt x="77" y="92"/>
                  <a:pt x="77" y="92"/>
                </a:cubicBezTo>
                <a:cubicBezTo>
                  <a:pt x="73" y="89"/>
                  <a:pt x="68" y="89"/>
                  <a:pt x="66" y="93"/>
                </a:cubicBezTo>
                <a:cubicBezTo>
                  <a:pt x="63" y="96"/>
                  <a:pt x="63" y="101"/>
                  <a:pt x="67" y="104"/>
                </a:cubicBezTo>
                <a:cubicBezTo>
                  <a:pt x="183" y="201"/>
                  <a:pt x="183" y="201"/>
                  <a:pt x="183" y="201"/>
                </a:cubicBezTo>
                <a:cubicBezTo>
                  <a:pt x="183" y="202"/>
                  <a:pt x="183" y="203"/>
                  <a:pt x="183" y="205"/>
                </a:cubicBezTo>
                <a:cubicBezTo>
                  <a:pt x="183" y="217"/>
                  <a:pt x="193" y="227"/>
                  <a:pt x="205" y="227"/>
                </a:cubicBezTo>
                <a:cubicBezTo>
                  <a:pt x="217" y="227"/>
                  <a:pt x="227" y="217"/>
                  <a:pt x="227" y="205"/>
                </a:cubicBezTo>
                <a:cubicBezTo>
                  <a:pt x="227" y="203"/>
                  <a:pt x="227" y="201"/>
                  <a:pt x="226" y="199"/>
                </a:cubicBezTo>
                <a:cubicBezTo>
                  <a:pt x="299" y="127"/>
                  <a:pt x="299" y="127"/>
                  <a:pt x="299" y="127"/>
                </a:cubicBezTo>
                <a:cubicBezTo>
                  <a:pt x="302" y="123"/>
                  <a:pt x="302" y="118"/>
                  <a:pt x="299" y="115"/>
                </a:cubicBezTo>
                <a:close/>
              </a:path>
            </a:pathLst>
          </a:custGeom>
          <a:solidFill>
            <a:srgbClr val="FFFFFF"/>
          </a:solidFill>
          <a:ln w="9525">
            <a:noFill/>
            <a:round/>
            <a:headEnd/>
            <a:tailEnd/>
          </a:ln>
        </p:spPr>
        <p:txBody>
          <a:bodyPr>
            <a:prstTxWarp prst="textNoShape">
              <a:avLst/>
            </a:prstTxWarp>
          </a:bodyPr>
          <a:lstStyle/>
          <a:p>
            <a:endParaRPr lang="en-US" dirty="0"/>
          </a:p>
        </p:txBody>
      </p:sp>
      <p:sp>
        <p:nvSpPr>
          <p:cNvPr id="7" name="TextBox 4"/>
          <p:cNvSpPr txBox="1"/>
          <p:nvPr/>
        </p:nvSpPr>
        <p:spPr>
          <a:xfrm>
            <a:off x="7227506" y="1702474"/>
            <a:ext cx="1905000" cy="1015663"/>
          </a:xfrm>
          <a:prstGeom prst="rect">
            <a:avLst/>
          </a:prstGeom>
          <a:noFill/>
        </p:spPr>
        <p:txBody>
          <a:bodyPr wrap="square" rtlCol="0">
            <a:spAutoFit/>
          </a:bodyPr>
          <a:lstStyle/>
          <a:p>
            <a:pPr algn="ctr"/>
            <a:r>
              <a:rPr lang="en-US" altLang="en-US" sz="1200" dirty="0">
                <a:solidFill>
                  <a:prstClr val="white"/>
                </a:solidFill>
                <a:latin typeface="Arial"/>
                <a:cs typeface="Arial"/>
              </a:rPr>
              <a:t>$</a:t>
            </a:r>
            <a:r>
              <a:rPr lang="en-US" altLang="en-US" sz="3600" dirty="0">
                <a:solidFill>
                  <a:prstClr val="white"/>
                </a:solidFill>
                <a:latin typeface="Ericsson Capital TT" pitchFamily="2" charset="0"/>
              </a:rPr>
              <a:t>93</a:t>
            </a:r>
            <a:r>
              <a:rPr lang="en-US" altLang="en-US" sz="1200" dirty="0">
                <a:solidFill>
                  <a:prstClr val="white"/>
                </a:solidFill>
                <a:latin typeface="Arial"/>
                <a:cs typeface="Arial"/>
              </a:rPr>
              <a:t> MILLION</a:t>
            </a:r>
            <a:r>
              <a:rPr lang="en-US" altLang="en-US" sz="2800" dirty="0">
                <a:solidFill>
                  <a:prstClr val="white"/>
                </a:solidFill>
                <a:latin typeface="Ericsson Capital TT" pitchFamily="2" charset="0"/>
              </a:rPr>
              <a:t> </a:t>
            </a:r>
            <a:br>
              <a:rPr lang="en-US" altLang="en-US" sz="2800" dirty="0">
                <a:solidFill>
                  <a:prstClr val="white"/>
                </a:solidFill>
                <a:latin typeface="Ericsson Capital TT" pitchFamily="2" charset="0"/>
              </a:rPr>
            </a:br>
            <a:r>
              <a:rPr lang="en-US" altLang="en-US" sz="1200" dirty="0">
                <a:solidFill>
                  <a:prstClr val="white"/>
                </a:solidFill>
                <a:latin typeface="Arial"/>
                <a:cs typeface="Arial"/>
              </a:rPr>
              <a:t>CROWDFUNDING RAISED PER DAY</a:t>
            </a:r>
            <a:endParaRPr lang="en-US" sz="1200" dirty="0">
              <a:solidFill>
                <a:prstClr val="black"/>
              </a:solidFill>
              <a:latin typeface="Arial"/>
              <a:cs typeface="Arial"/>
            </a:endParaRPr>
          </a:p>
        </p:txBody>
      </p:sp>
      <p:sp>
        <p:nvSpPr>
          <p:cNvPr id="8" name="TextBox 4"/>
          <p:cNvSpPr txBox="1"/>
          <p:nvPr/>
        </p:nvSpPr>
        <p:spPr>
          <a:xfrm>
            <a:off x="9304338" y="2531273"/>
            <a:ext cx="2086275" cy="830997"/>
          </a:xfrm>
          <a:prstGeom prst="rect">
            <a:avLst/>
          </a:prstGeom>
          <a:noFill/>
        </p:spPr>
        <p:txBody>
          <a:bodyPr wrap="square" rtlCol="0">
            <a:spAutoFit/>
          </a:bodyPr>
          <a:lstStyle/>
          <a:p>
            <a:r>
              <a:rPr lang="en-US" altLang="en-US" sz="1200" dirty="0">
                <a:solidFill>
                  <a:prstClr val="white"/>
                </a:solidFill>
                <a:latin typeface="Arial"/>
                <a:cs typeface="Arial"/>
              </a:rPr>
              <a:t>$ </a:t>
            </a:r>
            <a:r>
              <a:rPr lang="en-US" altLang="en-US" sz="3600" dirty="0">
                <a:solidFill>
                  <a:prstClr val="white"/>
                </a:solidFill>
                <a:latin typeface="Ericsson Capital TT" pitchFamily="2" charset="0"/>
              </a:rPr>
              <a:t>6.3</a:t>
            </a:r>
            <a:r>
              <a:rPr lang="en-US" altLang="en-US" sz="1200" dirty="0">
                <a:solidFill>
                  <a:prstClr val="white"/>
                </a:solidFill>
                <a:latin typeface="Arial"/>
                <a:cs typeface="Arial"/>
              </a:rPr>
              <a:t> BILLION</a:t>
            </a:r>
            <a:r>
              <a:rPr lang="en-US" altLang="en-US" sz="2800" dirty="0">
                <a:solidFill>
                  <a:prstClr val="white"/>
                </a:solidFill>
                <a:latin typeface="Ericsson Capital TT" pitchFamily="2" charset="0"/>
              </a:rPr>
              <a:t> </a:t>
            </a:r>
            <a:br>
              <a:rPr lang="en-US" altLang="en-US" sz="2800" dirty="0">
                <a:solidFill>
                  <a:prstClr val="white"/>
                </a:solidFill>
                <a:latin typeface="Ericsson Capital TT" pitchFamily="2" charset="0"/>
              </a:rPr>
            </a:br>
            <a:r>
              <a:rPr lang="en-US" altLang="en-US" sz="1200" dirty="0">
                <a:solidFill>
                  <a:prstClr val="white"/>
                </a:solidFill>
                <a:latin typeface="Arial"/>
                <a:cs typeface="Arial"/>
              </a:rPr>
              <a:t>E-COMMERCE PER DAY</a:t>
            </a:r>
            <a:endParaRPr lang="en-US" sz="1200" dirty="0">
              <a:solidFill>
                <a:prstClr val="black"/>
              </a:solidFill>
              <a:latin typeface="Arial"/>
              <a:cs typeface="Arial"/>
            </a:endParaRPr>
          </a:p>
        </p:txBody>
      </p:sp>
      <p:sp>
        <p:nvSpPr>
          <p:cNvPr id="9" name="TextBox 4"/>
          <p:cNvSpPr txBox="1"/>
          <p:nvPr/>
        </p:nvSpPr>
        <p:spPr>
          <a:xfrm>
            <a:off x="8481798" y="5214756"/>
            <a:ext cx="1905000" cy="1015663"/>
          </a:xfrm>
          <a:prstGeom prst="rect">
            <a:avLst/>
          </a:prstGeom>
          <a:noFill/>
        </p:spPr>
        <p:txBody>
          <a:bodyPr wrap="square" rtlCol="0">
            <a:spAutoFit/>
          </a:bodyPr>
          <a:lstStyle/>
          <a:p>
            <a:pPr algn="ctr"/>
            <a:r>
              <a:rPr lang="en-US" altLang="en-US" sz="3600" dirty="0">
                <a:solidFill>
                  <a:prstClr val="white"/>
                </a:solidFill>
                <a:latin typeface="Ericsson Capital TT" pitchFamily="2" charset="0"/>
              </a:rPr>
              <a:t>5</a:t>
            </a:r>
            <a:r>
              <a:rPr lang="en-US" altLang="en-US" sz="1200" dirty="0">
                <a:solidFill>
                  <a:prstClr val="white"/>
                </a:solidFill>
                <a:latin typeface="Arial"/>
                <a:cs typeface="Arial"/>
              </a:rPr>
              <a:t> BILLION</a:t>
            </a:r>
            <a:r>
              <a:rPr lang="en-US" altLang="en-US" sz="2800" dirty="0">
                <a:solidFill>
                  <a:prstClr val="white"/>
                </a:solidFill>
                <a:latin typeface="Arial"/>
                <a:cs typeface="Arial"/>
              </a:rPr>
              <a:t> </a:t>
            </a:r>
            <a:br>
              <a:rPr lang="en-US" altLang="en-US" sz="2800" dirty="0">
                <a:solidFill>
                  <a:prstClr val="white"/>
                </a:solidFill>
                <a:latin typeface="Arial"/>
                <a:cs typeface="Arial"/>
              </a:rPr>
            </a:br>
            <a:r>
              <a:rPr lang="en-US" altLang="en-US" sz="1200" dirty="0">
                <a:solidFill>
                  <a:prstClr val="white"/>
                </a:solidFill>
                <a:latin typeface="Arial"/>
                <a:cs typeface="Arial"/>
              </a:rPr>
              <a:t>VIDEOS WATCHED ON YOUTUBE PER DAY</a:t>
            </a:r>
            <a:endParaRPr lang="en-US" sz="1200" dirty="0">
              <a:solidFill>
                <a:prstClr val="black"/>
              </a:solidFill>
              <a:latin typeface="Arial"/>
              <a:cs typeface="Arial"/>
            </a:endParaRPr>
          </a:p>
        </p:txBody>
      </p:sp>
      <p:sp>
        <p:nvSpPr>
          <p:cNvPr id="10" name="TextBox 4"/>
          <p:cNvSpPr txBox="1"/>
          <p:nvPr/>
        </p:nvSpPr>
        <p:spPr>
          <a:xfrm>
            <a:off x="5128668" y="5214756"/>
            <a:ext cx="2553724" cy="830997"/>
          </a:xfrm>
          <a:prstGeom prst="rect">
            <a:avLst/>
          </a:prstGeom>
          <a:noFill/>
        </p:spPr>
        <p:txBody>
          <a:bodyPr wrap="square" rtlCol="0">
            <a:spAutoFit/>
          </a:bodyPr>
          <a:lstStyle/>
          <a:p>
            <a:pPr algn="r"/>
            <a:r>
              <a:rPr lang="en-US" altLang="en-US" sz="3600" dirty="0">
                <a:solidFill>
                  <a:prstClr val="white"/>
                </a:solidFill>
                <a:latin typeface="Ericsson Capital TT" pitchFamily="2" charset="0"/>
              </a:rPr>
              <a:t>500,000</a:t>
            </a:r>
            <a:br>
              <a:rPr lang="en-US" altLang="en-US" sz="3600" dirty="0">
                <a:solidFill>
                  <a:prstClr val="white"/>
                </a:solidFill>
                <a:latin typeface="Ericsson Capital TT" pitchFamily="2" charset="0"/>
              </a:rPr>
            </a:br>
            <a:r>
              <a:rPr lang="en-US" altLang="en-US" sz="1200" dirty="0">
                <a:solidFill>
                  <a:prstClr val="white"/>
                </a:solidFill>
                <a:latin typeface="Arial"/>
                <a:cs typeface="Arial"/>
              </a:rPr>
              <a:t>AIRBNB STAYS PER NIGHT</a:t>
            </a:r>
            <a:endParaRPr lang="en-US" sz="1200" dirty="0">
              <a:solidFill>
                <a:prstClr val="black"/>
              </a:solidFill>
              <a:latin typeface="Arial"/>
              <a:cs typeface="Arial"/>
            </a:endParaRPr>
          </a:p>
        </p:txBody>
      </p:sp>
      <p:sp>
        <p:nvSpPr>
          <p:cNvPr id="11" name="TextBox 4"/>
          <p:cNvSpPr txBox="1"/>
          <p:nvPr/>
        </p:nvSpPr>
        <p:spPr>
          <a:xfrm>
            <a:off x="9485614" y="3781318"/>
            <a:ext cx="1905000" cy="1200329"/>
          </a:xfrm>
          <a:prstGeom prst="rect">
            <a:avLst/>
          </a:prstGeom>
          <a:noFill/>
        </p:spPr>
        <p:txBody>
          <a:bodyPr wrap="square" rtlCol="0">
            <a:spAutoFit/>
          </a:bodyPr>
          <a:lstStyle/>
          <a:p>
            <a:r>
              <a:rPr lang="en-US" altLang="en-US" sz="3600" dirty="0">
                <a:solidFill>
                  <a:prstClr val="white"/>
                </a:solidFill>
                <a:latin typeface="Ericsson Capital TT" pitchFamily="2" charset="0"/>
              </a:rPr>
              <a:t>3X</a:t>
            </a:r>
            <a:br>
              <a:rPr lang="en-US" altLang="en-US" sz="3600" dirty="0">
                <a:solidFill>
                  <a:prstClr val="white"/>
                </a:solidFill>
                <a:latin typeface="Ericsson Capital TT" pitchFamily="2" charset="0"/>
              </a:rPr>
            </a:br>
            <a:r>
              <a:rPr lang="en-US" altLang="en-US" sz="1200" dirty="0">
                <a:solidFill>
                  <a:prstClr val="white"/>
                </a:solidFill>
                <a:latin typeface="Arial"/>
                <a:cs typeface="Arial"/>
              </a:rPr>
              <a:t>UBER REVENUE OVER SIZE OF TAXI MARKET, IN SAN FRANCISCO</a:t>
            </a:r>
            <a:endParaRPr lang="en-US" sz="1200" dirty="0">
              <a:solidFill>
                <a:prstClr val="black"/>
              </a:solidFill>
              <a:latin typeface="Arial"/>
              <a:cs typeface="Arial"/>
            </a:endParaRPr>
          </a:p>
        </p:txBody>
      </p:sp>
      <p:sp>
        <p:nvSpPr>
          <p:cNvPr id="12" name="TextBox 4"/>
          <p:cNvSpPr txBox="1"/>
          <p:nvPr/>
        </p:nvSpPr>
        <p:spPr>
          <a:xfrm>
            <a:off x="4156469" y="2243516"/>
            <a:ext cx="2981234" cy="1015663"/>
          </a:xfrm>
          <a:prstGeom prst="rect">
            <a:avLst/>
          </a:prstGeom>
          <a:noFill/>
        </p:spPr>
        <p:txBody>
          <a:bodyPr wrap="square" rtlCol="0">
            <a:spAutoFit/>
          </a:bodyPr>
          <a:lstStyle/>
          <a:p>
            <a:pPr algn="r"/>
            <a:r>
              <a:rPr lang="en-US" altLang="en-US" sz="3600" dirty="0">
                <a:solidFill>
                  <a:prstClr val="white"/>
                </a:solidFill>
                <a:latin typeface="Ericsson Capital TT" pitchFamily="2" charset="0"/>
              </a:rPr>
              <a:t>20</a:t>
            </a:r>
            <a:r>
              <a:rPr lang="en-US" altLang="en-US" sz="1200" dirty="0">
                <a:solidFill>
                  <a:prstClr val="white"/>
                </a:solidFill>
                <a:latin typeface="Arial"/>
                <a:cs typeface="Arial"/>
              </a:rPr>
              <a:t> MINUTES</a:t>
            </a:r>
            <a:r>
              <a:rPr lang="en-US" altLang="en-US" sz="2800" dirty="0">
                <a:solidFill>
                  <a:prstClr val="white"/>
                </a:solidFill>
                <a:latin typeface="Ericsson Capital TT" pitchFamily="2" charset="0"/>
              </a:rPr>
              <a:t> </a:t>
            </a:r>
            <a:br>
              <a:rPr lang="en-US" altLang="en-US" sz="2800" dirty="0">
                <a:solidFill>
                  <a:prstClr val="white"/>
                </a:solidFill>
                <a:latin typeface="Ericsson Capital TT" pitchFamily="2" charset="0"/>
              </a:rPr>
            </a:br>
            <a:r>
              <a:rPr lang="en-US" altLang="en-US" sz="1200" dirty="0">
                <a:solidFill>
                  <a:prstClr val="white"/>
                </a:solidFill>
                <a:latin typeface="Arial"/>
                <a:cs typeface="Arial"/>
              </a:rPr>
              <a:t>SPENT ON FACEBOOK </a:t>
            </a:r>
            <a:br>
              <a:rPr lang="en-US" altLang="en-US" sz="1200" dirty="0">
                <a:solidFill>
                  <a:prstClr val="white"/>
                </a:solidFill>
                <a:latin typeface="Arial"/>
                <a:cs typeface="Arial"/>
              </a:rPr>
            </a:br>
            <a:r>
              <a:rPr lang="en-US" altLang="en-US" sz="1200" dirty="0">
                <a:solidFill>
                  <a:prstClr val="white"/>
                </a:solidFill>
                <a:latin typeface="Arial"/>
                <a:cs typeface="Arial"/>
              </a:rPr>
              <a:t>PER DAY</a:t>
            </a:r>
            <a:endParaRPr lang="en-US" sz="1200" dirty="0">
              <a:solidFill>
                <a:prstClr val="black"/>
              </a:solidFill>
              <a:latin typeface="Arial"/>
              <a:cs typeface="Arial"/>
            </a:endParaRPr>
          </a:p>
        </p:txBody>
      </p:sp>
      <p:sp>
        <p:nvSpPr>
          <p:cNvPr id="13" name="Title 1"/>
          <p:cNvSpPr txBox="1">
            <a:spLocks/>
          </p:cNvSpPr>
          <p:nvPr/>
        </p:nvSpPr>
        <p:spPr>
          <a:xfrm>
            <a:off x="524935" y="239714"/>
            <a:ext cx="9992784" cy="108537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bg1"/>
              </a:solidFill>
              <a:latin typeface="Ericsson Capital TT" pitchFamily="2" charset="0"/>
            </a:endParaRPr>
          </a:p>
        </p:txBody>
      </p:sp>
      <p:sp>
        <p:nvSpPr>
          <p:cNvPr id="14" name="Title 1"/>
          <p:cNvSpPr txBox="1">
            <a:spLocks/>
          </p:cNvSpPr>
          <p:nvPr/>
        </p:nvSpPr>
        <p:spPr bwMode="auto">
          <a:xfrm>
            <a:off x="525463" y="239713"/>
            <a:ext cx="9992784" cy="1085371"/>
          </a:xfrm>
          <a:prstGeom prst="rect">
            <a:avLst/>
          </a:prstGeom>
          <a:noFill/>
          <a:ln w="9525">
            <a:noFill/>
            <a:miter lim="800000"/>
            <a:headEnd/>
            <a:tailEnd/>
          </a:ln>
        </p:spPr>
        <p:txBody>
          <a:bodyPr vert="horz" wrap="square" lIns="72000" tIns="0" rIns="72000" bIns="0" numCol="1" anchor="ctr" anchorCtr="0" compatLnSpc="1">
            <a:prstTxWarp prst="textNoShape">
              <a:avLst/>
            </a:prstTxWarp>
            <a:normAutofit/>
          </a:bodyPr>
          <a:lstStyle>
            <a:lvl1pPr algn="l" rtl="0" eaLnBrk="1" fontAlgn="base" hangingPunct="1">
              <a:lnSpc>
                <a:spcPct val="75000"/>
              </a:lnSpc>
              <a:spcBef>
                <a:spcPct val="0"/>
              </a:spcBef>
              <a:spcAft>
                <a:spcPct val="0"/>
              </a:spcAft>
              <a:defRPr sz="4400">
                <a:solidFill>
                  <a:schemeClr val="tx1"/>
                </a:solidFill>
                <a:latin typeface="Ericsson Capital TT"/>
                <a:ea typeface="+mj-ea"/>
                <a:cs typeface="+mj-cs"/>
              </a:defRPr>
            </a:lvl1pPr>
            <a:lvl2pPr algn="l" rtl="0" eaLnBrk="1" fontAlgn="base" hangingPunct="1">
              <a:spcBef>
                <a:spcPct val="0"/>
              </a:spcBef>
              <a:spcAft>
                <a:spcPct val="0"/>
              </a:spcAft>
              <a:defRPr sz="3200">
                <a:solidFill>
                  <a:schemeClr val="tx1"/>
                </a:solidFill>
                <a:latin typeface="Ericsson Capital TT" pitchFamily="2" charset="0"/>
              </a:defRPr>
            </a:lvl2pPr>
            <a:lvl3pPr algn="l" rtl="0" eaLnBrk="1" fontAlgn="base" hangingPunct="1">
              <a:spcBef>
                <a:spcPct val="0"/>
              </a:spcBef>
              <a:spcAft>
                <a:spcPct val="0"/>
              </a:spcAft>
              <a:defRPr sz="3200">
                <a:solidFill>
                  <a:schemeClr val="tx1"/>
                </a:solidFill>
                <a:latin typeface="Ericsson Capital TT" pitchFamily="2" charset="0"/>
              </a:defRPr>
            </a:lvl3pPr>
            <a:lvl4pPr algn="l" rtl="0" eaLnBrk="1" fontAlgn="base" hangingPunct="1">
              <a:spcBef>
                <a:spcPct val="0"/>
              </a:spcBef>
              <a:spcAft>
                <a:spcPct val="0"/>
              </a:spcAft>
              <a:defRPr sz="3200">
                <a:solidFill>
                  <a:schemeClr val="tx1"/>
                </a:solidFill>
                <a:latin typeface="Ericsson Capital TT" pitchFamily="2" charset="0"/>
              </a:defRPr>
            </a:lvl4pPr>
            <a:lvl5pPr algn="l" rtl="0" eaLnBrk="1" fontAlgn="base" hangingPunct="1">
              <a:spcBef>
                <a:spcPct val="0"/>
              </a:spcBef>
              <a:spcAft>
                <a:spcPct val="0"/>
              </a:spcAft>
              <a:defRPr sz="3200">
                <a:solidFill>
                  <a:schemeClr val="tx1"/>
                </a:solidFill>
                <a:latin typeface="Ericsson Capital TT" pitchFamily="2" charset="0"/>
              </a:defRPr>
            </a:lvl5pPr>
            <a:lvl6pPr marL="457200" algn="l" rtl="0" eaLnBrk="1" fontAlgn="base" hangingPunct="1">
              <a:spcBef>
                <a:spcPct val="0"/>
              </a:spcBef>
              <a:spcAft>
                <a:spcPct val="0"/>
              </a:spcAft>
              <a:defRPr sz="3200">
                <a:solidFill>
                  <a:schemeClr val="tx1"/>
                </a:solidFill>
                <a:latin typeface="Ericsson Capital TT" pitchFamily="2" charset="0"/>
              </a:defRPr>
            </a:lvl6pPr>
            <a:lvl7pPr marL="914400" algn="l" rtl="0" eaLnBrk="1" fontAlgn="base" hangingPunct="1">
              <a:spcBef>
                <a:spcPct val="0"/>
              </a:spcBef>
              <a:spcAft>
                <a:spcPct val="0"/>
              </a:spcAft>
              <a:defRPr sz="3200">
                <a:solidFill>
                  <a:schemeClr val="tx1"/>
                </a:solidFill>
                <a:latin typeface="Ericsson Capital TT" pitchFamily="2" charset="0"/>
              </a:defRPr>
            </a:lvl7pPr>
            <a:lvl8pPr marL="1371600" algn="l" rtl="0" eaLnBrk="1" fontAlgn="base" hangingPunct="1">
              <a:spcBef>
                <a:spcPct val="0"/>
              </a:spcBef>
              <a:spcAft>
                <a:spcPct val="0"/>
              </a:spcAft>
              <a:defRPr sz="3200">
                <a:solidFill>
                  <a:schemeClr val="tx1"/>
                </a:solidFill>
                <a:latin typeface="Ericsson Capital TT" pitchFamily="2" charset="0"/>
              </a:defRPr>
            </a:lvl8pPr>
            <a:lvl9pPr marL="1828800" algn="l" rtl="0" eaLnBrk="1" fontAlgn="base" hangingPunct="1">
              <a:spcBef>
                <a:spcPct val="0"/>
              </a:spcBef>
              <a:spcAft>
                <a:spcPct val="0"/>
              </a:spcAft>
              <a:defRPr sz="3200">
                <a:solidFill>
                  <a:schemeClr val="tx1"/>
                </a:solidFill>
                <a:latin typeface="Ericsson Capital TT" pitchFamily="2" charset="0"/>
              </a:defRPr>
            </a:lvl9pPr>
          </a:lstStyle>
          <a:p>
            <a:r>
              <a:rPr lang="en-US" altLang="en-US" kern="0" dirty="0">
                <a:solidFill>
                  <a:schemeClr val="bg1"/>
                </a:solidFill>
                <a:latin typeface="Ericsson Capital TT" pitchFamily="2" charset="0"/>
              </a:rPr>
              <a:t>New behaviors</a:t>
            </a:r>
            <a:endParaRPr lang="en-US" kern="0" dirty="0"/>
          </a:p>
        </p:txBody>
      </p:sp>
      <p:sp>
        <p:nvSpPr>
          <p:cNvPr id="39" name="TextBox 38"/>
          <p:cNvSpPr txBox="1"/>
          <p:nvPr/>
        </p:nvSpPr>
        <p:spPr>
          <a:xfrm>
            <a:off x="7692816" y="4434244"/>
            <a:ext cx="979715" cy="461665"/>
          </a:xfrm>
          <a:prstGeom prst="rect">
            <a:avLst/>
          </a:prstGeom>
          <a:noFill/>
        </p:spPr>
        <p:txBody>
          <a:bodyPr wrap="square" rtlCol="0">
            <a:spAutoFit/>
          </a:bodyPr>
          <a:lstStyle/>
          <a:p>
            <a:pPr algn="ctr"/>
            <a:r>
              <a:rPr lang="en-US" sz="2400" dirty="0">
                <a:solidFill>
                  <a:schemeClr val="bg1"/>
                </a:solidFill>
                <a:latin typeface="+mj-lt"/>
              </a:rPr>
              <a:t>24h</a:t>
            </a:r>
          </a:p>
        </p:txBody>
      </p:sp>
    </p:spTree>
    <p:extLst>
      <p:ext uri="{BB962C8B-B14F-4D97-AF65-F5344CB8AC3E}">
        <p14:creationId xmlns:p14="http://schemas.microsoft.com/office/powerpoint/2010/main" val="1405551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08" name="Picture 4" descr="C:\Users\eranoge\Desktop\3b291bf2ec11849c77e476cbd5da6953[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418" name="Rubrik 2"/>
          <p:cNvSpPr>
            <a:spLocks noGrp="1"/>
          </p:cNvSpPr>
          <p:nvPr>
            <p:ph type="title"/>
          </p:nvPr>
        </p:nvSpPr>
        <p:spPr>
          <a:xfrm>
            <a:off x="524933" y="239185"/>
            <a:ext cx="9992784" cy="1085849"/>
          </a:xfrm>
        </p:spPr>
        <p:txBody>
          <a:bodyPr>
            <a:normAutofit/>
          </a:bodyPr>
          <a:lstStyle/>
          <a:p>
            <a:r>
              <a:rPr lang="en-US" dirty="0">
                <a:solidFill>
                  <a:schemeClr val="bg1"/>
                </a:solidFill>
                <a:latin typeface="Ericsson Capital TT" pitchFamily="2" charset="0"/>
              </a:rPr>
              <a:t>Industry Transformation</a:t>
            </a:r>
          </a:p>
        </p:txBody>
      </p:sp>
      <p:pic>
        <p:nvPicPr>
          <p:cNvPr id="18" name="Econ20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09564" y="360001"/>
            <a:ext cx="444500" cy="587179"/>
          </a:xfrm>
          <a:prstGeom prst="rect">
            <a:avLst/>
          </a:prstGeom>
        </p:spPr>
      </p:pic>
      <p:grpSp>
        <p:nvGrpSpPr>
          <p:cNvPr id="20" name="Group 19"/>
          <p:cNvGrpSpPr/>
          <p:nvPr/>
        </p:nvGrpSpPr>
        <p:grpSpPr>
          <a:xfrm>
            <a:off x="753585" y="2690081"/>
            <a:ext cx="10693017" cy="1090029"/>
            <a:chOff x="1172685" y="4766531"/>
            <a:chExt cx="10693017" cy="1090029"/>
          </a:xfrm>
        </p:grpSpPr>
        <p:grpSp>
          <p:nvGrpSpPr>
            <p:cNvPr id="7" name="Group 6"/>
            <p:cNvGrpSpPr/>
            <p:nvPr/>
          </p:nvGrpSpPr>
          <p:grpSpPr>
            <a:xfrm>
              <a:off x="1172685" y="4766531"/>
              <a:ext cx="1408202" cy="1090029"/>
              <a:chOff x="4721551" y="2193079"/>
              <a:chExt cx="1408202" cy="1090029"/>
            </a:xfrm>
          </p:grpSpPr>
          <p:sp>
            <p:nvSpPr>
              <p:cNvPr id="9" name="Rektangel med rundade hörn 8"/>
              <p:cNvSpPr/>
              <p:nvPr/>
            </p:nvSpPr>
            <p:spPr bwMode="auto">
              <a:xfrm>
                <a:off x="4721551" y="2301416"/>
                <a:ext cx="1408201" cy="295450"/>
              </a:xfrm>
              <a:prstGeom prst="roundRect">
                <a:avLst/>
              </a:prstGeom>
              <a:noFill/>
              <a:ln w="12700"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ctr"/>
                <a:r>
                  <a:rPr lang="en-US" altLang="en-US" sz="1100" dirty="0">
                    <a:solidFill>
                      <a:schemeClr val="bg1"/>
                    </a:solidFill>
                    <a:latin typeface="Arial"/>
                    <a:cs typeface="Arial"/>
                  </a:rPr>
                  <a:t>HEALTH</a:t>
                </a:r>
              </a:p>
            </p:txBody>
          </p:sp>
          <p:sp>
            <p:nvSpPr>
              <p:cNvPr id="10" name="Rektangel med rundade hörn 9"/>
              <p:cNvSpPr/>
              <p:nvPr/>
            </p:nvSpPr>
            <p:spPr bwMode="auto">
              <a:xfrm>
                <a:off x="4721552" y="2987658"/>
                <a:ext cx="1408201" cy="295450"/>
              </a:xfrm>
              <a:prstGeom prst="roundRect">
                <a:avLst/>
              </a:prstGeom>
              <a:noFill/>
              <a:ln w="12700"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ctr"/>
                <a:r>
                  <a:rPr lang="en-US" altLang="en-US" sz="1200" b="1" dirty="0">
                    <a:solidFill>
                      <a:schemeClr val="bg1"/>
                    </a:solidFill>
                    <a:latin typeface="Arial"/>
                    <a:cs typeface="Arial"/>
                  </a:rPr>
                  <a:t>WELLNESS</a:t>
                </a:r>
              </a:p>
            </p:txBody>
          </p:sp>
          <p:sp>
            <p:nvSpPr>
              <p:cNvPr id="43" name="Freeform 24"/>
              <p:cNvSpPr>
                <a:spLocks noChangeAspect="1"/>
              </p:cNvSpPr>
              <p:nvPr/>
            </p:nvSpPr>
            <p:spPr bwMode="auto">
              <a:xfrm rot="5400000">
                <a:off x="5030911" y="1973874"/>
                <a:ext cx="788001" cy="1226412"/>
              </a:xfrm>
              <a:custGeom>
                <a:avLst/>
                <a:gdLst>
                  <a:gd name="T0" fmla="*/ 2147483647 w 293"/>
                  <a:gd name="T1" fmla="*/ 2147483647 h 456"/>
                  <a:gd name="T2" fmla="*/ 2147483647 w 293"/>
                  <a:gd name="T3" fmla="*/ 2147483647 h 456"/>
                  <a:gd name="T4" fmla="*/ 2147483647 w 293"/>
                  <a:gd name="T5" fmla="*/ 2147483647 h 456"/>
                  <a:gd name="T6" fmla="*/ 2147483647 w 293"/>
                  <a:gd name="T7" fmla="*/ 2147483647 h 456"/>
                  <a:gd name="T8" fmla="*/ 0 w 293"/>
                  <a:gd name="T9" fmla="*/ 2147483647 h 456"/>
                  <a:gd name="T10" fmla="*/ 2147483647 w 293"/>
                  <a:gd name="T11" fmla="*/ 2147483647 h 456"/>
                  <a:gd name="T12" fmla="*/ 2147483647 w 293"/>
                  <a:gd name="T13" fmla="*/ 2147483647 h 456"/>
                  <a:gd name="T14" fmla="*/ 2147483647 w 293"/>
                  <a:gd name="T15" fmla="*/ 2147483647 h 456"/>
                  <a:gd name="T16" fmla="*/ 2147483647 w 293"/>
                  <a:gd name="T17" fmla="*/ 2147483647 h 456"/>
                  <a:gd name="T18" fmla="*/ 2147483647 w 293"/>
                  <a:gd name="T19" fmla="*/ 0 h 456"/>
                  <a:gd name="T20" fmla="*/ 2147483647 w 293"/>
                  <a:gd name="T21" fmla="*/ 2147483647 h 456"/>
                  <a:gd name="T22" fmla="*/ 2147483647 w 293"/>
                  <a:gd name="T23" fmla="*/ 2147483647 h 456"/>
                  <a:gd name="T24" fmla="*/ 2147483647 w 293"/>
                  <a:gd name="T25" fmla="*/ 2147483647 h 456"/>
                  <a:gd name="T26" fmla="*/ 2147483647 w 293"/>
                  <a:gd name="T27" fmla="*/ 2147483647 h 456"/>
                  <a:gd name="T28" fmla="*/ 2147483647 w 293"/>
                  <a:gd name="T29" fmla="*/ 2147483647 h 456"/>
                  <a:gd name="T30" fmla="*/ 2147483647 w 293"/>
                  <a:gd name="T31" fmla="*/ 2147483647 h 456"/>
                  <a:gd name="T32" fmla="*/ 2147483647 w 293"/>
                  <a:gd name="T33" fmla="*/ 2147483647 h 456"/>
                  <a:gd name="T34" fmla="*/ 2147483647 w 293"/>
                  <a:gd name="T35" fmla="*/ 2147483647 h 456"/>
                  <a:gd name="T36" fmla="*/ 2147483647 w 293"/>
                  <a:gd name="T37" fmla="*/ 2147483647 h 456"/>
                  <a:gd name="T38" fmla="*/ 2147483647 w 293"/>
                  <a:gd name="T39" fmla="*/ 2147483647 h 456"/>
                  <a:gd name="T40" fmla="*/ 2147483647 w 293"/>
                  <a:gd name="T41" fmla="*/ 2147483647 h 456"/>
                  <a:gd name="T42" fmla="*/ 2147483647 w 293"/>
                  <a:gd name="T43" fmla="*/ 2147483647 h 456"/>
                  <a:gd name="T44" fmla="*/ 2147483647 w 293"/>
                  <a:gd name="T45" fmla="*/ 2147483647 h 456"/>
                  <a:gd name="T46" fmla="*/ 2147483647 w 293"/>
                  <a:gd name="T47" fmla="*/ 2147483647 h 456"/>
                  <a:gd name="T48" fmla="*/ 2147483647 w 293"/>
                  <a:gd name="T49" fmla="*/ 2147483647 h 456"/>
                  <a:gd name="T50" fmla="*/ 2147483647 w 293"/>
                  <a:gd name="T51" fmla="*/ 2147483647 h 456"/>
                  <a:gd name="T52" fmla="*/ 2147483647 w 293"/>
                  <a:gd name="T53" fmla="*/ 2147483647 h 456"/>
                  <a:gd name="T54" fmla="*/ 2147483647 w 293"/>
                  <a:gd name="T55" fmla="*/ 2147483647 h 456"/>
                  <a:gd name="T56" fmla="*/ 2147483647 w 293"/>
                  <a:gd name="T57" fmla="*/ 2147483647 h 456"/>
                  <a:gd name="T58" fmla="*/ 2147483647 w 293"/>
                  <a:gd name="T59" fmla="*/ 2147483647 h 456"/>
                  <a:gd name="T60" fmla="*/ 2147483647 w 293"/>
                  <a:gd name="T61" fmla="*/ 2147483647 h 456"/>
                  <a:gd name="T62" fmla="*/ 2147483647 w 293"/>
                  <a:gd name="T63" fmla="*/ 2147483647 h 456"/>
                  <a:gd name="T64" fmla="*/ 2147483647 w 293"/>
                  <a:gd name="T65" fmla="*/ 2147483647 h 456"/>
                  <a:gd name="T66" fmla="*/ 2147483647 w 293"/>
                  <a:gd name="T67" fmla="*/ 2147483647 h 456"/>
                  <a:gd name="T68" fmla="*/ 2147483647 w 293"/>
                  <a:gd name="T69" fmla="*/ 2147483647 h 456"/>
                  <a:gd name="T70" fmla="*/ 2147483647 w 293"/>
                  <a:gd name="T71" fmla="*/ 2147483647 h 456"/>
                  <a:gd name="T72" fmla="*/ 2147483647 w 293"/>
                  <a:gd name="T73" fmla="*/ 2147483647 h 456"/>
                  <a:gd name="T74" fmla="*/ 2147483647 w 293"/>
                  <a:gd name="T75" fmla="*/ 2147483647 h 456"/>
                  <a:gd name="T76" fmla="*/ 2147483647 w 293"/>
                  <a:gd name="T77" fmla="*/ 2147483647 h 456"/>
                  <a:gd name="T78" fmla="*/ 2147483647 w 293"/>
                  <a:gd name="T79" fmla="*/ 2147483647 h 456"/>
                  <a:gd name="T80" fmla="*/ 2147483647 w 293"/>
                  <a:gd name="T81" fmla="*/ 2147483647 h 456"/>
                  <a:gd name="T82" fmla="*/ 2147483647 w 293"/>
                  <a:gd name="T83" fmla="*/ 2147483647 h 456"/>
                  <a:gd name="T84" fmla="*/ 2147483647 w 293"/>
                  <a:gd name="T85" fmla="*/ 2147483647 h 456"/>
                  <a:gd name="T86" fmla="*/ 2147483647 w 293"/>
                  <a:gd name="T87" fmla="*/ 2147483647 h 456"/>
                  <a:gd name="T88" fmla="*/ 2147483647 w 293"/>
                  <a:gd name="T89" fmla="*/ 2147483647 h 456"/>
                  <a:gd name="T90" fmla="*/ 2147483647 w 293"/>
                  <a:gd name="T91" fmla="*/ 2147483647 h 4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3"/>
                  <a:gd name="T139" fmla="*/ 0 h 456"/>
                  <a:gd name="T140" fmla="*/ 293 w 293"/>
                  <a:gd name="T141" fmla="*/ 456 h 4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3" h="456">
                    <a:moveTo>
                      <a:pt x="161" y="456"/>
                    </a:moveTo>
                    <a:cubicBezTo>
                      <a:pt x="155" y="456"/>
                      <a:pt x="149" y="453"/>
                      <a:pt x="145" y="448"/>
                    </a:cubicBezTo>
                    <a:cubicBezTo>
                      <a:pt x="145" y="448"/>
                      <a:pt x="145" y="448"/>
                      <a:pt x="145" y="448"/>
                    </a:cubicBezTo>
                    <a:cubicBezTo>
                      <a:pt x="141" y="443"/>
                      <a:pt x="139" y="437"/>
                      <a:pt x="139" y="429"/>
                    </a:cubicBezTo>
                    <a:cubicBezTo>
                      <a:pt x="139" y="429"/>
                      <a:pt x="139" y="429"/>
                      <a:pt x="139" y="429"/>
                    </a:cubicBezTo>
                    <a:cubicBezTo>
                      <a:pt x="139" y="427"/>
                      <a:pt x="139" y="424"/>
                      <a:pt x="139" y="420"/>
                    </a:cubicBezTo>
                    <a:cubicBezTo>
                      <a:pt x="139" y="420"/>
                      <a:pt x="139" y="420"/>
                      <a:pt x="139" y="420"/>
                    </a:cubicBezTo>
                    <a:cubicBezTo>
                      <a:pt x="22" y="420"/>
                      <a:pt x="22" y="420"/>
                      <a:pt x="22" y="420"/>
                    </a:cubicBezTo>
                    <a:cubicBezTo>
                      <a:pt x="10" y="420"/>
                      <a:pt x="0" y="411"/>
                      <a:pt x="0" y="399"/>
                    </a:cubicBezTo>
                    <a:cubicBezTo>
                      <a:pt x="0" y="399"/>
                      <a:pt x="0" y="399"/>
                      <a:pt x="0" y="399"/>
                    </a:cubicBezTo>
                    <a:cubicBezTo>
                      <a:pt x="0" y="57"/>
                      <a:pt x="0" y="57"/>
                      <a:pt x="0" y="57"/>
                    </a:cubicBezTo>
                    <a:cubicBezTo>
                      <a:pt x="0" y="45"/>
                      <a:pt x="10" y="35"/>
                      <a:pt x="22" y="35"/>
                    </a:cubicBezTo>
                    <a:cubicBezTo>
                      <a:pt x="22" y="35"/>
                      <a:pt x="22" y="35"/>
                      <a:pt x="22" y="35"/>
                    </a:cubicBezTo>
                    <a:cubicBezTo>
                      <a:pt x="139" y="35"/>
                      <a:pt x="139" y="35"/>
                      <a:pt x="139" y="35"/>
                    </a:cubicBezTo>
                    <a:cubicBezTo>
                      <a:pt x="139" y="32"/>
                      <a:pt x="139" y="29"/>
                      <a:pt x="139" y="26"/>
                    </a:cubicBezTo>
                    <a:cubicBezTo>
                      <a:pt x="139" y="26"/>
                      <a:pt x="139" y="26"/>
                      <a:pt x="139" y="26"/>
                    </a:cubicBezTo>
                    <a:cubicBezTo>
                      <a:pt x="139" y="19"/>
                      <a:pt x="141" y="13"/>
                      <a:pt x="145" y="8"/>
                    </a:cubicBezTo>
                    <a:cubicBezTo>
                      <a:pt x="145" y="8"/>
                      <a:pt x="145" y="8"/>
                      <a:pt x="145" y="8"/>
                    </a:cubicBezTo>
                    <a:cubicBezTo>
                      <a:pt x="149" y="3"/>
                      <a:pt x="155" y="0"/>
                      <a:pt x="161" y="0"/>
                    </a:cubicBezTo>
                    <a:cubicBezTo>
                      <a:pt x="161" y="0"/>
                      <a:pt x="161" y="0"/>
                      <a:pt x="161" y="0"/>
                    </a:cubicBezTo>
                    <a:cubicBezTo>
                      <a:pt x="169" y="0"/>
                      <a:pt x="176" y="5"/>
                      <a:pt x="181" y="13"/>
                    </a:cubicBezTo>
                    <a:cubicBezTo>
                      <a:pt x="181" y="13"/>
                      <a:pt x="181" y="13"/>
                      <a:pt x="181" y="13"/>
                    </a:cubicBezTo>
                    <a:cubicBezTo>
                      <a:pt x="182" y="15"/>
                      <a:pt x="186" y="21"/>
                      <a:pt x="191" y="30"/>
                    </a:cubicBezTo>
                    <a:cubicBezTo>
                      <a:pt x="191" y="30"/>
                      <a:pt x="191" y="30"/>
                      <a:pt x="191" y="30"/>
                    </a:cubicBezTo>
                    <a:cubicBezTo>
                      <a:pt x="191" y="30"/>
                      <a:pt x="191" y="30"/>
                      <a:pt x="191" y="30"/>
                    </a:cubicBezTo>
                    <a:cubicBezTo>
                      <a:pt x="193" y="34"/>
                      <a:pt x="191" y="39"/>
                      <a:pt x="187" y="41"/>
                    </a:cubicBezTo>
                    <a:cubicBezTo>
                      <a:pt x="187" y="41"/>
                      <a:pt x="187" y="41"/>
                      <a:pt x="187" y="41"/>
                    </a:cubicBezTo>
                    <a:cubicBezTo>
                      <a:pt x="184" y="43"/>
                      <a:pt x="179" y="42"/>
                      <a:pt x="177" y="38"/>
                    </a:cubicBezTo>
                    <a:cubicBezTo>
                      <a:pt x="177" y="38"/>
                      <a:pt x="177" y="38"/>
                      <a:pt x="177" y="38"/>
                    </a:cubicBezTo>
                    <a:cubicBezTo>
                      <a:pt x="172" y="29"/>
                      <a:pt x="168" y="23"/>
                      <a:pt x="167" y="21"/>
                    </a:cubicBezTo>
                    <a:cubicBezTo>
                      <a:pt x="167" y="21"/>
                      <a:pt x="167" y="21"/>
                      <a:pt x="167" y="21"/>
                    </a:cubicBezTo>
                    <a:cubicBezTo>
                      <a:pt x="165" y="17"/>
                      <a:pt x="162" y="16"/>
                      <a:pt x="161" y="16"/>
                    </a:cubicBezTo>
                    <a:cubicBezTo>
                      <a:pt x="161" y="16"/>
                      <a:pt x="161" y="16"/>
                      <a:pt x="161" y="16"/>
                    </a:cubicBezTo>
                    <a:cubicBezTo>
                      <a:pt x="159" y="17"/>
                      <a:pt x="155" y="18"/>
                      <a:pt x="155" y="27"/>
                    </a:cubicBezTo>
                    <a:cubicBezTo>
                      <a:pt x="155" y="27"/>
                      <a:pt x="155" y="27"/>
                      <a:pt x="155" y="27"/>
                    </a:cubicBezTo>
                    <a:cubicBezTo>
                      <a:pt x="155" y="31"/>
                      <a:pt x="155" y="36"/>
                      <a:pt x="155" y="43"/>
                    </a:cubicBezTo>
                    <a:cubicBezTo>
                      <a:pt x="155" y="43"/>
                      <a:pt x="155" y="43"/>
                      <a:pt x="155" y="43"/>
                    </a:cubicBezTo>
                    <a:cubicBezTo>
                      <a:pt x="155" y="47"/>
                      <a:pt x="151" y="51"/>
                      <a:pt x="147" y="51"/>
                    </a:cubicBezTo>
                    <a:cubicBezTo>
                      <a:pt x="147" y="51"/>
                      <a:pt x="147" y="51"/>
                      <a:pt x="147" y="51"/>
                    </a:cubicBezTo>
                    <a:cubicBezTo>
                      <a:pt x="22" y="51"/>
                      <a:pt x="22" y="51"/>
                      <a:pt x="22" y="51"/>
                    </a:cubicBezTo>
                    <a:cubicBezTo>
                      <a:pt x="19" y="51"/>
                      <a:pt x="16" y="54"/>
                      <a:pt x="16" y="57"/>
                    </a:cubicBezTo>
                    <a:cubicBezTo>
                      <a:pt x="16" y="57"/>
                      <a:pt x="16" y="57"/>
                      <a:pt x="16" y="57"/>
                    </a:cubicBezTo>
                    <a:cubicBezTo>
                      <a:pt x="16" y="399"/>
                      <a:pt x="16" y="399"/>
                      <a:pt x="16" y="399"/>
                    </a:cubicBezTo>
                    <a:cubicBezTo>
                      <a:pt x="16" y="402"/>
                      <a:pt x="19" y="404"/>
                      <a:pt x="22" y="404"/>
                    </a:cubicBezTo>
                    <a:cubicBezTo>
                      <a:pt x="22" y="404"/>
                      <a:pt x="22" y="404"/>
                      <a:pt x="22" y="404"/>
                    </a:cubicBezTo>
                    <a:cubicBezTo>
                      <a:pt x="147" y="404"/>
                      <a:pt x="147" y="404"/>
                      <a:pt x="147" y="404"/>
                    </a:cubicBezTo>
                    <a:cubicBezTo>
                      <a:pt x="151" y="404"/>
                      <a:pt x="155" y="408"/>
                      <a:pt x="155" y="412"/>
                    </a:cubicBezTo>
                    <a:cubicBezTo>
                      <a:pt x="155" y="412"/>
                      <a:pt x="155" y="412"/>
                      <a:pt x="155" y="412"/>
                    </a:cubicBezTo>
                    <a:cubicBezTo>
                      <a:pt x="155" y="419"/>
                      <a:pt x="155" y="425"/>
                      <a:pt x="155" y="429"/>
                    </a:cubicBezTo>
                    <a:cubicBezTo>
                      <a:pt x="155" y="429"/>
                      <a:pt x="155" y="429"/>
                      <a:pt x="155" y="429"/>
                    </a:cubicBezTo>
                    <a:cubicBezTo>
                      <a:pt x="155" y="438"/>
                      <a:pt x="159" y="440"/>
                      <a:pt x="161" y="440"/>
                    </a:cubicBezTo>
                    <a:cubicBezTo>
                      <a:pt x="161" y="440"/>
                      <a:pt x="161" y="440"/>
                      <a:pt x="161" y="440"/>
                    </a:cubicBezTo>
                    <a:cubicBezTo>
                      <a:pt x="162" y="440"/>
                      <a:pt x="164" y="439"/>
                      <a:pt x="166" y="436"/>
                    </a:cubicBezTo>
                    <a:cubicBezTo>
                      <a:pt x="166" y="436"/>
                      <a:pt x="166" y="436"/>
                      <a:pt x="166" y="436"/>
                    </a:cubicBezTo>
                    <a:cubicBezTo>
                      <a:pt x="177" y="417"/>
                      <a:pt x="248" y="287"/>
                      <a:pt x="268" y="250"/>
                    </a:cubicBezTo>
                    <a:cubicBezTo>
                      <a:pt x="268" y="250"/>
                      <a:pt x="268" y="250"/>
                      <a:pt x="268" y="250"/>
                    </a:cubicBezTo>
                    <a:cubicBezTo>
                      <a:pt x="271" y="245"/>
                      <a:pt x="273" y="241"/>
                      <a:pt x="273" y="241"/>
                    </a:cubicBezTo>
                    <a:cubicBezTo>
                      <a:pt x="273" y="241"/>
                      <a:pt x="273" y="241"/>
                      <a:pt x="273" y="241"/>
                    </a:cubicBezTo>
                    <a:cubicBezTo>
                      <a:pt x="275" y="236"/>
                      <a:pt x="276" y="233"/>
                      <a:pt x="277" y="232"/>
                    </a:cubicBezTo>
                    <a:cubicBezTo>
                      <a:pt x="277" y="232"/>
                      <a:pt x="277" y="232"/>
                      <a:pt x="277" y="232"/>
                    </a:cubicBezTo>
                    <a:cubicBezTo>
                      <a:pt x="277" y="231"/>
                      <a:pt x="277" y="231"/>
                      <a:pt x="277" y="228"/>
                    </a:cubicBezTo>
                    <a:cubicBezTo>
                      <a:pt x="277" y="228"/>
                      <a:pt x="277" y="228"/>
                      <a:pt x="277" y="228"/>
                    </a:cubicBezTo>
                    <a:cubicBezTo>
                      <a:pt x="277" y="224"/>
                      <a:pt x="277" y="224"/>
                      <a:pt x="277" y="223"/>
                    </a:cubicBezTo>
                    <a:cubicBezTo>
                      <a:pt x="277" y="223"/>
                      <a:pt x="277" y="223"/>
                      <a:pt x="277" y="223"/>
                    </a:cubicBezTo>
                    <a:cubicBezTo>
                      <a:pt x="277" y="222"/>
                      <a:pt x="275" y="220"/>
                      <a:pt x="273" y="215"/>
                    </a:cubicBezTo>
                    <a:cubicBezTo>
                      <a:pt x="273" y="215"/>
                      <a:pt x="273" y="215"/>
                      <a:pt x="273" y="215"/>
                    </a:cubicBezTo>
                    <a:cubicBezTo>
                      <a:pt x="269" y="208"/>
                      <a:pt x="221" y="119"/>
                      <a:pt x="191" y="65"/>
                    </a:cubicBezTo>
                    <a:cubicBezTo>
                      <a:pt x="191" y="65"/>
                      <a:pt x="191" y="65"/>
                      <a:pt x="191" y="65"/>
                    </a:cubicBezTo>
                    <a:cubicBezTo>
                      <a:pt x="189" y="61"/>
                      <a:pt x="191" y="56"/>
                      <a:pt x="194" y="54"/>
                    </a:cubicBezTo>
                    <a:cubicBezTo>
                      <a:pt x="194" y="54"/>
                      <a:pt x="194" y="54"/>
                      <a:pt x="194" y="54"/>
                    </a:cubicBezTo>
                    <a:cubicBezTo>
                      <a:pt x="198" y="52"/>
                      <a:pt x="203" y="53"/>
                      <a:pt x="205" y="57"/>
                    </a:cubicBezTo>
                    <a:cubicBezTo>
                      <a:pt x="205" y="57"/>
                      <a:pt x="205" y="57"/>
                      <a:pt x="205" y="57"/>
                    </a:cubicBezTo>
                    <a:cubicBezTo>
                      <a:pt x="235" y="111"/>
                      <a:pt x="283" y="200"/>
                      <a:pt x="287" y="207"/>
                    </a:cubicBezTo>
                    <a:cubicBezTo>
                      <a:pt x="287" y="207"/>
                      <a:pt x="287" y="207"/>
                      <a:pt x="287" y="207"/>
                    </a:cubicBezTo>
                    <a:cubicBezTo>
                      <a:pt x="289" y="212"/>
                      <a:pt x="291" y="215"/>
                      <a:pt x="292" y="218"/>
                    </a:cubicBezTo>
                    <a:cubicBezTo>
                      <a:pt x="292" y="218"/>
                      <a:pt x="292" y="218"/>
                      <a:pt x="292" y="218"/>
                    </a:cubicBezTo>
                    <a:cubicBezTo>
                      <a:pt x="293" y="221"/>
                      <a:pt x="293" y="224"/>
                      <a:pt x="293" y="228"/>
                    </a:cubicBezTo>
                    <a:cubicBezTo>
                      <a:pt x="293" y="228"/>
                      <a:pt x="293" y="228"/>
                      <a:pt x="293" y="228"/>
                    </a:cubicBezTo>
                    <a:cubicBezTo>
                      <a:pt x="293" y="231"/>
                      <a:pt x="293" y="235"/>
                      <a:pt x="292" y="238"/>
                    </a:cubicBezTo>
                    <a:cubicBezTo>
                      <a:pt x="292" y="238"/>
                      <a:pt x="292" y="238"/>
                      <a:pt x="292" y="238"/>
                    </a:cubicBezTo>
                    <a:cubicBezTo>
                      <a:pt x="290" y="241"/>
                      <a:pt x="289" y="243"/>
                      <a:pt x="287" y="248"/>
                    </a:cubicBezTo>
                    <a:cubicBezTo>
                      <a:pt x="287" y="248"/>
                      <a:pt x="287" y="248"/>
                      <a:pt x="287" y="248"/>
                    </a:cubicBezTo>
                    <a:cubicBezTo>
                      <a:pt x="286" y="249"/>
                      <a:pt x="285" y="252"/>
                      <a:pt x="282" y="257"/>
                    </a:cubicBezTo>
                    <a:cubicBezTo>
                      <a:pt x="282" y="257"/>
                      <a:pt x="282" y="257"/>
                      <a:pt x="282" y="257"/>
                    </a:cubicBezTo>
                    <a:cubicBezTo>
                      <a:pt x="279" y="263"/>
                      <a:pt x="275" y="270"/>
                      <a:pt x="271" y="278"/>
                    </a:cubicBezTo>
                    <a:cubicBezTo>
                      <a:pt x="271" y="278"/>
                      <a:pt x="271" y="278"/>
                      <a:pt x="271" y="278"/>
                    </a:cubicBezTo>
                    <a:cubicBezTo>
                      <a:pt x="262" y="295"/>
                      <a:pt x="249" y="318"/>
                      <a:pt x="237" y="340"/>
                    </a:cubicBezTo>
                    <a:cubicBezTo>
                      <a:pt x="237" y="340"/>
                      <a:pt x="237" y="340"/>
                      <a:pt x="237" y="340"/>
                    </a:cubicBezTo>
                    <a:cubicBezTo>
                      <a:pt x="212" y="386"/>
                      <a:pt x="186" y="433"/>
                      <a:pt x="180" y="444"/>
                    </a:cubicBezTo>
                    <a:cubicBezTo>
                      <a:pt x="180" y="444"/>
                      <a:pt x="180" y="444"/>
                      <a:pt x="180" y="444"/>
                    </a:cubicBezTo>
                    <a:cubicBezTo>
                      <a:pt x="176" y="451"/>
                      <a:pt x="169" y="456"/>
                      <a:pt x="161" y="456"/>
                    </a:cubicBezTo>
                    <a:cubicBezTo>
                      <a:pt x="161" y="456"/>
                      <a:pt x="161" y="456"/>
                      <a:pt x="161" y="456"/>
                    </a:cubicBezTo>
                    <a:cubicBezTo>
                      <a:pt x="161" y="456"/>
                      <a:pt x="161" y="456"/>
                      <a:pt x="161" y="456"/>
                    </a:cubicBezTo>
                    <a:close/>
                  </a:path>
                </a:pathLst>
              </a:custGeom>
              <a:solidFill>
                <a:srgbClr val="FFFFFF">
                  <a:alpha val="82000"/>
                </a:srgbClr>
              </a:solidFill>
              <a:ln w="9525">
                <a:noFill/>
                <a:round/>
                <a:headEnd/>
                <a:tailEnd/>
              </a:ln>
            </p:spPr>
            <p:txBody>
              <a:bodyPr anchor="ctr">
                <a:prstTxWarp prst="textNoShape">
                  <a:avLst/>
                </a:prstTxWarp>
              </a:bodyPr>
              <a:lstStyle/>
              <a:p>
                <a:endParaRPr lang="en-US" sz="1600" dirty="0">
                  <a:latin typeface="Arial"/>
                  <a:ea typeface="Arial"/>
                  <a:cs typeface="Arial"/>
                </a:endParaRPr>
              </a:p>
            </p:txBody>
          </p:sp>
        </p:grpSp>
        <p:grpSp>
          <p:nvGrpSpPr>
            <p:cNvPr id="6" name="Group 5"/>
            <p:cNvGrpSpPr/>
            <p:nvPr/>
          </p:nvGrpSpPr>
          <p:grpSpPr>
            <a:xfrm>
              <a:off x="2720154" y="4766531"/>
              <a:ext cx="1408202" cy="1090028"/>
              <a:chOff x="6224158" y="2193080"/>
              <a:chExt cx="1408202" cy="1090028"/>
            </a:xfrm>
          </p:grpSpPr>
          <p:sp>
            <p:nvSpPr>
              <p:cNvPr id="12" name="Rektangel med rundade hörn 11"/>
              <p:cNvSpPr/>
              <p:nvPr/>
            </p:nvSpPr>
            <p:spPr bwMode="auto">
              <a:xfrm>
                <a:off x="6224158" y="2301416"/>
                <a:ext cx="1408201" cy="295450"/>
              </a:xfrm>
              <a:prstGeom prst="roundRect">
                <a:avLst/>
              </a:prstGeom>
              <a:noFill/>
              <a:ln w="12700"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ctr"/>
                <a:r>
                  <a:rPr lang="en-US" altLang="en-US" sz="1100" dirty="0">
                    <a:solidFill>
                      <a:schemeClr val="bg1"/>
                    </a:solidFill>
                    <a:latin typeface="Arial"/>
                    <a:cs typeface="Arial"/>
                  </a:rPr>
                  <a:t>EDUCATION</a:t>
                </a:r>
              </a:p>
            </p:txBody>
          </p:sp>
          <p:sp>
            <p:nvSpPr>
              <p:cNvPr id="13" name="Rektangel med rundade hörn 12"/>
              <p:cNvSpPr/>
              <p:nvPr/>
            </p:nvSpPr>
            <p:spPr bwMode="auto">
              <a:xfrm>
                <a:off x="6224159" y="2987658"/>
                <a:ext cx="1408201" cy="295450"/>
              </a:xfrm>
              <a:prstGeom prst="roundRect">
                <a:avLst/>
              </a:prstGeom>
              <a:noFill/>
              <a:ln w="12700"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ctr"/>
                <a:r>
                  <a:rPr lang="en-US" altLang="en-US" sz="1200" b="1" dirty="0">
                    <a:solidFill>
                      <a:schemeClr val="bg1"/>
                    </a:solidFill>
                    <a:latin typeface="Arial"/>
                    <a:cs typeface="Arial"/>
                  </a:rPr>
                  <a:t>LEARNING</a:t>
                </a:r>
              </a:p>
            </p:txBody>
          </p:sp>
          <p:sp>
            <p:nvSpPr>
              <p:cNvPr id="44" name="Freeform 24"/>
              <p:cNvSpPr>
                <a:spLocks noChangeAspect="1"/>
              </p:cNvSpPr>
              <p:nvPr/>
            </p:nvSpPr>
            <p:spPr bwMode="auto">
              <a:xfrm rot="5400000">
                <a:off x="6532264" y="1973875"/>
                <a:ext cx="788001" cy="1226412"/>
              </a:xfrm>
              <a:custGeom>
                <a:avLst/>
                <a:gdLst>
                  <a:gd name="T0" fmla="*/ 2147483647 w 293"/>
                  <a:gd name="T1" fmla="*/ 2147483647 h 456"/>
                  <a:gd name="T2" fmla="*/ 2147483647 w 293"/>
                  <a:gd name="T3" fmla="*/ 2147483647 h 456"/>
                  <a:gd name="T4" fmla="*/ 2147483647 w 293"/>
                  <a:gd name="T5" fmla="*/ 2147483647 h 456"/>
                  <a:gd name="T6" fmla="*/ 2147483647 w 293"/>
                  <a:gd name="T7" fmla="*/ 2147483647 h 456"/>
                  <a:gd name="T8" fmla="*/ 0 w 293"/>
                  <a:gd name="T9" fmla="*/ 2147483647 h 456"/>
                  <a:gd name="T10" fmla="*/ 2147483647 w 293"/>
                  <a:gd name="T11" fmla="*/ 2147483647 h 456"/>
                  <a:gd name="T12" fmla="*/ 2147483647 w 293"/>
                  <a:gd name="T13" fmla="*/ 2147483647 h 456"/>
                  <a:gd name="T14" fmla="*/ 2147483647 w 293"/>
                  <a:gd name="T15" fmla="*/ 2147483647 h 456"/>
                  <a:gd name="T16" fmla="*/ 2147483647 w 293"/>
                  <a:gd name="T17" fmla="*/ 2147483647 h 456"/>
                  <a:gd name="T18" fmla="*/ 2147483647 w 293"/>
                  <a:gd name="T19" fmla="*/ 0 h 456"/>
                  <a:gd name="T20" fmla="*/ 2147483647 w 293"/>
                  <a:gd name="T21" fmla="*/ 2147483647 h 456"/>
                  <a:gd name="T22" fmla="*/ 2147483647 w 293"/>
                  <a:gd name="T23" fmla="*/ 2147483647 h 456"/>
                  <a:gd name="T24" fmla="*/ 2147483647 w 293"/>
                  <a:gd name="T25" fmla="*/ 2147483647 h 456"/>
                  <a:gd name="T26" fmla="*/ 2147483647 w 293"/>
                  <a:gd name="T27" fmla="*/ 2147483647 h 456"/>
                  <a:gd name="T28" fmla="*/ 2147483647 w 293"/>
                  <a:gd name="T29" fmla="*/ 2147483647 h 456"/>
                  <a:gd name="T30" fmla="*/ 2147483647 w 293"/>
                  <a:gd name="T31" fmla="*/ 2147483647 h 456"/>
                  <a:gd name="T32" fmla="*/ 2147483647 w 293"/>
                  <a:gd name="T33" fmla="*/ 2147483647 h 456"/>
                  <a:gd name="T34" fmla="*/ 2147483647 w 293"/>
                  <a:gd name="T35" fmla="*/ 2147483647 h 456"/>
                  <a:gd name="T36" fmla="*/ 2147483647 w 293"/>
                  <a:gd name="T37" fmla="*/ 2147483647 h 456"/>
                  <a:gd name="T38" fmla="*/ 2147483647 w 293"/>
                  <a:gd name="T39" fmla="*/ 2147483647 h 456"/>
                  <a:gd name="T40" fmla="*/ 2147483647 w 293"/>
                  <a:gd name="T41" fmla="*/ 2147483647 h 456"/>
                  <a:gd name="T42" fmla="*/ 2147483647 w 293"/>
                  <a:gd name="T43" fmla="*/ 2147483647 h 456"/>
                  <a:gd name="T44" fmla="*/ 2147483647 w 293"/>
                  <a:gd name="T45" fmla="*/ 2147483647 h 456"/>
                  <a:gd name="T46" fmla="*/ 2147483647 w 293"/>
                  <a:gd name="T47" fmla="*/ 2147483647 h 456"/>
                  <a:gd name="T48" fmla="*/ 2147483647 w 293"/>
                  <a:gd name="T49" fmla="*/ 2147483647 h 456"/>
                  <a:gd name="T50" fmla="*/ 2147483647 w 293"/>
                  <a:gd name="T51" fmla="*/ 2147483647 h 456"/>
                  <a:gd name="T52" fmla="*/ 2147483647 w 293"/>
                  <a:gd name="T53" fmla="*/ 2147483647 h 456"/>
                  <a:gd name="T54" fmla="*/ 2147483647 w 293"/>
                  <a:gd name="T55" fmla="*/ 2147483647 h 456"/>
                  <a:gd name="T56" fmla="*/ 2147483647 w 293"/>
                  <a:gd name="T57" fmla="*/ 2147483647 h 456"/>
                  <a:gd name="T58" fmla="*/ 2147483647 w 293"/>
                  <a:gd name="T59" fmla="*/ 2147483647 h 456"/>
                  <a:gd name="T60" fmla="*/ 2147483647 w 293"/>
                  <a:gd name="T61" fmla="*/ 2147483647 h 456"/>
                  <a:gd name="T62" fmla="*/ 2147483647 w 293"/>
                  <a:gd name="T63" fmla="*/ 2147483647 h 456"/>
                  <a:gd name="T64" fmla="*/ 2147483647 w 293"/>
                  <a:gd name="T65" fmla="*/ 2147483647 h 456"/>
                  <a:gd name="T66" fmla="*/ 2147483647 w 293"/>
                  <a:gd name="T67" fmla="*/ 2147483647 h 456"/>
                  <a:gd name="T68" fmla="*/ 2147483647 w 293"/>
                  <a:gd name="T69" fmla="*/ 2147483647 h 456"/>
                  <a:gd name="T70" fmla="*/ 2147483647 w 293"/>
                  <a:gd name="T71" fmla="*/ 2147483647 h 456"/>
                  <a:gd name="T72" fmla="*/ 2147483647 w 293"/>
                  <a:gd name="T73" fmla="*/ 2147483647 h 456"/>
                  <a:gd name="T74" fmla="*/ 2147483647 w 293"/>
                  <a:gd name="T75" fmla="*/ 2147483647 h 456"/>
                  <a:gd name="T76" fmla="*/ 2147483647 w 293"/>
                  <a:gd name="T77" fmla="*/ 2147483647 h 456"/>
                  <a:gd name="T78" fmla="*/ 2147483647 w 293"/>
                  <a:gd name="T79" fmla="*/ 2147483647 h 456"/>
                  <a:gd name="T80" fmla="*/ 2147483647 w 293"/>
                  <a:gd name="T81" fmla="*/ 2147483647 h 456"/>
                  <a:gd name="T82" fmla="*/ 2147483647 w 293"/>
                  <a:gd name="T83" fmla="*/ 2147483647 h 456"/>
                  <a:gd name="T84" fmla="*/ 2147483647 w 293"/>
                  <a:gd name="T85" fmla="*/ 2147483647 h 456"/>
                  <a:gd name="T86" fmla="*/ 2147483647 w 293"/>
                  <a:gd name="T87" fmla="*/ 2147483647 h 456"/>
                  <a:gd name="T88" fmla="*/ 2147483647 w 293"/>
                  <a:gd name="T89" fmla="*/ 2147483647 h 456"/>
                  <a:gd name="T90" fmla="*/ 2147483647 w 293"/>
                  <a:gd name="T91" fmla="*/ 2147483647 h 4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3"/>
                  <a:gd name="T139" fmla="*/ 0 h 456"/>
                  <a:gd name="T140" fmla="*/ 293 w 293"/>
                  <a:gd name="T141" fmla="*/ 456 h 4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3" h="456">
                    <a:moveTo>
                      <a:pt x="161" y="456"/>
                    </a:moveTo>
                    <a:cubicBezTo>
                      <a:pt x="155" y="456"/>
                      <a:pt x="149" y="453"/>
                      <a:pt x="145" y="448"/>
                    </a:cubicBezTo>
                    <a:cubicBezTo>
                      <a:pt x="145" y="448"/>
                      <a:pt x="145" y="448"/>
                      <a:pt x="145" y="448"/>
                    </a:cubicBezTo>
                    <a:cubicBezTo>
                      <a:pt x="141" y="443"/>
                      <a:pt x="139" y="437"/>
                      <a:pt x="139" y="429"/>
                    </a:cubicBezTo>
                    <a:cubicBezTo>
                      <a:pt x="139" y="429"/>
                      <a:pt x="139" y="429"/>
                      <a:pt x="139" y="429"/>
                    </a:cubicBezTo>
                    <a:cubicBezTo>
                      <a:pt x="139" y="427"/>
                      <a:pt x="139" y="424"/>
                      <a:pt x="139" y="420"/>
                    </a:cubicBezTo>
                    <a:cubicBezTo>
                      <a:pt x="139" y="420"/>
                      <a:pt x="139" y="420"/>
                      <a:pt x="139" y="420"/>
                    </a:cubicBezTo>
                    <a:cubicBezTo>
                      <a:pt x="22" y="420"/>
                      <a:pt x="22" y="420"/>
                      <a:pt x="22" y="420"/>
                    </a:cubicBezTo>
                    <a:cubicBezTo>
                      <a:pt x="10" y="420"/>
                      <a:pt x="0" y="411"/>
                      <a:pt x="0" y="399"/>
                    </a:cubicBezTo>
                    <a:cubicBezTo>
                      <a:pt x="0" y="399"/>
                      <a:pt x="0" y="399"/>
                      <a:pt x="0" y="399"/>
                    </a:cubicBezTo>
                    <a:cubicBezTo>
                      <a:pt x="0" y="57"/>
                      <a:pt x="0" y="57"/>
                      <a:pt x="0" y="57"/>
                    </a:cubicBezTo>
                    <a:cubicBezTo>
                      <a:pt x="0" y="45"/>
                      <a:pt x="10" y="35"/>
                      <a:pt x="22" y="35"/>
                    </a:cubicBezTo>
                    <a:cubicBezTo>
                      <a:pt x="22" y="35"/>
                      <a:pt x="22" y="35"/>
                      <a:pt x="22" y="35"/>
                    </a:cubicBezTo>
                    <a:cubicBezTo>
                      <a:pt x="139" y="35"/>
                      <a:pt x="139" y="35"/>
                      <a:pt x="139" y="35"/>
                    </a:cubicBezTo>
                    <a:cubicBezTo>
                      <a:pt x="139" y="32"/>
                      <a:pt x="139" y="29"/>
                      <a:pt x="139" y="26"/>
                    </a:cubicBezTo>
                    <a:cubicBezTo>
                      <a:pt x="139" y="26"/>
                      <a:pt x="139" y="26"/>
                      <a:pt x="139" y="26"/>
                    </a:cubicBezTo>
                    <a:cubicBezTo>
                      <a:pt x="139" y="19"/>
                      <a:pt x="141" y="13"/>
                      <a:pt x="145" y="8"/>
                    </a:cubicBezTo>
                    <a:cubicBezTo>
                      <a:pt x="145" y="8"/>
                      <a:pt x="145" y="8"/>
                      <a:pt x="145" y="8"/>
                    </a:cubicBezTo>
                    <a:cubicBezTo>
                      <a:pt x="149" y="3"/>
                      <a:pt x="155" y="0"/>
                      <a:pt x="161" y="0"/>
                    </a:cubicBezTo>
                    <a:cubicBezTo>
                      <a:pt x="161" y="0"/>
                      <a:pt x="161" y="0"/>
                      <a:pt x="161" y="0"/>
                    </a:cubicBezTo>
                    <a:cubicBezTo>
                      <a:pt x="169" y="0"/>
                      <a:pt x="176" y="5"/>
                      <a:pt x="181" y="13"/>
                    </a:cubicBezTo>
                    <a:cubicBezTo>
                      <a:pt x="181" y="13"/>
                      <a:pt x="181" y="13"/>
                      <a:pt x="181" y="13"/>
                    </a:cubicBezTo>
                    <a:cubicBezTo>
                      <a:pt x="182" y="15"/>
                      <a:pt x="186" y="21"/>
                      <a:pt x="191" y="30"/>
                    </a:cubicBezTo>
                    <a:cubicBezTo>
                      <a:pt x="191" y="30"/>
                      <a:pt x="191" y="30"/>
                      <a:pt x="191" y="30"/>
                    </a:cubicBezTo>
                    <a:cubicBezTo>
                      <a:pt x="191" y="30"/>
                      <a:pt x="191" y="30"/>
                      <a:pt x="191" y="30"/>
                    </a:cubicBezTo>
                    <a:cubicBezTo>
                      <a:pt x="193" y="34"/>
                      <a:pt x="191" y="39"/>
                      <a:pt x="187" y="41"/>
                    </a:cubicBezTo>
                    <a:cubicBezTo>
                      <a:pt x="187" y="41"/>
                      <a:pt x="187" y="41"/>
                      <a:pt x="187" y="41"/>
                    </a:cubicBezTo>
                    <a:cubicBezTo>
                      <a:pt x="184" y="43"/>
                      <a:pt x="179" y="42"/>
                      <a:pt x="177" y="38"/>
                    </a:cubicBezTo>
                    <a:cubicBezTo>
                      <a:pt x="177" y="38"/>
                      <a:pt x="177" y="38"/>
                      <a:pt x="177" y="38"/>
                    </a:cubicBezTo>
                    <a:cubicBezTo>
                      <a:pt x="172" y="29"/>
                      <a:pt x="168" y="23"/>
                      <a:pt x="167" y="21"/>
                    </a:cubicBezTo>
                    <a:cubicBezTo>
                      <a:pt x="167" y="21"/>
                      <a:pt x="167" y="21"/>
                      <a:pt x="167" y="21"/>
                    </a:cubicBezTo>
                    <a:cubicBezTo>
                      <a:pt x="165" y="17"/>
                      <a:pt x="162" y="16"/>
                      <a:pt x="161" y="16"/>
                    </a:cubicBezTo>
                    <a:cubicBezTo>
                      <a:pt x="161" y="16"/>
                      <a:pt x="161" y="16"/>
                      <a:pt x="161" y="16"/>
                    </a:cubicBezTo>
                    <a:cubicBezTo>
                      <a:pt x="159" y="17"/>
                      <a:pt x="155" y="18"/>
                      <a:pt x="155" y="27"/>
                    </a:cubicBezTo>
                    <a:cubicBezTo>
                      <a:pt x="155" y="27"/>
                      <a:pt x="155" y="27"/>
                      <a:pt x="155" y="27"/>
                    </a:cubicBezTo>
                    <a:cubicBezTo>
                      <a:pt x="155" y="31"/>
                      <a:pt x="155" y="36"/>
                      <a:pt x="155" y="43"/>
                    </a:cubicBezTo>
                    <a:cubicBezTo>
                      <a:pt x="155" y="43"/>
                      <a:pt x="155" y="43"/>
                      <a:pt x="155" y="43"/>
                    </a:cubicBezTo>
                    <a:cubicBezTo>
                      <a:pt x="155" y="47"/>
                      <a:pt x="151" y="51"/>
                      <a:pt x="147" y="51"/>
                    </a:cubicBezTo>
                    <a:cubicBezTo>
                      <a:pt x="147" y="51"/>
                      <a:pt x="147" y="51"/>
                      <a:pt x="147" y="51"/>
                    </a:cubicBezTo>
                    <a:cubicBezTo>
                      <a:pt x="22" y="51"/>
                      <a:pt x="22" y="51"/>
                      <a:pt x="22" y="51"/>
                    </a:cubicBezTo>
                    <a:cubicBezTo>
                      <a:pt x="19" y="51"/>
                      <a:pt x="16" y="54"/>
                      <a:pt x="16" y="57"/>
                    </a:cubicBezTo>
                    <a:cubicBezTo>
                      <a:pt x="16" y="57"/>
                      <a:pt x="16" y="57"/>
                      <a:pt x="16" y="57"/>
                    </a:cubicBezTo>
                    <a:cubicBezTo>
                      <a:pt x="16" y="399"/>
                      <a:pt x="16" y="399"/>
                      <a:pt x="16" y="399"/>
                    </a:cubicBezTo>
                    <a:cubicBezTo>
                      <a:pt x="16" y="402"/>
                      <a:pt x="19" y="404"/>
                      <a:pt x="22" y="404"/>
                    </a:cubicBezTo>
                    <a:cubicBezTo>
                      <a:pt x="22" y="404"/>
                      <a:pt x="22" y="404"/>
                      <a:pt x="22" y="404"/>
                    </a:cubicBezTo>
                    <a:cubicBezTo>
                      <a:pt x="147" y="404"/>
                      <a:pt x="147" y="404"/>
                      <a:pt x="147" y="404"/>
                    </a:cubicBezTo>
                    <a:cubicBezTo>
                      <a:pt x="151" y="404"/>
                      <a:pt x="155" y="408"/>
                      <a:pt x="155" y="412"/>
                    </a:cubicBezTo>
                    <a:cubicBezTo>
                      <a:pt x="155" y="412"/>
                      <a:pt x="155" y="412"/>
                      <a:pt x="155" y="412"/>
                    </a:cubicBezTo>
                    <a:cubicBezTo>
                      <a:pt x="155" y="419"/>
                      <a:pt x="155" y="425"/>
                      <a:pt x="155" y="429"/>
                    </a:cubicBezTo>
                    <a:cubicBezTo>
                      <a:pt x="155" y="429"/>
                      <a:pt x="155" y="429"/>
                      <a:pt x="155" y="429"/>
                    </a:cubicBezTo>
                    <a:cubicBezTo>
                      <a:pt x="155" y="438"/>
                      <a:pt x="159" y="440"/>
                      <a:pt x="161" y="440"/>
                    </a:cubicBezTo>
                    <a:cubicBezTo>
                      <a:pt x="161" y="440"/>
                      <a:pt x="161" y="440"/>
                      <a:pt x="161" y="440"/>
                    </a:cubicBezTo>
                    <a:cubicBezTo>
                      <a:pt x="162" y="440"/>
                      <a:pt x="164" y="439"/>
                      <a:pt x="166" y="436"/>
                    </a:cubicBezTo>
                    <a:cubicBezTo>
                      <a:pt x="166" y="436"/>
                      <a:pt x="166" y="436"/>
                      <a:pt x="166" y="436"/>
                    </a:cubicBezTo>
                    <a:cubicBezTo>
                      <a:pt x="177" y="417"/>
                      <a:pt x="248" y="287"/>
                      <a:pt x="268" y="250"/>
                    </a:cubicBezTo>
                    <a:cubicBezTo>
                      <a:pt x="268" y="250"/>
                      <a:pt x="268" y="250"/>
                      <a:pt x="268" y="250"/>
                    </a:cubicBezTo>
                    <a:cubicBezTo>
                      <a:pt x="271" y="245"/>
                      <a:pt x="273" y="241"/>
                      <a:pt x="273" y="241"/>
                    </a:cubicBezTo>
                    <a:cubicBezTo>
                      <a:pt x="273" y="241"/>
                      <a:pt x="273" y="241"/>
                      <a:pt x="273" y="241"/>
                    </a:cubicBezTo>
                    <a:cubicBezTo>
                      <a:pt x="275" y="236"/>
                      <a:pt x="276" y="233"/>
                      <a:pt x="277" y="232"/>
                    </a:cubicBezTo>
                    <a:cubicBezTo>
                      <a:pt x="277" y="232"/>
                      <a:pt x="277" y="232"/>
                      <a:pt x="277" y="232"/>
                    </a:cubicBezTo>
                    <a:cubicBezTo>
                      <a:pt x="277" y="231"/>
                      <a:pt x="277" y="231"/>
                      <a:pt x="277" y="228"/>
                    </a:cubicBezTo>
                    <a:cubicBezTo>
                      <a:pt x="277" y="228"/>
                      <a:pt x="277" y="228"/>
                      <a:pt x="277" y="228"/>
                    </a:cubicBezTo>
                    <a:cubicBezTo>
                      <a:pt x="277" y="224"/>
                      <a:pt x="277" y="224"/>
                      <a:pt x="277" y="223"/>
                    </a:cubicBezTo>
                    <a:cubicBezTo>
                      <a:pt x="277" y="223"/>
                      <a:pt x="277" y="223"/>
                      <a:pt x="277" y="223"/>
                    </a:cubicBezTo>
                    <a:cubicBezTo>
                      <a:pt x="277" y="222"/>
                      <a:pt x="275" y="220"/>
                      <a:pt x="273" y="215"/>
                    </a:cubicBezTo>
                    <a:cubicBezTo>
                      <a:pt x="273" y="215"/>
                      <a:pt x="273" y="215"/>
                      <a:pt x="273" y="215"/>
                    </a:cubicBezTo>
                    <a:cubicBezTo>
                      <a:pt x="269" y="208"/>
                      <a:pt x="221" y="119"/>
                      <a:pt x="191" y="65"/>
                    </a:cubicBezTo>
                    <a:cubicBezTo>
                      <a:pt x="191" y="65"/>
                      <a:pt x="191" y="65"/>
                      <a:pt x="191" y="65"/>
                    </a:cubicBezTo>
                    <a:cubicBezTo>
                      <a:pt x="189" y="61"/>
                      <a:pt x="191" y="56"/>
                      <a:pt x="194" y="54"/>
                    </a:cubicBezTo>
                    <a:cubicBezTo>
                      <a:pt x="194" y="54"/>
                      <a:pt x="194" y="54"/>
                      <a:pt x="194" y="54"/>
                    </a:cubicBezTo>
                    <a:cubicBezTo>
                      <a:pt x="198" y="52"/>
                      <a:pt x="203" y="53"/>
                      <a:pt x="205" y="57"/>
                    </a:cubicBezTo>
                    <a:cubicBezTo>
                      <a:pt x="205" y="57"/>
                      <a:pt x="205" y="57"/>
                      <a:pt x="205" y="57"/>
                    </a:cubicBezTo>
                    <a:cubicBezTo>
                      <a:pt x="235" y="111"/>
                      <a:pt x="283" y="200"/>
                      <a:pt x="287" y="207"/>
                    </a:cubicBezTo>
                    <a:cubicBezTo>
                      <a:pt x="287" y="207"/>
                      <a:pt x="287" y="207"/>
                      <a:pt x="287" y="207"/>
                    </a:cubicBezTo>
                    <a:cubicBezTo>
                      <a:pt x="289" y="212"/>
                      <a:pt x="291" y="215"/>
                      <a:pt x="292" y="218"/>
                    </a:cubicBezTo>
                    <a:cubicBezTo>
                      <a:pt x="292" y="218"/>
                      <a:pt x="292" y="218"/>
                      <a:pt x="292" y="218"/>
                    </a:cubicBezTo>
                    <a:cubicBezTo>
                      <a:pt x="293" y="221"/>
                      <a:pt x="293" y="224"/>
                      <a:pt x="293" y="228"/>
                    </a:cubicBezTo>
                    <a:cubicBezTo>
                      <a:pt x="293" y="228"/>
                      <a:pt x="293" y="228"/>
                      <a:pt x="293" y="228"/>
                    </a:cubicBezTo>
                    <a:cubicBezTo>
                      <a:pt x="293" y="231"/>
                      <a:pt x="293" y="235"/>
                      <a:pt x="292" y="238"/>
                    </a:cubicBezTo>
                    <a:cubicBezTo>
                      <a:pt x="292" y="238"/>
                      <a:pt x="292" y="238"/>
                      <a:pt x="292" y="238"/>
                    </a:cubicBezTo>
                    <a:cubicBezTo>
                      <a:pt x="290" y="241"/>
                      <a:pt x="289" y="243"/>
                      <a:pt x="287" y="248"/>
                    </a:cubicBezTo>
                    <a:cubicBezTo>
                      <a:pt x="287" y="248"/>
                      <a:pt x="287" y="248"/>
                      <a:pt x="287" y="248"/>
                    </a:cubicBezTo>
                    <a:cubicBezTo>
                      <a:pt x="286" y="249"/>
                      <a:pt x="285" y="252"/>
                      <a:pt x="282" y="257"/>
                    </a:cubicBezTo>
                    <a:cubicBezTo>
                      <a:pt x="282" y="257"/>
                      <a:pt x="282" y="257"/>
                      <a:pt x="282" y="257"/>
                    </a:cubicBezTo>
                    <a:cubicBezTo>
                      <a:pt x="279" y="263"/>
                      <a:pt x="275" y="270"/>
                      <a:pt x="271" y="278"/>
                    </a:cubicBezTo>
                    <a:cubicBezTo>
                      <a:pt x="271" y="278"/>
                      <a:pt x="271" y="278"/>
                      <a:pt x="271" y="278"/>
                    </a:cubicBezTo>
                    <a:cubicBezTo>
                      <a:pt x="262" y="295"/>
                      <a:pt x="249" y="318"/>
                      <a:pt x="237" y="340"/>
                    </a:cubicBezTo>
                    <a:cubicBezTo>
                      <a:pt x="237" y="340"/>
                      <a:pt x="237" y="340"/>
                      <a:pt x="237" y="340"/>
                    </a:cubicBezTo>
                    <a:cubicBezTo>
                      <a:pt x="212" y="386"/>
                      <a:pt x="186" y="433"/>
                      <a:pt x="180" y="444"/>
                    </a:cubicBezTo>
                    <a:cubicBezTo>
                      <a:pt x="180" y="444"/>
                      <a:pt x="180" y="444"/>
                      <a:pt x="180" y="444"/>
                    </a:cubicBezTo>
                    <a:cubicBezTo>
                      <a:pt x="176" y="451"/>
                      <a:pt x="169" y="456"/>
                      <a:pt x="161" y="456"/>
                    </a:cubicBezTo>
                    <a:cubicBezTo>
                      <a:pt x="161" y="456"/>
                      <a:pt x="161" y="456"/>
                      <a:pt x="161" y="456"/>
                    </a:cubicBezTo>
                    <a:cubicBezTo>
                      <a:pt x="161" y="456"/>
                      <a:pt x="161" y="456"/>
                      <a:pt x="161" y="456"/>
                    </a:cubicBezTo>
                    <a:close/>
                  </a:path>
                </a:pathLst>
              </a:custGeom>
              <a:solidFill>
                <a:srgbClr val="FFFFFF">
                  <a:alpha val="82000"/>
                </a:srgbClr>
              </a:solidFill>
              <a:ln w="9525">
                <a:noFill/>
                <a:round/>
                <a:headEnd/>
                <a:tailEnd/>
              </a:ln>
            </p:spPr>
            <p:txBody>
              <a:bodyPr anchor="ctr">
                <a:prstTxWarp prst="textNoShape">
                  <a:avLst/>
                </a:prstTxWarp>
              </a:bodyPr>
              <a:lstStyle/>
              <a:p>
                <a:endParaRPr lang="en-US" sz="1600" dirty="0">
                  <a:latin typeface="Arial"/>
                  <a:ea typeface="Arial"/>
                  <a:cs typeface="Arial"/>
                </a:endParaRPr>
              </a:p>
            </p:txBody>
          </p:sp>
        </p:grpSp>
        <p:grpSp>
          <p:nvGrpSpPr>
            <p:cNvPr id="5" name="Group 4"/>
            <p:cNvGrpSpPr/>
            <p:nvPr/>
          </p:nvGrpSpPr>
          <p:grpSpPr>
            <a:xfrm>
              <a:off x="4267623" y="4766531"/>
              <a:ext cx="1408202" cy="1090027"/>
              <a:chOff x="7732006" y="2193081"/>
              <a:chExt cx="1408202" cy="1090027"/>
            </a:xfrm>
          </p:grpSpPr>
          <p:sp>
            <p:nvSpPr>
              <p:cNvPr id="16" name="Rektangel med rundade hörn 15"/>
              <p:cNvSpPr/>
              <p:nvPr/>
            </p:nvSpPr>
            <p:spPr bwMode="auto">
              <a:xfrm>
                <a:off x="7732006" y="2301416"/>
                <a:ext cx="1408201" cy="295450"/>
              </a:xfrm>
              <a:prstGeom prst="roundRect">
                <a:avLst/>
              </a:prstGeom>
              <a:noFill/>
              <a:ln w="12700"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ctr"/>
                <a:r>
                  <a:rPr lang="en-US" altLang="en-US" sz="1100" dirty="0">
                    <a:solidFill>
                      <a:schemeClr val="bg1"/>
                    </a:solidFill>
                    <a:latin typeface="Arial"/>
                    <a:cs typeface="Arial"/>
                  </a:rPr>
                  <a:t>MEDIA</a:t>
                </a:r>
              </a:p>
            </p:txBody>
          </p:sp>
          <p:sp>
            <p:nvSpPr>
              <p:cNvPr id="17" name="Rektangel med rundade hörn 16"/>
              <p:cNvSpPr/>
              <p:nvPr/>
            </p:nvSpPr>
            <p:spPr bwMode="auto">
              <a:xfrm>
                <a:off x="7732007" y="2987658"/>
                <a:ext cx="1408201" cy="295450"/>
              </a:xfrm>
              <a:prstGeom prst="roundRect">
                <a:avLst/>
              </a:prstGeom>
              <a:noFill/>
              <a:ln w="12700"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ctr"/>
                <a:r>
                  <a:rPr lang="en-US" altLang="en-US" sz="1200" b="1" dirty="0">
                    <a:solidFill>
                      <a:schemeClr val="bg1"/>
                    </a:solidFill>
                    <a:latin typeface="Arial"/>
                    <a:cs typeface="Arial"/>
                  </a:rPr>
                  <a:t>CULTURE</a:t>
                </a:r>
              </a:p>
            </p:txBody>
          </p:sp>
          <p:sp>
            <p:nvSpPr>
              <p:cNvPr id="45" name="Freeform 24"/>
              <p:cNvSpPr>
                <a:spLocks noChangeAspect="1"/>
              </p:cNvSpPr>
              <p:nvPr/>
            </p:nvSpPr>
            <p:spPr bwMode="auto">
              <a:xfrm rot="5400000">
                <a:off x="8048523" y="1973876"/>
                <a:ext cx="788001" cy="1226412"/>
              </a:xfrm>
              <a:custGeom>
                <a:avLst/>
                <a:gdLst>
                  <a:gd name="T0" fmla="*/ 2147483647 w 293"/>
                  <a:gd name="T1" fmla="*/ 2147483647 h 456"/>
                  <a:gd name="T2" fmla="*/ 2147483647 w 293"/>
                  <a:gd name="T3" fmla="*/ 2147483647 h 456"/>
                  <a:gd name="T4" fmla="*/ 2147483647 w 293"/>
                  <a:gd name="T5" fmla="*/ 2147483647 h 456"/>
                  <a:gd name="T6" fmla="*/ 2147483647 w 293"/>
                  <a:gd name="T7" fmla="*/ 2147483647 h 456"/>
                  <a:gd name="T8" fmla="*/ 0 w 293"/>
                  <a:gd name="T9" fmla="*/ 2147483647 h 456"/>
                  <a:gd name="T10" fmla="*/ 2147483647 w 293"/>
                  <a:gd name="T11" fmla="*/ 2147483647 h 456"/>
                  <a:gd name="T12" fmla="*/ 2147483647 w 293"/>
                  <a:gd name="T13" fmla="*/ 2147483647 h 456"/>
                  <a:gd name="T14" fmla="*/ 2147483647 w 293"/>
                  <a:gd name="T15" fmla="*/ 2147483647 h 456"/>
                  <a:gd name="T16" fmla="*/ 2147483647 w 293"/>
                  <a:gd name="T17" fmla="*/ 2147483647 h 456"/>
                  <a:gd name="T18" fmla="*/ 2147483647 w 293"/>
                  <a:gd name="T19" fmla="*/ 0 h 456"/>
                  <a:gd name="T20" fmla="*/ 2147483647 w 293"/>
                  <a:gd name="T21" fmla="*/ 2147483647 h 456"/>
                  <a:gd name="T22" fmla="*/ 2147483647 w 293"/>
                  <a:gd name="T23" fmla="*/ 2147483647 h 456"/>
                  <a:gd name="T24" fmla="*/ 2147483647 w 293"/>
                  <a:gd name="T25" fmla="*/ 2147483647 h 456"/>
                  <a:gd name="T26" fmla="*/ 2147483647 w 293"/>
                  <a:gd name="T27" fmla="*/ 2147483647 h 456"/>
                  <a:gd name="T28" fmla="*/ 2147483647 w 293"/>
                  <a:gd name="T29" fmla="*/ 2147483647 h 456"/>
                  <a:gd name="T30" fmla="*/ 2147483647 w 293"/>
                  <a:gd name="T31" fmla="*/ 2147483647 h 456"/>
                  <a:gd name="T32" fmla="*/ 2147483647 w 293"/>
                  <a:gd name="T33" fmla="*/ 2147483647 h 456"/>
                  <a:gd name="T34" fmla="*/ 2147483647 w 293"/>
                  <a:gd name="T35" fmla="*/ 2147483647 h 456"/>
                  <a:gd name="T36" fmla="*/ 2147483647 w 293"/>
                  <a:gd name="T37" fmla="*/ 2147483647 h 456"/>
                  <a:gd name="T38" fmla="*/ 2147483647 w 293"/>
                  <a:gd name="T39" fmla="*/ 2147483647 h 456"/>
                  <a:gd name="T40" fmla="*/ 2147483647 w 293"/>
                  <a:gd name="T41" fmla="*/ 2147483647 h 456"/>
                  <a:gd name="T42" fmla="*/ 2147483647 w 293"/>
                  <a:gd name="T43" fmla="*/ 2147483647 h 456"/>
                  <a:gd name="T44" fmla="*/ 2147483647 w 293"/>
                  <a:gd name="T45" fmla="*/ 2147483647 h 456"/>
                  <a:gd name="T46" fmla="*/ 2147483647 w 293"/>
                  <a:gd name="T47" fmla="*/ 2147483647 h 456"/>
                  <a:gd name="T48" fmla="*/ 2147483647 w 293"/>
                  <a:gd name="T49" fmla="*/ 2147483647 h 456"/>
                  <a:gd name="T50" fmla="*/ 2147483647 w 293"/>
                  <a:gd name="T51" fmla="*/ 2147483647 h 456"/>
                  <a:gd name="T52" fmla="*/ 2147483647 w 293"/>
                  <a:gd name="T53" fmla="*/ 2147483647 h 456"/>
                  <a:gd name="T54" fmla="*/ 2147483647 w 293"/>
                  <a:gd name="T55" fmla="*/ 2147483647 h 456"/>
                  <a:gd name="T56" fmla="*/ 2147483647 w 293"/>
                  <a:gd name="T57" fmla="*/ 2147483647 h 456"/>
                  <a:gd name="T58" fmla="*/ 2147483647 w 293"/>
                  <a:gd name="T59" fmla="*/ 2147483647 h 456"/>
                  <a:gd name="T60" fmla="*/ 2147483647 w 293"/>
                  <a:gd name="T61" fmla="*/ 2147483647 h 456"/>
                  <a:gd name="T62" fmla="*/ 2147483647 w 293"/>
                  <a:gd name="T63" fmla="*/ 2147483647 h 456"/>
                  <a:gd name="T64" fmla="*/ 2147483647 w 293"/>
                  <a:gd name="T65" fmla="*/ 2147483647 h 456"/>
                  <a:gd name="T66" fmla="*/ 2147483647 w 293"/>
                  <a:gd name="T67" fmla="*/ 2147483647 h 456"/>
                  <a:gd name="T68" fmla="*/ 2147483647 w 293"/>
                  <a:gd name="T69" fmla="*/ 2147483647 h 456"/>
                  <a:gd name="T70" fmla="*/ 2147483647 w 293"/>
                  <a:gd name="T71" fmla="*/ 2147483647 h 456"/>
                  <a:gd name="T72" fmla="*/ 2147483647 w 293"/>
                  <a:gd name="T73" fmla="*/ 2147483647 h 456"/>
                  <a:gd name="T74" fmla="*/ 2147483647 w 293"/>
                  <a:gd name="T75" fmla="*/ 2147483647 h 456"/>
                  <a:gd name="T76" fmla="*/ 2147483647 w 293"/>
                  <a:gd name="T77" fmla="*/ 2147483647 h 456"/>
                  <a:gd name="T78" fmla="*/ 2147483647 w 293"/>
                  <a:gd name="T79" fmla="*/ 2147483647 h 456"/>
                  <a:gd name="T80" fmla="*/ 2147483647 w 293"/>
                  <a:gd name="T81" fmla="*/ 2147483647 h 456"/>
                  <a:gd name="T82" fmla="*/ 2147483647 w 293"/>
                  <a:gd name="T83" fmla="*/ 2147483647 h 456"/>
                  <a:gd name="T84" fmla="*/ 2147483647 w 293"/>
                  <a:gd name="T85" fmla="*/ 2147483647 h 456"/>
                  <a:gd name="T86" fmla="*/ 2147483647 w 293"/>
                  <a:gd name="T87" fmla="*/ 2147483647 h 456"/>
                  <a:gd name="T88" fmla="*/ 2147483647 w 293"/>
                  <a:gd name="T89" fmla="*/ 2147483647 h 456"/>
                  <a:gd name="T90" fmla="*/ 2147483647 w 293"/>
                  <a:gd name="T91" fmla="*/ 2147483647 h 4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3"/>
                  <a:gd name="T139" fmla="*/ 0 h 456"/>
                  <a:gd name="T140" fmla="*/ 293 w 293"/>
                  <a:gd name="T141" fmla="*/ 456 h 4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3" h="456">
                    <a:moveTo>
                      <a:pt x="161" y="456"/>
                    </a:moveTo>
                    <a:cubicBezTo>
                      <a:pt x="155" y="456"/>
                      <a:pt x="149" y="453"/>
                      <a:pt x="145" y="448"/>
                    </a:cubicBezTo>
                    <a:cubicBezTo>
                      <a:pt x="145" y="448"/>
                      <a:pt x="145" y="448"/>
                      <a:pt x="145" y="448"/>
                    </a:cubicBezTo>
                    <a:cubicBezTo>
                      <a:pt x="141" y="443"/>
                      <a:pt x="139" y="437"/>
                      <a:pt x="139" y="429"/>
                    </a:cubicBezTo>
                    <a:cubicBezTo>
                      <a:pt x="139" y="429"/>
                      <a:pt x="139" y="429"/>
                      <a:pt x="139" y="429"/>
                    </a:cubicBezTo>
                    <a:cubicBezTo>
                      <a:pt x="139" y="427"/>
                      <a:pt x="139" y="424"/>
                      <a:pt x="139" y="420"/>
                    </a:cubicBezTo>
                    <a:cubicBezTo>
                      <a:pt x="139" y="420"/>
                      <a:pt x="139" y="420"/>
                      <a:pt x="139" y="420"/>
                    </a:cubicBezTo>
                    <a:cubicBezTo>
                      <a:pt x="22" y="420"/>
                      <a:pt x="22" y="420"/>
                      <a:pt x="22" y="420"/>
                    </a:cubicBezTo>
                    <a:cubicBezTo>
                      <a:pt x="10" y="420"/>
                      <a:pt x="0" y="411"/>
                      <a:pt x="0" y="399"/>
                    </a:cubicBezTo>
                    <a:cubicBezTo>
                      <a:pt x="0" y="399"/>
                      <a:pt x="0" y="399"/>
                      <a:pt x="0" y="399"/>
                    </a:cubicBezTo>
                    <a:cubicBezTo>
                      <a:pt x="0" y="57"/>
                      <a:pt x="0" y="57"/>
                      <a:pt x="0" y="57"/>
                    </a:cubicBezTo>
                    <a:cubicBezTo>
                      <a:pt x="0" y="45"/>
                      <a:pt x="10" y="35"/>
                      <a:pt x="22" y="35"/>
                    </a:cubicBezTo>
                    <a:cubicBezTo>
                      <a:pt x="22" y="35"/>
                      <a:pt x="22" y="35"/>
                      <a:pt x="22" y="35"/>
                    </a:cubicBezTo>
                    <a:cubicBezTo>
                      <a:pt x="139" y="35"/>
                      <a:pt x="139" y="35"/>
                      <a:pt x="139" y="35"/>
                    </a:cubicBezTo>
                    <a:cubicBezTo>
                      <a:pt x="139" y="32"/>
                      <a:pt x="139" y="29"/>
                      <a:pt x="139" y="26"/>
                    </a:cubicBezTo>
                    <a:cubicBezTo>
                      <a:pt x="139" y="26"/>
                      <a:pt x="139" y="26"/>
                      <a:pt x="139" y="26"/>
                    </a:cubicBezTo>
                    <a:cubicBezTo>
                      <a:pt x="139" y="19"/>
                      <a:pt x="141" y="13"/>
                      <a:pt x="145" y="8"/>
                    </a:cubicBezTo>
                    <a:cubicBezTo>
                      <a:pt x="145" y="8"/>
                      <a:pt x="145" y="8"/>
                      <a:pt x="145" y="8"/>
                    </a:cubicBezTo>
                    <a:cubicBezTo>
                      <a:pt x="149" y="3"/>
                      <a:pt x="155" y="0"/>
                      <a:pt x="161" y="0"/>
                    </a:cubicBezTo>
                    <a:cubicBezTo>
                      <a:pt x="161" y="0"/>
                      <a:pt x="161" y="0"/>
                      <a:pt x="161" y="0"/>
                    </a:cubicBezTo>
                    <a:cubicBezTo>
                      <a:pt x="169" y="0"/>
                      <a:pt x="176" y="5"/>
                      <a:pt x="181" y="13"/>
                    </a:cubicBezTo>
                    <a:cubicBezTo>
                      <a:pt x="181" y="13"/>
                      <a:pt x="181" y="13"/>
                      <a:pt x="181" y="13"/>
                    </a:cubicBezTo>
                    <a:cubicBezTo>
                      <a:pt x="182" y="15"/>
                      <a:pt x="186" y="21"/>
                      <a:pt x="191" y="30"/>
                    </a:cubicBezTo>
                    <a:cubicBezTo>
                      <a:pt x="191" y="30"/>
                      <a:pt x="191" y="30"/>
                      <a:pt x="191" y="30"/>
                    </a:cubicBezTo>
                    <a:cubicBezTo>
                      <a:pt x="191" y="30"/>
                      <a:pt x="191" y="30"/>
                      <a:pt x="191" y="30"/>
                    </a:cubicBezTo>
                    <a:cubicBezTo>
                      <a:pt x="193" y="34"/>
                      <a:pt x="191" y="39"/>
                      <a:pt x="187" y="41"/>
                    </a:cubicBezTo>
                    <a:cubicBezTo>
                      <a:pt x="187" y="41"/>
                      <a:pt x="187" y="41"/>
                      <a:pt x="187" y="41"/>
                    </a:cubicBezTo>
                    <a:cubicBezTo>
                      <a:pt x="184" y="43"/>
                      <a:pt x="179" y="42"/>
                      <a:pt x="177" y="38"/>
                    </a:cubicBezTo>
                    <a:cubicBezTo>
                      <a:pt x="177" y="38"/>
                      <a:pt x="177" y="38"/>
                      <a:pt x="177" y="38"/>
                    </a:cubicBezTo>
                    <a:cubicBezTo>
                      <a:pt x="172" y="29"/>
                      <a:pt x="168" y="23"/>
                      <a:pt x="167" y="21"/>
                    </a:cubicBezTo>
                    <a:cubicBezTo>
                      <a:pt x="167" y="21"/>
                      <a:pt x="167" y="21"/>
                      <a:pt x="167" y="21"/>
                    </a:cubicBezTo>
                    <a:cubicBezTo>
                      <a:pt x="165" y="17"/>
                      <a:pt x="162" y="16"/>
                      <a:pt x="161" y="16"/>
                    </a:cubicBezTo>
                    <a:cubicBezTo>
                      <a:pt x="161" y="16"/>
                      <a:pt x="161" y="16"/>
                      <a:pt x="161" y="16"/>
                    </a:cubicBezTo>
                    <a:cubicBezTo>
                      <a:pt x="159" y="17"/>
                      <a:pt x="155" y="18"/>
                      <a:pt x="155" y="27"/>
                    </a:cubicBezTo>
                    <a:cubicBezTo>
                      <a:pt x="155" y="27"/>
                      <a:pt x="155" y="27"/>
                      <a:pt x="155" y="27"/>
                    </a:cubicBezTo>
                    <a:cubicBezTo>
                      <a:pt x="155" y="31"/>
                      <a:pt x="155" y="36"/>
                      <a:pt x="155" y="43"/>
                    </a:cubicBezTo>
                    <a:cubicBezTo>
                      <a:pt x="155" y="43"/>
                      <a:pt x="155" y="43"/>
                      <a:pt x="155" y="43"/>
                    </a:cubicBezTo>
                    <a:cubicBezTo>
                      <a:pt x="155" y="47"/>
                      <a:pt x="151" y="51"/>
                      <a:pt x="147" y="51"/>
                    </a:cubicBezTo>
                    <a:cubicBezTo>
                      <a:pt x="147" y="51"/>
                      <a:pt x="147" y="51"/>
                      <a:pt x="147" y="51"/>
                    </a:cubicBezTo>
                    <a:cubicBezTo>
                      <a:pt x="22" y="51"/>
                      <a:pt x="22" y="51"/>
                      <a:pt x="22" y="51"/>
                    </a:cubicBezTo>
                    <a:cubicBezTo>
                      <a:pt x="19" y="51"/>
                      <a:pt x="16" y="54"/>
                      <a:pt x="16" y="57"/>
                    </a:cubicBezTo>
                    <a:cubicBezTo>
                      <a:pt x="16" y="57"/>
                      <a:pt x="16" y="57"/>
                      <a:pt x="16" y="57"/>
                    </a:cubicBezTo>
                    <a:cubicBezTo>
                      <a:pt x="16" y="399"/>
                      <a:pt x="16" y="399"/>
                      <a:pt x="16" y="399"/>
                    </a:cubicBezTo>
                    <a:cubicBezTo>
                      <a:pt x="16" y="402"/>
                      <a:pt x="19" y="404"/>
                      <a:pt x="22" y="404"/>
                    </a:cubicBezTo>
                    <a:cubicBezTo>
                      <a:pt x="22" y="404"/>
                      <a:pt x="22" y="404"/>
                      <a:pt x="22" y="404"/>
                    </a:cubicBezTo>
                    <a:cubicBezTo>
                      <a:pt x="147" y="404"/>
                      <a:pt x="147" y="404"/>
                      <a:pt x="147" y="404"/>
                    </a:cubicBezTo>
                    <a:cubicBezTo>
                      <a:pt x="151" y="404"/>
                      <a:pt x="155" y="408"/>
                      <a:pt x="155" y="412"/>
                    </a:cubicBezTo>
                    <a:cubicBezTo>
                      <a:pt x="155" y="412"/>
                      <a:pt x="155" y="412"/>
                      <a:pt x="155" y="412"/>
                    </a:cubicBezTo>
                    <a:cubicBezTo>
                      <a:pt x="155" y="419"/>
                      <a:pt x="155" y="425"/>
                      <a:pt x="155" y="429"/>
                    </a:cubicBezTo>
                    <a:cubicBezTo>
                      <a:pt x="155" y="429"/>
                      <a:pt x="155" y="429"/>
                      <a:pt x="155" y="429"/>
                    </a:cubicBezTo>
                    <a:cubicBezTo>
                      <a:pt x="155" y="438"/>
                      <a:pt x="159" y="440"/>
                      <a:pt x="161" y="440"/>
                    </a:cubicBezTo>
                    <a:cubicBezTo>
                      <a:pt x="161" y="440"/>
                      <a:pt x="161" y="440"/>
                      <a:pt x="161" y="440"/>
                    </a:cubicBezTo>
                    <a:cubicBezTo>
                      <a:pt x="162" y="440"/>
                      <a:pt x="164" y="439"/>
                      <a:pt x="166" y="436"/>
                    </a:cubicBezTo>
                    <a:cubicBezTo>
                      <a:pt x="166" y="436"/>
                      <a:pt x="166" y="436"/>
                      <a:pt x="166" y="436"/>
                    </a:cubicBezTo>
                    <a:cubicBezTo>
                      <a:pt x="177" y="417"/>
                      <a:pt x="248" y="287"/>
                      <a:pt x="268" y="250"/>
                    </a:cubicBezTo>
                    <a:cubicBezTo>
                      <a:pt x="268" y="250"/>
                      <a:pt x="268" y="250"/>
                      <a:pt x="268" y="250"/>
                    </a:cubicBezTo>
                    <a:cubicBezTo>
                      <a:pt x="271" y="245"/>
                      <a:pt x="273" y="241"/>
                      <a:pt x="273" y="241"/>
                    </a:cubicBezTo>
                    <a:cubicBezTo>
                      <a:pt x="273" y="241"/>
                      <a:pt x="273" y="241"/>
                      <a:pt x="273" y="241"/>
                    </a:cubicBezTo>
                    <a:cubicBezTo>
                      <a:pt x="275" y="236"/>
                      <a:pt x="276" y="233"/>
                      <a:pt x="277" y="232"/>
                    </a:cubicBezTo>
                    <a:cubicBezTo>
                      <a:pt x="277" y="232"/>
                      <a:pt x="277" y="232"/>
                      <a:pt x="277" y="232"/>
                    </a:cubicBezTo>
                    <a:cubicBezTo>
                      <a:pt x="277" y="231"/>
                      <a:pt x="277" y="231"/>
                      <a:pt x="277" y="228"/>
                    </a:cubicBezTo>
                    <a:cubicBezTo>
                      <a:pt x="277" y="228"/>
                      <a:pt x="277" y="228"/>
                      <a:pt x="277" y="228"/>
                    </a:cubicBezTo>
                    <a:cubicBezTo>
                      <a:pt x="277" y="224"/>
                      <a:pt x="277" y="224"/>
                      <a:pt x="277" y="223"/>
                    </a:cubicBezTo>
                    <a:cubicBezTo>
                      <a:pt x="277" y="223"/>
                      <a:pt x="277" y="223"/>
                      <a:pt x="277" y="223"/>
                    </a:cubicBezTo>
                    <a:cubicBezTo>
                      <a:pt x="277" y="222"/>
                      <a:pt x="275" y="220"/>
                      <a:pt x="273" y="215"/>
                    </a:cubicBezTo>
                    <a:cubicBezTo>
                      <a:pt x="273" y="215"/>
                      <a:pt x="273" y="215"/>
                      <a:pt x="273" y="215"/>
                    </a:cubicBezTo>
                    <a:cubicBezTo>
                      <a:pt x="269" y="208"/>
                      <a:pt x="221" y="119"/>
                      <a:pt x="191" y="65"/>
                    </a:cubicBezTo>
                    <a:cubicBezTo>
                      <a:pt x="191" y="65"/>
                      <a:pt x="191" y="65"/>
                      <a:pt x="191" y="65"/>
                    </a:cubicBezTo>
                    <a:cubicBezTo>
                      <a:pt x="189" y="61"/>
                      <a:pt x="191" y="56"/>
                      <a:pt x="194" y="54"/>
                    </a:cubicBezTo>
                    <a:cubicBezTo>
                      <a:pt x="194" y="54"/>
                      <a:pt x="194" y="54"/>
                      <a:pt x="194" y="54"/>
                    </a:cubicBezTo>
                    <a:cubicBezTo>
                      <a:pt x="198" y="52"/>
                      <a:pt x="203" y="53"/>
                      <a:pt x="205" y="57"/>
                    </a:cubicBezTo>
                    <a:cubicBezTo>
                      <a:pt x="205" y="57"/>
                      <a:pt x="205" y="57"/>
                      <a:pt x="205" y="57"/>
                    </a:cubicBezTo>
                    <a:cubicBezTo>
                      <a:pt x="235" y="111"/>
                      <a:pt x="283" y="200"/>
                      <a:pt x="287" y="207"/>
                    </a:cubicBezTo>
                    <a:cubicBezTo>
                      <a:pt x="287" y="207"/>
                      <a:pt x="287" y="207"/>
                      <a:pt x="287" y="207"/>
                    </a:cubicBezTo>
                    <a:cubicBezTo>
                      <a:pt x="289" y="212"/>
                      <a:pt x="291" y="215"/>
                      <a:pt x="292" y="218"/>
                    </a:cubicBezTo>
                    <a:cubicBezTo>
                      <a:pt x="292" y="218"/>
                      <a:pt x="292" y="218"/>
                      <a:pt x="292" y="218"/>
                    </a:cubicBezTo>
                    <a:cubicBezTo>
                      <a:pt x="293" y="221"/>
                      <a:pt x="293" y="224"/>
                      <a:pt x="293" y="228"/>
                    </a:cubicBezTo>
                    <a:cubicBezTo>
                      <a:pt x="293" y="228"/>
                      <a:pt x="293" y="228"/>
                      <a:pt x="293" y="228"/>
                    </a:cubicBezTo>
                    <a:cubicBezTo>
                      <a:pt x="293" y="231"/>
                      <a:pt x="293" y="235"/>
                      <a:pt x="292" y="238"/>
                    </a:cubicBezTo>
                    <a:cubicBezTo>
                      <a:pt x="292" y="238"/>
                      <a:pt x="292" y="238"/>
                      <a:pt x="292" y="238"/>
                    </a:cubicBezTo>
                    <a:cubicBezTo>
                      <a:pt x="290" y="241"/>
                      <a:pt x="289" y="243"/>
                      <a:pt x="287" y="248"/>
                    </a:cubicBezTo>
                    <a:cubicBezTo>
                      <a:pt x="287" y="248"/>
                      <a:pt x="287" y="248"/>
                      <a:pt x="287" y="248"/>
                    </a:cubicBezTo>
                    <a:cubicBezTo>
                      <a:pt x="286" y="249"/>
                      <a:pt x="285" y="252"/>
                      <a:pt x="282" y="257"/>
                    </a:cubicBezTo>
                    <a:cubicBezTo>
                      <a:pt x="282" y="257"/>
                      <a:pt x="282" y="257"/>
                      <a:pt x="282" y="257"/>
                    </a:cubicBezTo>
                    <a:cubicBezTo>
                      <a:pt x="279" y="263"/>
                      <a:pt x="275" y="270"/>
                      <a:pt x="271" y="278"/>
                    </a:cubicBezTo>
                    <a:cubicBezTo>
                      <a:pt x="271" y="278"/>
                      <a:pt x="271" y="278"/>
                      <a:pt x="271" y="278"/>
                    </a:cubicBezTo>
                    <a:cubicBezTo>
                      <a:pt x="262" y="295"/>
                      <a:pt x="249" y="318"/>
                      <a:pt x="237" y="340"/>
                    </a:cubicBezTo>
                    <a:cubicBezTo>
                      <a:pt x="237" y="340"/>
                      <a:pt x="237" y="340"/>
                      <a:pt x="237" y="340"/>
                    </a:cubicBezTo>
                    <a:cubicBezTo>
                      <a:pt x="212" y="386"/>
                      <a:pt x="186" y="433"/>
                      <a:pt x="180" y="444"/>
                    </a:cubicBezTo>
                    <a:cubicBezTo>
                      <a:pt x="180" y="444"/>
                      <a:pt x="180" y="444"/>
                      <a:pt x="180" y="444"/>
                    </a:cubicBezTo>
                    <a:cubicBezTo>
                      <a:pt x="176" y="451"/>
                      <a:pt x="169" y="456"/>
                      <a:pt x="161" y="456"/>
                    </a:cubicBezTo>
                    <a:cubicBezTo>
                      <a:pt x="161" y="456"/>
                      <a:pt x="161" y="456"/>
                      <a:pt x="161" y="456"/>
                    </a:cubicBezTo>
                    <a:cubicBezTo>
                      <a:pt x="161" y="456"/>
                      <a:pt x="161" y="456"/>
                      <a:pt x="161" y="456"/>
                    </a:cubicBezTo>
                    <a:close/>
                  </a:path>
                </a:pathLst>
              </a:custGeom>
              <a:solidFill>
                <a:srgbClr val="FFFFFF">
                  <a:alpha val="82000"/>
                </a:srgbClr>
              </a:solidFill>
              <a:ln w="9525">
                <a:noFill/>
                <a:round/>
                <a:headEnd/>
                <a:tailEnd/>
              </a:ln>
            </p:spPr>
            <p:txBody>
              <a:bodyPr anchor="ctr">
                <a:prstTxWarp prst="textNoShape">
                  <a:avLst/>
                </a:prstTxWarp>
              </a:bodyPr>
              <a:lstStyle/>
              <a:p>
                <a:endParaRPr lang="en-US" sz="1600" dirty="0">
                  <a:latin typeface="Arial"/>
                  <a:ea typeface="Arial"/>
                  <a:cs typeface="Arial"/>
                </a:endParaRPr>
              </a:p>
            </p:txBody>
          </p:sp>
        </p:grpSp>
        <p:grpSp>
          <p:nvGrpSpPr>
            <p:cNvPr id="2" name="Group 1"/>
            <p:cNvGrpSpPr/>
            <p:nvPr/>
          </p:nvGrpSpPr>
          <p:grpSpPr>
            <a:xfrm>
              <a:off x="10457500" y="4766531"/>
              <a:ext cx="1408202" cy="1090026"/>
              <a:chOff x="9234613" y="2193082"/>
              <a:chExt cx="1408202" cy="1090026"/>
            </a:xfrm>
          </p:grpSpPr>
          <p:sp>
            <p:nvSpPr>
              <p:cNvPr id="21" name="Rektangel med rundade hörn 20"/>
              <p:cNvSpPr/>
              <p:nvPr/>
            </p:nvSpPr>
            <p:spPr bwMode="auto">
              <a:xfrm>
                <a:off x="9234613" y="2301416"/>
                <a:ext cx="1408201" cy="295450"/>
              </a:xfrm>
              <a:prstGeom prst="roundRect">
                <a:avLst/>
              </a:prstGeom>
              <a:noFill/>
              <a:ln w="12700"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ctr"/>
                <a:r>
                  <a:rPr lang="en-US" altLang="en-US" sz="1100" dirty="0">
                    <a:solidFill>
                      <a:schemeClr val="bg1"/>
                    </a:solidFill>
                    <a:latin typeface="Arial"/>
                    <a:cs typeface="Arial"/>
                  </a:rPr>
                  <a:t>TRANSPORT</a:t>
                </a:r>
              </a:p>
            </p:txBody>
          </p:sp>
          <p:sp>
            <p:nvSpPr>
              <p:cNvPr id="22" name="Rektangel med rundade hörn 21"/>
              <p:cNvSpPr/>
              <p:nvPr/>
            </p:nvSpPr>
            <p:spPr bwMode="auto">
              <a:xfrm>
                <a:off x="9234614" y="2987658"/>
                <a:ext cx="1408201" cy="295450"/>
              </a:xfrm>
              <a:prstGeom prst="roundRect">
                <a:avLst/>
              </a:prstGeom>
              <a:noFill/>
              <a:ln w="12700"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ctr"/>
                <a:r>
                  <a:rPr lang="en-US" altLang="en-US" sz="1200" b="1" dirty="0">
                    <a:solidFill>
                      <a:schemeClr val="bg1"/>
                    </a:solidFill>
                    <a:latin typeface="Arial"/>
                    <a:cs typeface="Arial"/>
                  </a:rPr>
                  <a:t>MOBILITY</a:t>
                </a:r>
              </a:p>
            </p:txBody>
          </p:sp>
          <p:sp>
            <p:nvSpPr>
              <p:cNvPr id="46" name="Freeform 24"/>
              <p:cNvSpPr>
                <a:spLocks noChangeAspect="1"/>
              </p:cNvSpPr>
              <p:nvPr/>
            </p:nvSpPr>
            <p:spPr bwMode="auto">
              <a:xfrm rot="5400000">
                <a:off x="9542719" y="1973877"/>
                <a:ext cx="788001" cy="1226412"/>
              </a:xfrm>
              <a:custGeom>
                <a:avLst/>
                <a:gdLst>
                  <a:gd name="T0" fmla="*/ 2147483647 w 293"/>
                  <a:gd name="T1" fmla="*/ 2147483647 h 456"/>
                  <a:gd name="T2" fmla="*/ 2147483647 w 293"/>
                  <a:gd name="T3" fmla="*/ 2147483647 h 456"/>
                  <a:gd name="T4" fmla="*/ 2147483647 w 293"/>
                  <a:gd name="T5" fmla="*/ 2147483647 h 456"/>
                  <a:gd name="T6" fmla="*/ 2147483647 w 293"/>
                  <a:gd name="T7" fmla="*/ 2147483647 h 456"/>
                  <a:gd name="T8" fmla="*/ 0 w 293"/>
                  <a:gd name="T9" fmla="*/ 2147483647 h 456"/>
                  <a:gd name="T10" fmla="*/ 2147483647 w 293"/>
                  <a:gd name="T11" fmla="*/ 2147483647 h 456"/>
                  <a:gd name="T12" fmla="*/ 2147483647 w 293"/>
                  <a:gd name="T13" fmla="*/ 2147483647 h 456"/>
                  <a:gd name="T14" fmla="*/ 2147483647 w 293"/>
                  <a:gd name="T15" fmla="*/ 2147483647 h 456"/>
                  <a:gd name="T16" fmla="*/ 2147483647 w 293"/>
                  <a:gd name="T17" fmla="*/ 2147483647 h 456"/>
                  <a:gd name="T18" fmla="*/ 2147483647 w 293"/>
                  <a:gd name="T19" fmla="*/ 0 h 456"/>
                  <a:gd name="T20" fmla="*/ 2147483647 w 293"/>
                  <a:gd name="T21" fmla="*/ 2147483647 h 456"/>
                  <a:gd name="T22" fmla="*/ 2147483647 w 293"/>
                  <a:gd name="T23" fmla="*/ 2147483647 h 456"/>
                  <a:gd name="T24" fmla="*/ 2147483647 w 293"/>
                  <a:gd name="T25" fmla="*/ 2147483647 h 456"/>
                  <a:gd name="T26" fmla="*/ 2147483647 w 293"/>
                  <a:gd name="T27" fmla="*/ 2147483647 h 456"/>
                  <a:gd name="T28" fmla="*/ 2147483647 w 293"/>
                  <a:gd name="T29" fmla="*/ 2147483647 h 456"/>
                  <a:gd name="T30" fmla="*/ 2147483647 w 293"/>
                  <a:gd name="T31" fmla="*/ 2147483647 h 456"/>
                  <a:gd name="T32" fmla="*/ 2147483647 w 293"/>
                  <a:gd name="T33" fmla="*/ 2147483647 h 456"/>
                  <a:gd name="T34" fmla="*/ 2147483647 w 293"/>
                  <a:gd name="T35" fmla="*/ 2147483647 h 456"/>
                  <a:gd name="T36" fmla="*/ 2147483647 w 293"/>
                  <a:gd name="T37" fmla="*/ 2147483647 h 456"/>
                  <a:gd name="T38" fmla="*/ 2147483647 w 293"/>
                  <a:gd name="T39" fmla="*/ 2147483647 h 456"/>
                  <a:gd name="T40" fmla="*/ 2147483647 w 293"/>
                  <a:gd name="T41" fmla="*/ 2147483647 h 456"/>
                  <a:gd name="T42" fmla="*/ 2147483647 w 293"/>
                  <a:gd name="T43" fmla="*/ 2147483647 h 456"/>
                  <a:gd name="T44" fmla="*/ 2147483647 w 293"/>
                  <a:gd name="T45" fmla="*/ 2147483647 h 456"/>
                  <a:gd name="T46" fmla="*/ 2147483647 w 293"/>
                  <a:gd name="T47" fmla="*/ 2147483647 h 456"/>
                  <a:gd name="T48" fmla="*/ 2147483647 w 293"/>
                  <a:gd name="T49" fmla="*/ 2147483647 h 456"/>
                  <a:gd name="T50" fmla="*/ 2147483647 w 293"/>
                  <a:gd name="T51" fmla="*/ 2147483647 h 456"/>
                  <a:gd name="T52" fmla="*/ 2147483647 w 293"/>
                  <a:gd name="T53" fmla="*/ 2147483647 h 456"/>
                  <a:gd name="T54" fmla="*/ 2147483647 w 293"/>
                  <a:gd name="T55" fmla="*/ 2147483647 h 456"/>
                  <a:gd name="T56" fmla="*/ 2147483647 w 293"/>
                  <a:gd name="T57" fmla="*/ 2147483647 h 456"/>
                  <a:gd name="T58" fmla="*/ 2147483647 w 293"/>
                  <a:gd name="T59" fmla="*/ 2147483647 h 456"/>
                  <a:gd name="T60" fmla="*/ 2147483647 w 293"/>
                  <a:gd name="T61" fmla="*/ 2147483647 h 456"/>
                  <a:gd name="T62" fmla="*/ 2147483647 w 293"/>
                  <a:gd name="T63" fmla="*/ 2147483647 h 456"/>
                  <a:gd name="T64" fmla="*/ 2147483647 w 293"/>
                  <a:gd name="T65" fmla="*/ 2147483647 h 456"/>
                  <a:gd name="T66" fmla="*/ 2147483647 w 293"/>
                  <a:gd name="T67" fmla="*/ 2147483647 h 456"/>
                  <a:gd name="T68" fmla="*/ 2147483647 w 293"/>
                  <a:gd name="T69" fmla="*/ 2147483647 h 456"/>
                  <a:gd name="T70" fmla="*/ 2147483647 w 293"/>
                  <a:gd name="T71" fmla="*/ 2147483647 h 456"/>
                  <a:gd name="T72" fmla="*/ 2147483647 w 293"/>
                  <a:gd name="T73" fmla="*/ 2147483647 h 456"/>
                  <a:gd name="T74" fmla="*/ 2147483647 w 293"/>
                  <a:gd name="T75" fmla="*/ 2147483647 h 456"/>
                  <a:gd name="T76" fmla="*/ 2147483647 w 293"/>
                  <a:gd name="T77" fmla="*/ 2147483647 h 456"/>
                  <a:gd name="T78" fmla="*/ 2147483647 w 293"/>
                  <a:gd name="T79" fmla="*/ 2147483647 h 456"/>
                  <a:gd name="T80" fmla="*/ 2147483647 w 293"/>
                  <a:gd name="T81" fmla="*/ 2147483647 h 456"/>
                  <a:gd name="T82" fmla="*/ 2147483647 w 293"/>
                  <a:gd name="T83" fmla="*/ 2147483647 h 456"/>
                  <a:gd name="T84" fmla="*/ 2147483647 w 293"/>
                  <a:gd name="T85" fmla="*/ 2147483647 h 456"/>
                  <a:gd name="T86" fmla="*/ 2147483647 w 293"/>
                  <a:gd name="T87" fmla="*/ 2147483647 h 456"/>
                  <a:gd name="T88" fmla="*/ 2147483647 w 293"/>
                  <a:gd name="T89" fmla="*/ 2147483647 h 456"/>
                  <a:gd name="T90" fmla="*/ 2147483647 w 293"/>
                  <a:gd name="T91" fmla="*/ 2147483647 h 4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3"/>
                  <a:gd name="T139" fmla="*/ 0 h 456"/>
                  <a:gd name="T140" fmla="*/ 293 w 293"/>
                  <a:gd name="T141" fmla="*/ 456 h 4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3" h="456">
                    <a:moveTo>
                      <a:pt x="161" y="456"/>
                    </a:moveTo>
                    <a:cubicBezTo>
                      <a:pt x="155" y="456"/>
                      <a:pt x="149" y="453"/>
                      <a:pt x="145" y="448"/>
                    </a:cubicBezTo>
                    <a:cubicBezTo>
                      <a:pt x="145" y="448"/>
                      <a:pt x="145" y="448"/>
                      <a:pt x="145" y="448"/>
                    </a:cubicBezTo>
                    <a:cubicBezTo>
                      <a:pt x="141" y="443"/>
                      <a:pt x="139" y="437"/>
                      <a:pt x="139" y="429"/>
                    </a:cubicBezTo>
                    <a:cubicBezTo>
                      <a:pt x="139" y="429"/>
                      <a:pt x="139" y="429"/>
                      <a:pt x="139" y="429"/>
                    </a:cubicBezTo>
                    <a:cubicBezTo>
                      <a:pt x="139" y="427"/>
                      <a:pt x="139" y="424"/>
                      <a:pt x="139" y="420"/>
                    </a:cubicBezTo>
                    <a:cubicBezTo>
                      <a:pt x="139" y="420"/>
                      <a:pt x="139" y="420"/>
                      <a:pt x="139" y="420"/>
                    </a:cubicBezTo>
                    <a:cubicBezTo>
                      <a:pt x="22" y="420"/>
                      <a:pt x="22" y="420"/>
                      <a:pt x="22" y="420"/>
                    </a:cubicBezTo>
                    <a:cubicBezTo>
                      <a:pt x="10" y="420"/>
                      <a:pt x="0" y="411"/>
                      <a:pt x="0" y="399"/>
                    </a:cubicBezTo>
                    <a:cubicBezTo>
                      <a:pt x="0" y="399"/>
                      <a:pt x="0" y="399"/>
                      <a:pt x="0" y="399"/>
                    </a:cubicBezTo>
                    <a:cubicBezTo>
                      <a:pt x="0" y="57"/>
                      <a:pt x="0" y="57"/>
                      <a:pt x="0" y="57"/>
                    </a:cubicBezTo>
                    <a:cubicBezTo>
                      <a:pt x="0" y="45"/>
                      <a:pt x="10" y="35"/>
                      <a:pt x="22" y="35"/>
                    </a:cubicBezTo>
                    <a:cubicBezTo>
                      <a:pt x="22" y="35"/>
                      <a:pt x="22" y="35"/>
                      <a:pt x="22" y="35"/>
                    </a:cubicBezTo>
                    <a:cubicBezTo>
                      <a:pt x="139" y="35"/>
                      <a:pt x="139" y="35"/>
                      <a:pt x="139" y="35"/>
                    </a:cubicBezTo>
                    <a:cubicBezTo>
                      <a:pt x="139" y="32"/>
                      <a:pt x="139" y="29"/>
                      <a:pt x="139" y="26"/>
                    </a:cubicBezTo>
                    <a:cubicBezTo>
                      <a:pt x="139" y="26"/>
                      <a:pt x="139" y="26"/>
                      <a:pt x="139" y="26"/>
                    </a:cubicBezTo>
                    <a:cubicBezTo>
                      <a:pt x="139" y="19"/>
                      <a:pt x="141" y="13"/>
                      <a:pt x="145" y="8"/>
                    </a:cubicBezTo>
                    <a:cubicBezTo>
                      <a:pt x="145" y="8"/>
                      <a:pt x="145" y="8"/>
                      <a:pt x="145" y="8"/>
                    </a:cubicBezTo>
                    <a:cubicBezTo>
                      <a:pt x="149" y="3"/>
                      <a:pt x="155" y="0"/>
                      <a:pt x="161" y="0"/>
                    </a:cubicBezTo>
                    <a:cubicBezTo>
                      <a:pt x="161" y="0"/>
                      <a:pt x="161" y="0"/>
                      <a:pt x="161" y="0"/>
                    </a:cubicBezTo>
                    <a:cubicBezTo>
                      <a:pt x="169" y="0"/>
                      <a:pt x="176" y="5"/>
                      <a:pt x="181" y="13"/>
                    </a:cubicBezTo>
                    <a:cubicBezTo>
                      <a:pt x="181" y="13"/>
                      <a:pt x="181" y="13"/>
                      <a:pt x="181" y="13"/>
                    </a:cubicBezTo>
                    <a:cubicBezTo>
                      <a:pt x="182" y="15"/>
                      <a:pt x="186" y="21"/>
                      <a:pt x="191" y="30"/>
                    </a:cubicBezTo>
                    <a:cubicBezTo>
                      <a:pt x="191" y="30"/>
                      <a:pt x="191" y="30"/>
                      <a:pt x="191" y="30"/>
                    </a:cubicBezTo>
                    <a:cubicBezTo>
                      <a:pt x="191" y="30"/>
                      <a:pt x="191" y="30"/>
                      <a:pt x="191" y="30"/>
                    </a:cubicBezTo>
                    <a:cubicBezTo>
                      <a:pt x="193" y="34"/>
                      <a:pt x="191" y="39"/>
                      <a:pt x="187" y="41"/>
                    </a:cubicBezTo>
                    <a:cubicBezTo>
                      <a:pt x="187" y="41"/>
                      <a:pt x="187" y="41"/>
                      <a:pt x="187" y="41"/>
                    </a:cubicBezTo>
                    <a:cubicBezTo>
                      <a:pt x="184" y="43"/>
                      <a:pt x="179" y="42"/>
                      <a:pt x="177" y="38"/>
                    </a:cubicBezTo>
                    <a:cubicBezTo>
                      <a:pt x="177" y="38"/>
                      <a:pt x="177" y="38"/>
                      <a:pt x="177" y="38"/>
                    </a:cubicBezTo>
                    <a:cubicBezTo>
                      <a:pt x="172" y="29"/>
                      <a:pt x="168" y="23"/>
                      <a:pt x="167" y="21"/>
                    </a:cubicBezTo>
                    <a:cubicBezTo>
                      <a:pt x="167" y="21"/>
                      <a:pt x="167" y="21"/>
                      <a:pt x="167" y="21"/>
                    </a:cubicBezTo>
                    <a:cubicBezTo>
                      <a:pt x="165" y="17"/>
                      <a:pt x="162" y="16"/>
                      <a:pt x="161" y="16"/>
                    </a:cubicBezTo>
                    <a:cubicBezTo>
                      <a:pt x="161" y="16"/>
                      <a:pt x="161" y="16"/>
                      <a:pt x="161" y="16"/>
                    </a:cubicBezTo>
                    <a:cubicBezTo>
                      <a:pt x="159" y="17"/>
                      <a:pt x="155" y="18"/>
                      <a:pt x="155" y="27"/>
                    </a:cubicBezTo>
                    <a:cubicBezTo>
                      <a:pt x="155" y="27"/>
                      <a:pt x="155" y="27"/>
                      <a:pt x="155" y="27"/>
                    </a:cubicBezTo>
                    <a:cubicBezTo>
                      <a:pt x="155" y="31"/>
                      <a:pt x="155" y="36"/>
                      <a:pt x="155" y="43"/>
                    </a:cubicBezTo>
                    <a:cubicBezTo>
                      <a:pt x="155" y="43"/>
                      <a:pt x="155" y="43"/>
                      <a:pt x="155" y="43"/>
                    </a:cubicBezTo>
                    <a:cubicBezTo>
                      <a:pt x="155" y="47"/>
                      <a:pt x="151" y="51"/>
                      <a:pt x="147" y="51"/>
                    </a:cubicBezTo>
                    <a:cubicBezTo>
                      <a:pt x="147" y="51"/>
                      <a:pt x="147" y="51"/>
                      <a:pt x="147" y="51"/>
                    </a:cubicBezTo>
                    <a:cubicBezTo>
                      <a:pt x="22" y="51"/>
                      <a:pt x="22" y="51"/>
                      <a:pt x="22" y="51"/>
                    </a:cubicBezTo>
                    <a:cubicBezTo>
                      <a:pt x="19" y="51"/>
                      <a:pt x="16" y="54"/>
                      <a:pt x="16" y="57"/>
                    </a:cubicBezTo>
                    <a:cubicBezTo>
                      <a:pt x="16" y="57"/>
                      <a:pt x="16" y="57"/>
                      <a:pt x="16" y="57"/>
                    </a:cubicBezTo>
                    <a:cubicBezTo>
                      <a:pt x="16" y="399"/>
                      <a:pt x="16" y="399"/>
                      <a:pt x="16" y="399"/>
                    </a:cubicBezTo>
                    <a:cubicBezTo>
                      <a:pt x="16" y="402"/>
                      <a:pt x="19" y="404"/>
                      <a:pt x="22" y="404"/>
                    </a:cubicBezTo>
                    <a:cubicBezTo>
                      <a:pt x="22" y="404"/>
                      <a:pt x="22" y="404"/>
                      <a:pt x="22" y="404"/>
                    </a:cubicBezTo>
                    <a:cubicBezTo>
                      <a:pt x="147" y="404"/>
                      <a:pt x="147" y="404"/>
                      <a:pt x="147" y="404"/>
                    </a:cubicBezTo>
                    <a:cubicBezTo>
                      <a:pt x="151" y="404"/>
                      <a:pt x="155" y="408"/>
                      <a:pt x="155" y="412"/>
                    </a:cubicBezTo>
                    <a:cubicBezTo>
                      <a:pt x="155" y="412"/>
                      <a:pt x="155" y="412"/>
                      <a:pt x="155" y="412"/>
                    </a:cubicBezTo>
                    <a:cubicBezTo>
                      <a:pt x="155" y="419"/>
                      <a:pt x="155" y="425"/>
                      <a:pt x="155" y="429"/>
                    </a:cubicBezTo>
                    <a:cubicBezTo>
                      <a:pt x="155" y="429"/>
                      <a:pt x="155" y="429"/>
                      <a:pt x="155" y="429"/>
                    </a:cubicBezTo>
                    <a:cubicBezTo>
                      <a:pt x="155" y="438"/>
                      <a:pt x="159" y="440"/>
                      <a:pt x="161" y="440"/>
                    </a:cubicBezTo>
                    <a:cubicBezTo>
                      <a:pt x="161" y="440"/>
                      <a:pt x="161" y="440"/>
                      <a:pt x="161" y="440"/>
                    </a:cubicBezTo>
                    <a:cubicBezTo>
                      <a:pt x="162" y="440"/>
                      <a:pt x="164" y="439"/>
                      <a:pt x="166" y="436"/>
                    </a:cubicBezTo>
                    <a:cubicBezTo>
                      <a:pt x="166" y="436"/>
                      <a:pt x="166" y="436"/>
                      <a:pt x="166" y="436"/>
                    </a:cubicBezTo>
                    <a:cubicBezTo>
                      <a:pt x="177" y="417"/>
                      <a:pt x="248" y="287"/>
                      <a:pt x="268" y="250"/>
                    </a:cubicBezTo>
                    <a:cubicBezTo>
                      <a:pt x="268" y="250"/>
                      <a:pt x="268" y="250"/>
                      <a:pt x="268" y="250"/>
                    </a:cubicBezTo>
                    <a:cubicBezTo>
                      <a:pt x="271" y="245"/>
                      <a:pt x="273" y="241"/>
                      <a:pt x="273" y="241"/>
                    </a:cubicBezTo>
                    <a:cubicBezTo>
                      <a:pt x="273" y="241"/>
                      <a:pt x="273" y="241"/>
                      <a:pt x="273" y="241"/>
                    </a:cubicBezTo>
                    <a:cubicBezTo>
                      <a:pt x="275" y="236"/>
                      <a:pt x="276" y="233"/>
                      <a:pt x="277" y="232"/>
                    </a:cubicBezTo>
                    <a:cubicBezTo>
                      <a:pt x="277" y="232"/>
                      <a:pt x="277" y="232"/>
                      <a:pt x="277" y="232"/>
                    </a:cubicBezTo>
                    <a:cubicBezTo>
                      <a:pt x="277" y="231"/>
                      <a:pt x="277" y="231"/>
                      <a:pt x="277" y="228"/>
                    </a:cubicBezTo>
                    <a:cubicBezTo>
                      <a:pt x="277" y="228"/>
                      <a:pt x="277" y="228"/>
                      <a:pt x="277" y="228"/>
                    </a:cubicBezTo>
                    <a:cubicBezTo>
                      <a:pt x="277" y="224"/>
                      <a:pt x="277" y="224"/>
                      <a:pt x="277" y="223"/>
                    </a:cubicBezTo>
                    <a:cubicBezTo>
                      <a:pt x="277" y="223"/>
                      <a:pt x="277" y="223"/>
                      <a:pt x="277" y="223"/>
                    </a:cubicBezTo>
                    <a:cubicBezTo>
                      <a:pt x="277" y="222"/>
                      <a:pt x="275" y="220"/>
                      <a:pt x="273" y="215"/>
                    </a:cubicBezTo>
                    <a:cubicBezTo>
                      <a:pt x="273" y="215"/>
                      <a:pt x="273" y="215"/>
                      <a:pt x="273" y="215"/>
                    </a:cubicBezTo>
                    <a:cubicBezTo>
                      <a:pt x="269" y="208"/>
                      <a:pt x="221" y="119"/>
                      <a:pt x="191" y="65"/>
                    </a:cubicBezTo>
                    <a:cubicBezTo>
                      <a:pt x="191" y="65"/>
                      <a:pt x="191" y="65"/>
                      <a:pt x="191" y="65"/>
                    </a:cubicBezTo>
                    <a:cubicBezTo>
                      <a:pt x="189" y="61"/>
                      <a:pt x="191" y="56"/>
                      <a:pt x="194" y="54"/>
                    </a:cubicBezTo>
                    <a:cubicBezTo>
                      <a:pt x="194" y="54"/>
                      <a:pt x="194" y="54"/>
                      <a:pt x="194" y="54"/>
                    </a:cubicBezTo>
                    <a:cubicBezTo>
                      <a:pt x="198" y="52"/>
                      <a:pt x="203" y="53"/>
                      <a:pt x="205" y="57"/>
                    </a:cubicBezTo>
                    <a:cubicBezTo>
                      <a:pt x="205" y="57"/>
                      <a:pt x="205" y="57"/>
                      <a:pt x="205" y="57"/>
                    </a:cubicBezTo>
                    <a:cubicBezTo>
                      <a:pt x="235" y="111"/>
                      <a:pt x="283" y="200"/>
                      <a:pt x="287" y="207"/>
                    </a:cubicBezTo>
                    <a:cubicBezTo>
                      <a:pt x="287" y="207"/>
                      <a:pt x="287" y="207"/>
                      <a:pt x="287" y="207"/>
                    </a:cubicBezTo>
                    <a:cubicBezTo>
                      <a:pt x="289" y="212"/>
                      <a:pt x="291" y="215"/>
                      <a:pt x="292" y="218"/>
                    </a:cubicBezTo>
                    <a:cubicBezTo>
                      <a:pt x="292" y="218"/>
                      <a:pt x="292" y="218"/>
                      <a:pt x="292" y="218"/>
                    </a:cubicBezTo>
                    <a:cubicBezTo>
                      <a:pt x="293" y="221"/>
                      <a:pt x="293" y="224"/>
                      <a:pt x="293" y="228"/>
                    </a:cubicBezTo>
                    <a:cubicBezTo>
                      <a:pt x="293" y="228"/>
                      <a:pt x="293" y="228"/>
                      <a:pt x="293" y="228"/>
                    </a:cubicBezTo>
                    <a:cubicBezTo>
                      <a:pt x="293" y="231"/>
                      <a:pt x="293" y="235"/>
                      <a:pt x="292" y="238"/>
                    </a:cubicBezTo>
                    <a:cubicBezTo>
                      <a:pt x="292" y="238"/>
                      <a:pt x="292" y="238"/>
                      <a:pt x="292" y="238"/>
                    </a:cubicBezTo>
                    <a:cubicBezTo>
                      <a:pt x="290" y="241"/>
                      <a:pt x="289" y="243"/>
                      <a:pt x="287" y="248"/>
                    </a:cubicBezTo>
                    <a:cubicBezTo>
                      <a:pt x="287" y="248"/>
                      <a:pt x="287" y="248"/>
                      <a:pt x="287" y="248"/>
                    </a:cubicBezTo>
                    <a:cubicBezTo>
                      <a:pt x="286" y="249"/>
                      <a:pt x="285" y="252"/>
                      <a:pt x="282" y="257"/>
                    </a:cubicBezTo>
                    <a:cubicBezTo>
                      <a:pt x="282" y="257"/>
                      <a:pt x="282" y="257"/>
                      <a:pt x="282" y="257"/>
                    </a:cubicBezTo>
                    <a:cubicBezTo>
                      <a:pt x="279" y="263"/>
                      <a:pt x="275" y="270"/>
                      <a:pt x="271" y="278"/>
                    </a:cubicBezTo>
                    <a:cubicBezTo>
                      <a:pt x="271" y="278"/>
                      <a:pt x="271" y="278"/>
                      <a:pt x="271" y="278"/>
                    </a:cubicBezTo>
                    <a:cubicBezTo>
                      <a:pt x="262" y="295"/>
                      <a:pt x="249" y="318"/>
                      <a:pt x="237" y="340"/>
                    </a:cubicBezTo>
                    <a:cubicBezTo>
                      <a:pt x="237" y="340"/>
                      <a:pt x="237" y="340"/>
                      <a:pt x="237" y="340"/>
                    </a:cubicBezTo>
                    <a:cubicBezTo>
                      <a:pt x="212" y="386"/>
                      <a:pt x="186" y="433"/>
                      <a:pt x="180" y="444"/>
                    </a:cubicBezTo>
                    <a:cubicBezTo>
                      <a:pt x="180" y="444"/>
                      <a:pt x="180" y="444"/>
                      <a:pt x="180" y="444"/>
                    </a:cubicBezTo>
                    <a:cubicBezTo>
                      <a:pt x="176" y="451"/>
                      <a:pt x="169" y="456"/>
                      <a:pt x="161" y="456"/>
                    </a:cubicBezTo>
                    <a:cubicBezTo>
                      <a:pt x="161" y="456"/>
                      <a:pt x="161" y="456"/>
                      <a:pt x="161" y="456"/>
                    </a:cubicBezTo>
                    <a:cubicBezTo>
                      <a:pt x="161" y="456"/>
                      <a:pt x="161" y="456"/>
                      <a:pt x="161" y="456"/>
                    </a:cubicBezTo>
                    <a:close/>
                  </a:path>
                </a:pathLst>
              </a:custGeom>
              <a:solidFill>
                <a:srgbClr val="FFFFFF">
                  <a:alpha val="82000"/>
                </a:srgbClr>
              </a:solidFill>
              <a:ln w="9525">
                <a:noFill/>
                <a:round/>
                <a:headEnd/>
                <a:tailEnd/>
              </a:ln>
            </p:spPr>
            <p:txBody>
              <a:bodyPr anchor="ctr">
                <a:prstTxWarp prst="textNoShape">
                  <a:avLst/>
                </a:prstTxWarp>
              </a:bodyPr>
              <a:lstStyle/>
              <a:p>
                <a:endParaRPr lang="en-US" sz="1600" dirty="0">
                  <a:latin typeface="Arial"/>
                  <a:ea typeface="Arial"/>
                  <a:cs typeface="Arial"/>
                </a:endParaRPr>
              </a:p>
            </p:txBody>
          </p:sp>
        </p:grpSp>
        <p:grpSp>
          <p:nvGrpSpPr>
            <p:cNvPr id="14" name="Group 13"/>
            <p:cNvGrpSpPr/>
            <p:nvPr/>
          </p:nvGrpSpPr>
          <p:grpSpPr>
            <a:xfrm>
              <a:off x="5815092" y="4766531"/>
              <a:ext cx="1408202" cy="1090027"/>
              <a:chOff x="5472855" y="3583558"/>
              <a:chExt cx="1408202" cy="1090027"/>
            </a:xfrm>
          </p:grpSpPr>
          <p:sp>
            <p:nvSpPr>
              <p:cNvPr id="24" name="Rektangel med rundade hörn 23"/>
              <p:cNvSpPr/>
              <p:nvPr/>
            </p:nvSpPr>
            <p:spPr bwMode="auto">
              <a:xfrm>
                <a:off x="5472855" y="3691893"/>
                <a:ext cx="1408201" cy="295450"/>
              </a:xfrm>
              <a:prstGeom prst="roundRect">
                <a:avLst/>
              </a:prstGeom>
              <a:noFill/>
              <a:ln w="12700"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ctr"/>
                <a:r>
                  <a:rPr lang="en-US" altLang="en-US" sz="1100" dirty="0">
                    <a:solidFill>
                      <a:schemeClr val="bg1"/>
                    </a:solidFill>
                    <a:latin typeface="Arial"/>
                    <a:cs typeface="Arial"/>
                  </a:rPr>
                  <a:t>BANKING</a:t>
                </a:r>
              </a:p>
            </p:txBody>
          </p:sp>
          <p:sp>
            <p:nvSpPr>
              <p:cNvPr id="25" name="Rektangel med rundade hörn 24"/>
              <p:cNvSpPr/>
              <p:nvPr/>
            </p:nvSpPr>
            <p:spPr bwMode="auto">
              <a:xfrm>
                <a:off x="5472856" y="4378135"/>
                <a:ext cx="1408201" cy="295450"/>
              </a:xfrm>
              <a:prstGeom prst="roundRect">
                <a:avLst/>
              </a:prstGeom>
              <a:noFill/>
              <a:ln w="12700"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ctr"/>
                <a:r>
                  <a:rPr lang="en-US" altLang="en-US" sz="1200" b="1" dirty="0">
                    <a:solidFill>
                      <a:schemeClr val="bg1"/>
                    </a:solidFill>
                    <a:latin typeface="Arial"/>
                    <a:cs typeface="Arial"/>
                  </a:rPr>
                  <a:t>TRANSACT</a:t>
                </a:r>
              </a:p>
            </p:txBody>
          </p:sp>
          <p:sp>
            <p:nvSpPr>
              <p:cNvPr id="47" name="Freeform 24"/>
              <p:cNvSpPr>
                <a:spLocks noChangeAspect="1"/>
              </p:cNvSpPr>
              <p:nvPr/>
            </p:nvSpPr>
            <p:spPr bwMode="auto">
              <a:xfrm rot="5400000">
                <a:off x="5782214" y="3364353"/>
                <a:ext cx="788001" cy="1226412"/>
              </a:xfrm>
              <a:custGeom>
                <a:avLst/>
                <a:gdLst>
                  <a:gd name="T0" fmla="*/ 2147483647 w 293"/>
                  <a:gd name="T1" fmla="*/ 2147483647 h 456"/>
                  <a:gd name="T2" fmla="*/ 2147483647 w 293"/>
                  <a:gd name="T3" fmla="*/ 2147483647 h 456"/>
                  <a:gd name="T4" fmla="*/ 2147483647 w 293"/>
                  <a:gd name="T5" fmla="*/ 2147483647 h 456"/>
                  <a:gd name="T6" fmla="*/ 2147483647 w 293"/>
                  <a:gd name="T7" fmla="*/ 2147483647 h 456"/>
                  <a:gd name="T8" fmla="*/ 0 w 293"/>
                  <a:gd name="T9" fmla="*/ 2147483647 h 456"/>
                  <a:gd name="T10" fmla="*/ 2147483647 w 293"/>
                  <a:gd name="T11" fmla="*/ 2147483647 h 456"/>
                  <a:gd name="T12" fmla="*/ 2147483647 w 293"/>
                  <a:gd name="T13" fmla="*/ 2147483647 h 456"/>
                  <a:gd name="T14" fmla="*/ 2147483647 w 293"/>
                  <a:gd name="T15" fmla="*/ 2147483647 h 456"/>
                  <a:gd name="T16" fmla="*/ 2147483647 w 293"/>
                  <a:gd name="T17" fmla="*/ 2147483647 h 456"/>
                  <a:gd name="T18" fmla="*/ 2147483647 w 293"/>
                  <a:gd name="T19" fmla="*/ 0 h 456"/>
                  <a:gd name="T20" fmla="*/ 2147483647 w 293"/>
                  <a:gd name="T21" fmla="*/ 2147483647 h 456"/>
                  <a:gd name="T22" fmla="*/ 2147483647 w 293"/>
                  <a:gd name="T23" fmla="*/ 2147483647 h 456"/>
                  <a:gd name="T24" fmla="*/ 2147483647 w 293"/>
                  <a:gd name="T25" fmla="*/ 2147483647 h 456"/>
                  <a:gd name="T26" fmla="*/ 2147483647 w 293"/>
                  <a:gd name="T27" fmla="*/ 2147483647 h 456"/>
                  <a:gd name="T28" fmla="*/ 2147483647 w 293"/>
                  <a:gd name="T29" fmla="*/ 2147483647 h 456"/>
                  <a:gd name="T30" fmla="*/ 2147483647 w 293"/>
                  <a:gd name="T31" fmla="*/ 2147483647 h 456"/>
                  <a:gd name="T32" fmla="*/ 2147483647 w 293"/>
                  <a:gd name="T33" fmla="*/ 2147483647 h 456"/>
                  <a:gd name="T34" fmla="*/ 2147483647 w 293"/>
                  <a:gd name="T35" fmla="*/ 2147483647 h 456"/>
                  <a:gd name="T36" fmla="*/ 2147483647 w 293"/>
                  <a:gd name="T37" fmla="*/ 2147483647 h 456"/>
                  <a:gd name="T38" fmla="*/ 2147483647 w 293"/>
                  <a:gd name="T39" fmla="*/ 2147483647 h 456"/>
                  <a:gd name="T40" fmla="*/ 2147483647 w 293"/>
                  <a:gd name="T41" fmla="*/ 2147483647 h 456"/>
                  <a:gd name="T42" fmla="*/ 2147483647 w 293"/>
                  <a:gd name="T43" fmla="*/ 2147483647 h 456"/>
                  <a:gd name="T44" fmla="*/ 2147483647 w 293"/>
                  <a:gd name="T45" fmla="*/ 2147483647 h 456"/>
                  <a:gd name="T46" fmla="*/ 2147483647 w 293"/>
                  <a:gd name="T47" fmla="*/ 2147483647 h 456"/>
                  <a:gd name="T48" fmla="*/ 2147483647 w 293"/>
                  <a:gd name="T49" fmla="*/ 2147483647 h 456"/>
                  <a:gd name="T50" fmla="*/ 2147483647 w 293"/>
                  <a:gd name="T51" fmla="*/ 2147483647 h 456"/>
                  <a:gd name="T52" fmla="*/ 2147483647 w 293"/>
                  <a:gd name="T53" fmla="*/ 2147483647 h 456"/>
                  <a:gd name="T54" fmla="*/ 2147483647 w 293"/>
                  <a:gd name="T55" fmla="*/ 2147483647 h 456"/>
                  <a:gd name="T56" fmla="*/ 2147483647 w 293"/>
                  <a:gd name="T57" fmla="*/ 2147483647 h 456"/>
                  <a:gd name="T58" fmla="*/ 2147483647 w 293"/>
                  <a:gd name="T59" fmla="*/ 2147483647 h 456"/>
                  <a:gd name="T60" fmla="*/ 2147483647 w 293"/>
                  <a:gd name="T61" fmla="*/ 2147483647 h 456"/>
                  <a:gd name="T62" fmla="*/ 2147483647 w 293"/>
                  <a:gd name="T63" fmla="*/ 2147483647 h 456"/>
                  <a:gd name="T64" fmla="*/ 2147483647 w 293"/>
                  <a:gd name="T65" fmla="*/ 2147483647 h 456"/>
                  <a:gd name="T66" fmla="*/ 2147483647 w 293"/>
                  <a:gd name="T67" fmla="*/ 2147483647 h 456"/>
                  <a:gd name="T68" fmla="*/ 2147483647 w 293"/>
                  <a:gd name="T69" fmla="*/ 2147483647 h 456"/>
                  <a:gd name="T70" fmla="*/ 2147483647 w 293"/>
                  <a:gd name="T71" fmla="*/ 2147483647 h 456"/>
                  <a:gd name="T72" fmla="*/ 2147483647 w 293"/>
                  <a:gd name="T73" fmla="*/ 2147483647 h 456"/>
                  <a:gd name="T74" fmla="*/ 2147483647 w 293"/>
                  <a:gd name="T75" fmla="*/ 2147483647 h 456"/>
                  <a:gd name="T76" fmla="*/ 2147483647 w 293"/>
                  <a:gd name="T77" fmla="*/ 2147483647 h 456"/>
                  <a:gd name="T78" fmla="*/ 2147483647 w 293"/>
                  <a:gd name="T79" fmla="*/ 2147483647 h 456"/>
                  <a:gd name="T80" fmla="*/ 2147483647 w 293"/>
                  <a:gd name="T81" fmla="*/ 2147483647 h 456"/>
                  <a:gd name="T82" fmla="*/ 2147483647 w 293"/>
                  <a:gd name="T83" fmla="*/ 2147483647 h 456"/>
                  <a:gd name="T84" fmla="*/ 2147483647 w 293"/>
                  <a:gd name="T85" fmla="*/ 2147483647 h 456"/>
                  <a:gd name="T86" fmla="*/ 2147483647 w 293"/>
                  <a:gd name="T87" fmla="*/ 2147483647 h 456"/>
                  <a:gd name="T88" fmla="*/ 2147483647 w 293"/>
                  <a:gd name="T89" fmla="*/ 2147483647 h 456"/>
                  <a:gd name="T90" fmla="*/ 2147483647 w 293"/>
                  <a:gd name="T91" fmla="*/ 2147483647 h 4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3"/>
                  <a:gd name="T139" fmla="*/ 0 h 456"/>
                  <a:gd name="T140" fmla="*/ 293 w 293"/>
                  <a:gd name="T141" fmla="*/ 456 h 4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3" h="456">
                    <a:moveTo>
                      <a:pt x="161" y="456"/>
                    </a:moveTo>
                    <a:cubicBezTo>
                      <a:pt x="155" y="456"/>
                      <a:pt x="149" y="453"/>
                      <a:pt x="145" y="448"/>
                    </a:cubicBezTo>
                    <a:cubicBezTo>
                      <a:pt x="145" y="448"/>
                      <a:pt x="145" y="448"/>
                      <a:pt x="145" y="448"/>
                    </a:cubicBezTo>
                    <a:cubicBezTo>
                      <a:pt x="141" y="443"/>
                      <a:pt x="139" y="437"/>
                      <a:pt x="139" y="429"/>
                    </a:cubicBezTo>
                    <a:cubicBezTo>
                      <a:pt x="139" y="429"/>
                      <a:pt x="139" y="429"/>
                      <a:pt x="139" y="429"/>
                    </a:cubicBezTo>
                    <a:cubicBezTo>
                      <a:pt x="139" y="427"/>
                      <a:pt x="139" y="424"/>
                      <a:pt x="139" y="420"/>
                    </a:cubicBezTo>
                    <a:cubicBezTo>
                      <a:pt x="139" y="420"/>
                      <a:pt x="139" y="420"/>
                      <a:pt x="139" y="420"/>
                    </a:cubicBezTo>
                    <a:cubicBezTo>
                      <a:pt x="22" y="420"/>
                      <a:pt x="22" y="420"/>
                      <a:pt x="22" y="420"/>
                    </a:cubicBezTo>
                    <a:cubicBezTo>
                      <a:pt x="10" y="420"/>
                      <a:pt x="0" y="411"/>
                      <a:pt x="0" y="399"/>
                    </a:cubicBezTo>
                    <a:cubicBezTo>
                      <a:pt x="0" y="399"/>
                      <a:pt x="0" y="399"/>
                      <a:pt x="0" y="399"/>
                    </a:cubicBezTo>
                    <a:cubicBezTo>
                      <a:pt x="0" y="57"/>
                      <a:pt x="0" y="57"/>
                      <a:pt x="0" y="57"/>
                    </a:cubicBezTo>
                    <a:cubicBezTo>
                      <a:pt x="0" y="45"/>
                      <a:pt x="10" y="35"/>
                      <a:pt x="22" y="35"/>
                    </a:cubicBezTo>
                    <a:cubicBezTo>
                      <a:pt x="22" y="35"/>
                      <a:pt x="22" y="35"/>
                      <a:pt x="22" y="35"/>
                    </a:cubicBezTo>
                    <a:cubicBezTo>
                      <a:pt x="139" y="35"/>
                      <a:pt x="139" y="35"/>
                      <a:pt x="139" y="35"/>
                    </a:cubicBezTo>
                    <a:cubicBezTo>
                      <a:pt x="139" y="32"/>
                      <a:pt x="139" y="29"/>
                      <a:pt x="139" y="26"/>
                    </a:cubicBezTo>
                    <a:cubicBezTo>
                      <a:pt x="139" y="26"/>
                      <a:pt x="139" y="26"/>
                      <a:pt x="139" y="26"/>
                    </a:cubicBezTo>
                    <a:cubicBezTo>
                      <a:pt x="139" y="19"/>
                      <a:pt x="141" y="13"/>
                      <a:pt x="145" y="8"/>
                    </a:cubicBezTo>
                    <a:cubicBezTo>
                      <a:pt x="145" y="8"/>
                      <a:pt x="145" y="8"/>
                      <a:pt x="145" y="8"/>
                    </a:cubicBezTo>
                    <a:cubicBezTo>
                      <a:pt x="149" y="3"/>
                      <a:pt x="155" y="0"/>
                      <a:pt x="161" y="0"/>
                    </a:cubicBezTo>
                    <a:cubicBezTo>
                      <a:pt x="161" y="0"/>
                      <a:pt x="161" y="0"/>
                      <a:pt x="161" y="0"/>
                    </a:cubicBezTo>
                    <a:cubicBezTo>
                      <a:pt x="169" y="0"/>
                      <a:pt x="176" y="5"/>
                      <a:pt x="181" y="13"/>
                    </a:cubicBezTo>
                    <a:cubicBezTo>
                      <a:pt x="181" y="13"/>
                      <a:pt x="181" y="13"/>
                      <a:pt x="181" y="13"/>
                    </a:cubicBezTo>
                    <a:cubicBezTo>
                      <a:pt x="182" y="15"/>
                      <a:pt x="186" y="21"/>
                      <a:pt x="191" y="30"/>
                    </a:cubicBezTo>
                    <a:cubicBezTo>
                      <a:pt x="191" y="30"/>
                      <a:pt x="191" y="30"/>
                      <a:pt x="191" y="30"/>
                    </a:cubicBezTo>
                    <a:cubicBezTo>
                      <a:pt x="191" y="30"/>
                      <a:pt x="191" y="30"/>
                      <a:pt x="191" y="30"/>
                    </a:cubicBezTo>
                    <a:cubicBezTo>
                      <a:pt x="193" y="34"/>
                      <a:pt x="191" y="39"/>
                      <a:pt x="187" y="41"/>
                    </a:cubicBezTo>
                    <a:cubicBezTo>
                      <a:pt x="187" y="41"/>
                      <a:pt x="187" y="41"/>
                      <a:pt x="187" y="41"/>
                    </a:cubicBezTo>
                    <a:cubicBezTo>
                      <a:pt x="184" y="43"/>
                      <a:pt x="179" y="42"/>
                      <a:pt x="177" y="38"/>
                    </a:cubicBezTo>
                    <a:cubicBezTo>
                      <a:pt x="177" y="38"/>
                      <a:pt x="177" y="38"/>
                      <a:pt x="177" y="38"/>
                    </a:cubicBezTo>
                    <a:cubicBezTo>
                      <a:pt x="172" y="29"/>
                      <a:pt x="168" y="23"/>
                      <a:pt x="167" y="21"/>
                    </a:cubicBezTo>
                    <a:cubicBezTo>
                      <a:pt x="167" y="21"/>
                      <a:pt x="167" y="21"/>
                      <a:pt x="167" y="21"/>
                    </a:cubicBezTo>
                    <a:cubicBezTo>
                      <a:pt x="165" y="17"/>
                      <a:pt x="162" y="16"/>
                      <a:pt x="161" y="16"/>
                    </a:cubicBezTo>
                    <a:cubicBezTo>
                      <a:pt x="161" y="16"/>
                      <a:pt x="161" y="16"/>
                      <a:pt x="161" y="16"/>
                    </a:cubicBezTo>
                    <a:cubicBezTo>
                      <a:pt x="159" y="17"/>
                      <a:pt x="155" y="18"/>
                      <a:pt x="155" y="27"/>
                    </a:cubicBezTo>
                    <a:cubicBezTo>
                      <a:pt x="155" y="27"/>
                      <a:pt x="155" y="27"/>
                      <a:pt x="155" y="27"/>
                    </a:cubicBezTo>
                    <a:cubicBezTo>
                      <a:pt x="155" y="31"/>
                      <a:pt x="155" y="36"/>
                      <a:pt x="155" y="43"/>
                    </a:cubicBezTo>
                    <a:cubicBezTo>
                      <a:pt x="155" y="43"/>
                      <a:pt x="155" y="43"/>
                      <a:pt x="155" y="43"/>
                    </a:cubicBezTo>
                    <a:cubicBezTo>
                      <a:pt x="155" y="47"/>
                      <a:pt x="151" y="51"/>
                      <a:pt x="147" y="51"/>
                    </a:cubicBezTo>
                    <a:cubicBezTo>
                      <a:pt x="147" y="51"/>
                      <a:pt x="147" y="51"/>
                      <a:pt x="147" y="51"/>
                    </a:cubicBezTo>
                    <a:cubicBezTo>
                      <a:pt x="22" y="51"/>
                      <a:pt x="22" y="51"/>
                      <a:pt x="22" y="51"/>
                    </a:cubicBezTo>
                    <a:cubicBezTo>
                      <a:pt x="19" y="51"/>
                      <a:pt x="16" y="54"/>
                      <a:pt x="16" y="57"/>
                    </a:cubicBezTo>
                    <a:cubicBezTo>
                      <a:pt x="16" y="57"/>
                      <a:pt x="16" y="57"/>
                      <a:pt x="16" y="57"/>
                    </a:cubicBezTo>
                    <a:cubicBezTo>
                      <a:pt x="16" y="399"/>
                      <a:pt x="16" y="399"/>
                      <a:pt x="16" y="399"/>
                    </a:cubicBezTo>
                    <a:cubicBezTo>
                      <a:pt x="16" y="402"/>
                      <a:pt x="19" y="404"/>
                      <a:pt x="22" y="404"/>
                    </a:cubicBezTo>
                    <a:cubicBezTo>
                      <a:pt x="22" y="404"/>
                      <a:pt x="22" y="404"/>
                      <a:pt x="22" y="404"/>
                    </a:cubicBezTo>
                    <a:cubicBezTo>
                      <a:pt x="147" y="404"/>
                      <a:pt x="147" y="404"/>
                      <a:pt x="147" y="404"/>
                    </a:cubicBezTo>
                    <a:cubicBezTo>
                      <a:pt x="151" y="404"/>
                      <a:pt x="155" y="408"/>
                      <a:pt x="155" y="412"/>
                    </a:cubicBezTo>
                    <a:cubicBezTo>
                      <a:pt x="155" y="412"/>
                      <a:pt x="155" y="412"/>
                      <a:pt x="155" y="412"/>
                    </a:cubicBezTo>
                    <a:cubicBezTo>
                      <a:pt x="155" y="419"/>
                      <a:pt x="155" y="425"/>
                      <a:pt x="155" y="429"/>
                    </a:cubicBezTo>
                    <a:cubicBezTo>
                      <a:pt x="155" y="429"/>
                      <a:pt x="155" y="429"/>
                      <a:pt x="155" y="429"/>
                    </a:cubicBezTo>
                    <a:cubicBezTo>
                      <a:pt x="155" y="438"/>
                      <a:pt x="159" y="440"/>
                      <a:pt x="161" y="440"/>
                    </a:cubicBezTo>
                    <a:cubicBezTo>
                      <a:pt x="161" y="440"/>
                      <a:pt x="161" y="440"/>
                      <a:pt x="161" y="440"/>
                    </a:cubicBezTo>
                    <a:cubicBezTo>
                      <a:pt x="162" y="440"/>
                      <a:pt x="164" y="439"/>
                      <a:pt x="166" y="436"/>
                    </a:cubicBezTo>
                    <a:cubicBezTo>
                      <a:pt x="166" y="436"/>
                      <a:pt x="166" y="436"/>
                      <a:pt x="166" y="436"/>
                    </a:cubicBezTo>
                    <a:cubicBezTo>
                      <a:pt x="177" y="417"/>
                      <a:pt x="248" y="287"/>
                      <a:pt x="268" y="250"/>
                    </a:cubicBezTo>
                    <a:cubicBezTo>
                      <a:pt x="268" y="250"/>
                      <a:pt x="268" y="250"/>
                      <a:pt x="268" y="250"/>
                    </a:cubicBezTo>
                    <a:cubicBezTo>
                      <a:pt x="271" y="245"/>
                      <a:pt x="273" y="241"/>
                      <a:pt x="273" y="241"/>
                    </a:cubicBezTo>
                    <a:cubicBezTo>
                      <a:pt x="273" y="241"/>
                      <a:pt x="273" y="241"/>
                      <a:pt x="273" y="241"/>
                    </a:cubicBezTo>
                    <a:cubicBezTo>
                      <a:pt x="275" y="236"/>
                      <a:pt x="276" y="233"/>
                      <a:pt x="277" y="232"/>
                    </a:cubicBezTo>
                    <a:cubicBezTo>
                      <a:pt x="277" y="232"/>
                      <a:pt x="277" y="232"/>
                      <a:pt x="277" y="232"/>
                    </a:cubicBezTo>
                    <a:cubicBezTo>
                      <a:pt x="277" y="231"/>
                      <a:pt x="277" y="231"/>
                      <a:pt x="277" y="228"/>
                    </a:cubicBezTo>
                    <a:cubicBezTo>
                      <a:pt x="277" y="228"/>
                      <a:pt x="277" y="228"/>
                      <a:pt x="277" y="228"/>
                    </a:cubicBezTo>
                    <a:cubicBezTo>
                      <a:pt x="277" y="224"/>
                      <a:pt x="277" y="224"/>
                      <a:pt x="277" y="223"/>
                    </a:cubicBezTo>
                    <a:cubicBezTo>
                      <a:pt x="277" y="223"/>
                      <a:pt x="277" y="223"/>
                      <a:pt x="277" y="223"/>
                    </a:cubicBezTo>
                    <a:cubicBezTo>
                      <a:pt x="277" y="222"/>
                      <a:pt x="275" y="220"/>
                      <a:pt x="273" y="215"/>
                    </a:cubicBezTo>
                    <a:cubicBezTo>
                      <a:pt x="273" y="215"/>
                      <a:pt x="273" y="215"/>
                      <a:pt x="273" y="215"/>
                    </a:cubicBezTo>
                    <a:cubicBezTo>
                      <a:pt x="269" y="208"/>
                      <a:pt x="221" y="119"/>
                      <a:pt x="191" y="65"/>
                    </a:cubicBezTo>
                    <a:cubicBezTo>
                      <a:pt x="191" y="65"/>
                      <a:pt x="191" y="65"/>
                      <a:pt x="191" y="65"/>
                    </a:cubicBezTo>
                    <a:cubicBezTo>
                      <a:pt x="189" y="61"/>
                      <a:pt x="191" y="56"/>
                      <a:pt x="194" y="54"/>
                    </a:cubicBezTo>
                    <a:cubicBezTo>
                      <a:pt x="194" y="54"/>
                      <a:pt x="194" y="54"/>
                      <a:pt x="194" y="54"/>
                    </a:cubicBezTo>
                    <a:cubicBezTo>
                      <a:pt x="198" y="52"/>
                      <a:pt x="203" y="53"/>
                      <a:pt x="205" y="57"/>
                    </a:cubicBezTo>
                    <a:cubicBezTo>
                      <a:pt x="205" y="57"/>
                      <a:pt x="205" y="57"/>
                      <a:pt x="205" y="57"/>
                    </a:cubicBezTo>
                    <a:cubicBezTo>
                      <a:pt x="235" y="111"/>
                      <a:pt x="283" y="200"/>
                      <a:pt x="287" y="207"/>
                    </a:cubicBezTo>
                    <a:cubicBezTo>
                      <a:pt x="287" y="207"/>
                      <a:pt x="287" y="207"/>
                      <a:pt x="287" y="207"/>
                    </a:cubicBezTo>
                    <a:cubicBezTo>
                      <a:pt x="289" y="212"/>
                      <a:pt x="291" y="215"/>
                      <a:pt x="292" y="218"/>
                    </a:cubicBezTo>
                    <a:cubicBezTo>
                      <a:pt x="292" y="218"/>
                      <a:pt x="292" y="218"/>
                      <a:pt x="292" y="218"/>
                    </a:cubicBezTo>
                    <a:cubicBezTo>
                      <a:pt x="293" y="221"/>
                      <a:pt x="293" y="224"/>
                      <a:pt x="293" y="228"/>
                    </a:cubicBezTo>
                    <a:cubicBezTo>
                      <a:pt x="293" y="228"/>
                      <a:pt x="293" y="228"/>
                      <a:pt x="293" y="228"/>
                    </a:cubicBezTo>
                    <a:cubicBezTo>
                      <a:pt x="293" y="231"/>
                      <a:pt x="293" y="235"/>
                      <a:pt x="292" y="238"/>
                    </a:cubicBezTo>
                    <a:cubicBezTo>
                      <a:pt x="292" y="238"/>
                      <a:pt x="292" y="238"/>
                      <a:pt x="292" y="238"/>
                    </a:cubicBezTo>
                    <a:cubicBezTo>
                      <a:pt x="290" y="241"/>
                      <a:pt x="289" y="243"/>
                      <a:pt x="287" y="248"/>
                    </a:cubicBezTo>
                    <a:cubicBezTo>
                      <a:pt x="287" y="248"/>
                      <a:pt x="287" y="248"/>
                      <a:pt x="287" y="248"/>
                    </a:cubicBezTo>
                    <a:cubicBezTo>
                      <a:pt x="286" y="249"/>
                      <a:pt x="285" y="252"/>
                      <a:pt x="282" y="257"/>
                    </a:cubicBezTo>
                    <a:cubicBezTo>
                      <a:pt x="282" y="257"/>
                      <a:pt x="282" y="257"/>
                      <a:pt x="282" y="257"/>
                    </a:cubicBezTo>
                    <a:cubicBezTo>
                      <a:pt x="279" y="263"/>
                      <a:pt x="275" y="270"/>
                      <a:pt x="271" y="278"/>
                    </a:cubicBezTo>
                    <a:cubicBezTo>
                      <a:pt x="271" y="278"/>
                      <a:pt x="271" y="278"/>
                      <a:pt x="271" y="278"/>
                    </a:cubicBezTo>
                    <a:cubicBezTo>
                      <a:pt x="262" y="295"/>
                      <a:pt x="249" y="318"/>
                      <a:pt x="237" y="340"/>
                    </a:cubicBezTo>
                    <a:cubicBezTo>
                      <a:pt x="237" y="340"/>
                      <a:pt x="237" y="340"/>
                      <a:pt x="237" y="340"/>
                    </a:cubicBezTo>
                    <a:cubicBezTo>
                      <a:pt x="212" y="386"/>
                      <a:pt x="186" y="433"/>
                      <a:pt x="180" y="444"/>
                    </a:cubicBezTo>
                    <a:cubicBezTo>
                      <a:pt x="180" y="444"/>
                      <a:pt x="180" y="444"/>
                      <a:pt x="180" y="444"/>
                    </a:cubicBezTo>
                    <a:cubicBezTo>
                      <a:pt x="176" y="451"/>
                      <a:pt x="169" y="456"/>
                      <a:pt x="161" y="456"/>
                    </a:cubicBezTo>
                    <a:cubicBezTo>
                      <a:pt x="161" y="456"/>
                      <a:pt x="161" y="456"/>
                      <a:pt x="161" y="456"/>
                    </a:cubicBezTo>
                    <a:cubicBezTo>
                      <a:pt x="161" y="456"/>
                      <a:pt x="161" y="456"/>
                      <a:pt x="161" y="456"/>
                    </a:cubicBezTo>
                    <a:close/>
                  </a:path>
                </a:pathLst>
              </a:custGeom>
              <a:solidFill>
                <a:srgbClr val="FFFFFF">
                  <a:alpha val="82000"/>
                </a:srgbClr>
              </a:solidFill>
              <a:ln w="9525">
                <a:noFill/>
                <a:round/>
                <a:headEnd/>
                <a:tailEnd/>
              </a:ln>
            </p:spPr>
            <p:txBody>
              <a:bodyPr anchor="ctr">
                <a:prstTxWarp prst="textNoShape">
                  <a:avLst/>
                </a:prstTxWarp>
              </a:bodyPr>
              <a:lstStyle/>
              <a:p>
                <a:endParaRPr lang="en-US" sz="1600" dirty="0">
                  <a:latin typeface="Arial"/>
                  <a:ea typeface="Arial"/>
                  <a:cs typeface="Arial"/>
                </a:endParaRPr>
              </a:p>
            </p:txBody>
          </p:sp>
        </p:grpSp>
        <p:grpSp>
          <p:nvGrpSpPr>
            <p:cNvPr id="11" name="Group 10"/>
            <p:cNvGrpSpPr/>
            <p:nvPr/>
          </p:nvGrpSpPr>
          <p:grpSpPr>
            <a:xfrm>
              <a:off x="7362561" y="4766531"/>
              <a:ext cx="1408201" cy="1090026"/>
              <a:chOff x="6975462" y="3583559"/>
              <a:chExt cx="1408201" cy="1090026"/>
            </a:xfrm>
          </p:grpSpPr>
          <p:sp>
            <p:nvSpPr>
              <p:cNvPr id="27" name="Rektangel med rundade hörn 26"/>
              <p:cNvSpPr/>
              <p:nvPr/>
            </p:nvSpPr>
            <p:spPr bwMode="auto">
              <a:xfrm>
                <a:off x="6975462" y="3691893"/>
                <a:ext cx="1408201" cy="295450"/>
              </a:xfrm>
              <a:prstGeom prst="roundRect">
                <a:avLst/>
              </a:prstGeom>
              <a:noFill/>
              <a:ln w="12700"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ctr"/>
                <a:r>
                  <a:rPr lang="en-US" altLang="en-US" sz="1100" dirty="0">
                    <a:solidFill>
                      <a:schemeClr val="bg1"/>
                    </a:solidFill>
                    <a:latin typeface="Arial"/>
                    <a:cs typeface="Arial"/>
                  </a:rPr>
                  <a:t>UTILITY</a:t>
                </a:r>
              </a:p>
            </p:txBody>
          </p:sp>
          <p:sp>
            <p:nvSpPr>
              <p:cNvPr id="28" name="Rektangel med rundade hörn 27"/>
              <p:cNvSpPr/>
              <p:nvPr/>
            </p:nvSpPr>
            <p:spPr bwMode="auto">
              <a:xfrm>
                <a:off x="6975462" y="4378135"/>
                <a:ext cx="1408201" cy="295450"/>
              </a:xfrm>
              <a:prstGeom prst="roundRect">
                <a:avLst/>
              </a:prstGeom>
              <a:noFill/>
              <a:ln w="12700"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ctr"/>
                <a:r>
                  <a:rPr lang="en-US" altLang="en-US" sz="1200" b="1" dirty="0">
                    <a:solidFill>
                      <a:schemeClr val="bg1"/>
                    </a:solidFill>
                    <a:latin typeface="Arial"/>
                    <a:cs typeface="Arial"/>
                  </a:rPr>
                  <a:t>FUNCTION</a:t>
                </a:r>
              </a:p>
            </p:txBody>
          </p:sp>
          <p:sp>
            <p:nvSpPr>
              <p:cNvPr id="48" name="Freeform 24"/>
              <p:cNvSpPr>
                <a:spLocks noChangeAspect="1"/>
              </p:cNvSpPr>
              <p:nvPr/>
            </p:nvSpPr>
            <p:spPr bwMode="auto">
              <a:xfrm rot="5400000">
                <a:off x="7283567" y="3364354"/>
                <a:ext cx="788001" cy="1226412"/>
              </a:xfrm>
              <a:custGeom>
                <a:avLst/>
                <a:gdLst>
                  <a:gd name="T0" fmla="*/ 2147483647 w 293"/>
                  <a:gd name="T1" fmla="*/ 2147483647 h 456"/>
                  <a:gd name="T2" fmla="*/ 2147483647 w 293"/>
                  <a:gd name="T3" fmla="*/ 2147483647 h 456"/>
                  <a:gd name="T4" fmla="*/ 2147483647 w 293"/>
                  <a:gd name="T5" fmla="*/ 2147483647 h 456"/>
                  <a:gd name="T6" fmla="*/ 2147483647 w 293"/>
                  <a:gd name="T7" fmla="*/ 2147483647 h 456"/>
                  <a:gd name="T8" fmla="*/ 0 w 293"/>
                  <a:gd name="T9" fmla="*/ 2147483647 h 456"/>
                  <a:gd name="T10" fmla="*/ 2147483647 w 293"/>
                  <a:gd name="T11" fmla="*/ 2147483647 h 456"/>
                  <a:gd name="T12" fmla="*/ 2147483647 w 293"/>
                  <a:gd name="T13" fmla="*/ 2147483647 h 456"/>
                  <a:gd name="T14" fmla="*/ 2147483647 w 293"/>
                  <a:gd name="T15" fmla="*/ 2147483647 h 456"/>
                  <a:gd name="T16" fmla="*/ 2147483647 w 293"/>
                  <a:gd name="T17" fmla="*/ 2147483647 h 456"/>
                  <a:gd name="T18" fmla="*/ 2147483647 w 293"/>
                  <a:gd name="T19" fmla="*/ 0 h 456"/>
                  <a:gd name="T20" fmla="*/ 2147483647 w 293"/>
                  <a:gd name="T21" fmla="*/ 2147483647 h 456"/>
                  <a:gd name="T22" fmla="*/ 2147483647 w 293"/>
                  <a:gd name="T23" fmla="*/ 2147483647 h 456"/>
                  <a:gd name="T24" fmla="*/ 2147483647 w 293"/>
                  <a:gd name="T25" fmla="*/ 2147483647 h 456"/>
                  <a:gd name="T26" fmla="*/ 2147483647 w 293"/>
                  <a:gd name="T27" fmla="*/ 2147483647 h 456"/>
                  <a:gd name="T28" fmla="*/ 2147483647 w 293"/>
                  <a:gd name="T29" fmla="*/ 2147483647 h 456"/>
                  <a:gd name="T30" fmla="*/ 2147483647 w 293"/>
                  <a:gd name="T31" fmla="*/ 2147483647 h 456"/>
                  <a:gd name="T32" fmla="*/ 2147483647 w 293"/>
                  <a:gd name="T33" fmla="*/ 2147483647 h 456"/>
                  <a:gd name="T34" fmla="*/ 2147483647 w 293"/>
                  <a:gd name="T35" fmla="*/ 2147483647 h 456"/>
                  <a:gd name="T36" fmla="*/ 2147483647 w 293"/>
                  <a:gd name="T37" fmla="*/ 2147483647 h 456"/>
                  <a:gd name="T38" fmla="*/ 2147483647 w 293"/>
                  <a:gd name="T39" fmla="*/ 2147483647 h 456"/>
                  <a:gd name="T40" fmla="*/ 2147483647 w 293"/>
                  <a:gd name="T41" fmla="*/ 2147483647 h 456"/>
                  <a:gd name="T42" fmla="*/ 2147483647 w 293"/>
                  <a:gd name="T43" fmla="*/ 2147483647 h 456"/>
                  <a:gd name="T44" fmla="*/ 2147483647 w 293"/>
                  <a:gd name="T45" fmla="*/ 2147483647 h 456"/>
                  <a:gd name="T46" fmla="*/ 2147483647 w 293"/>
                  <a:gd name="T47" fmla="*/ 2147483647 h 456"/>
                  <a:gd name="T48" fmla="*/ 2147483647 w 293"/>
                  <a:gd name="T49" fmla="*/ 2147483647 h 456"/>
                  <a:gd name="T50" fmla="*/ 2147483647 w 293"/>
                  <a:gd name="T51" fmla="*/ 2147483647 h 456"/>
                  <a:gd name="T52" fmla="*/ 2147483647 w 293"/>
                  <a:gd name="T53" fmla="*/ 2147483647 h 456"/>
                  <a:gd name="T54" fmla="*/ 2147483647 w 293"/>
                  <a:gd name="T55" fmla="*/ 2147483647 h 456"/>
                  <a:gd name="T56" fmla="*/ 2147483647 w 293"/>
                  <a:gd name="T57" fmla="*/ 2147483647 h 456"/>
                  <a:gd name="T58" fmla="*/ 2147483647 w 293"/>
                  <a:gd name="T59" fmla="*/ 2147483647 h 456"/>
                  <a:gd name="T60" fmla="*/ 2147483647 w 293"/>
                  <a:gd name="T61" fmla="*/ 2147483647 h 456"/>
                  <a:gd name="T62" fmla="*/ 2147483647 w 293"/>
                  <a:gd name="T63" fmla="*/ 2147483647 h 456"/>
                  <a:gd name="T64" fmla="*/ 2147483647 w 293"/>
                  <a:gd name="T65" fmla="*/ 2147483647 h 456"/>
                  <a:gd name="T66" fmla="*/ 2147483647 w 293"/>
                  <a:gd name="T67" fmla="*/ 2147483647 h 456"/>
                  <a:gd name="T68" fmla="*/ 2147483647 w 293"/>
                  <a:gd name="T69" fmla="*/ 2147483647 h 456"/>
                  <a:gd name="T70" fmla="*/ 2147483647 w 293"/>
                  <a:gd name="T71" fmla="*/ 2147483647 h 456"/>
                  <a:gd name="T72" fmla="*/ 2147483647 w 293"/>
                  <a:gd name="T73" fmla="*/ 2147483647 h 456"/>
                  <a:gd name="T74" fmla="*/ 2147483647 w 293"/>
                  <a:gd name="T75" fmla="*/ 2147483647 h 456"/>
                  <a:gd name="T76" fmla="*/ 2147483647 w 293"/>
                  <a:gd name="T77" fmla="*/ 2147483647 h 456"/>
                  <a:gd name="T78" fmla="*/ 2147483647 w 293"/>
                  <a:gd name="T79" fmla="*/ 2147483647 h 456"/>
                  <a:gd name="T80" fmla="*/ 2147483647 w 293"/>
                  <a:gd name="T81" fmla="*/ 2147483647 h 456"/>
                  <a:gd name="T82" fmla="*/ 2147483647 w 293"/>
                  <a:gd name="T83" fmla="*/ 2147483647 h 456"/>
                  <a:gd name="T84" fmla="*/ 2147483647 w 293"/>
                  <a:gd name="T85" fmla="*/ 2147483647 h 456"/>
                  <a:gd name="T86" fmla="*/ 2147483647 w 293"/>
                  <a:gd name="T87" fmla="*/ 2147483647 h 456"/>
                  <a:gd name="T88" fmla="*/ 2147483647 w 293"/>
                  <a:gd name="T89" fmla="*/ 2147483647 h 456"/>
                  <a:gd name="T90" fmla="*/ 2147483647 w 293"/>
                  <a:gd name="T91" fmla="*/ 2147483647 h 4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3"/>
                  <a:gd name="T139" fmla="*/ 0 h 456"/>
                  <a:gd name="T140" fmla="*/ 293 w 293"/>
                  <a:gd name="T141" fmla="*/ 456 h 4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3" h="456">
                    <a:moveTo>
                      <a:pt x="161" y="456"/>
                    </a:moveTo>
                    <a:cubicBezTo>
                      <a:pt x="155" y="456"/>
                      <a:pt x="149" y="453"/>
                      <a:pt x="145" y="448"/>
                    </a:cubicBezTo>
                    <a:cubicBezTo>
                      <a:pt x="145" y="448"/>
                      <a:pt x="145" y="448"/>
                      <a:pt x="145" y="448"/>
                    </a:cubicBezTo>
                    <a:cubicBezTo>
                      <a:pt x="141" y="443"/>
                      <a:pt x="139" y="437"/>
                      <a:pt x="139" y="429"/>
                    </a:cubicBezTo>
                    <a:cubicBezTo>
                      <a:pt x="139" y="429"/>
                      <a:pt x="139" y="429"/>
                      <a:pt x="139" y="429"/>
                    </a:cubicBezTo>
                    <a:cubicBezTo>
                      <a:pt x="139" y="427"/>
                      <a:pt x="139" y="424"/>
                      <a:pt x="139" y="420"/>
                    </a:cubicBezTo>
                    <a:cubicBezTo>
                      <a:pt x="139" y="420"/>
                      <a:pt x="139" y="420"/>
                      <a:pt x="139" y="420"/>
                    </a:cubicBezTo>
                    <a:cubicBezTo>
                      <a:pt x="22" y="420"/>
                      <a:pt x="22" y="420"/>
                      <a:pt x="22" y="420"/>
                    </a:cubicBezTo>
                    <a:cubicBezTo>
                      <a:pt x="10" y="420"/>
                      <a:pt x="0" y="411"/>
                      <a:pt x="0" y="399"/>
                    </a:cubicBezTo>
                    <a:cubicBezTo>
                      <a:pt x="0" y="399"/>
                      <a:pt x="0" y="399"/>
                      <a:pt x="0" y="399"/>
                    </a:cubicBezTo>
                    <a:cubicBezTo>
                      <a:pt x="0" y="57"/>
                      <a:pt x="0" y="57"/>
                      <a:pt x="0" y="57"/>
                    </a:cubicBezTo>
                    <a:cubicBezTo>
                      <a:pt x="0" y="45"/>
                      <a:pt x="10" y="35"/>
                      <a:pt x="22" y="35"/>
                    </a:cubicBezTo>
                    <a:cubicBezTo>
                      <a:pt x="22" y="35"/>
                      <a:pt x="22" y="35"/>
                      <a:pt x="22" y="35"/>
                    </a:cubicBezTo>
                    <a:cubicBezTo>
                      <a:pt x="139" y="35"/>
                      <a:pt x="139" y="35"/>
                      <a:pt x="139" y="35"/>
                    </a:cubicBezTo>
                    <a:cubicBezTo>
                      <a:pt x="139" y="32"/>
                      <a:pt x="139" y="29"/>
                      <a:pt x="139" y="26"/>
                    </a:cubicBezTo>
                    <a:cubicBezTo>
                      <a:pt x="139" y="26"/>
                      <a:pt x="139" y="26"/>
                      <a:pt x="139" y="26"/>
                    </a:cubicBezTo>
                    <a:cubicBezTo>
                      <a:pt x="139" y="19"/>
                      <a:pt x="141" y="13"/>
                      <a:pt x="145" y="8"/>
                    </a:cubicBezTo>
                    <a:cubicBezTo>
                      <a:pt x="145" y="8"/>
                      <a:pt x="145" y="8"/>
                      <a:pt x="145" y="8"/>
                    </a:cubicBezTo>
                    <a:cubicBezTo>
                      <a:pt x="149" y="3"/>
                      <a:pt x="155" y="0"/>
                      <a:pt x="161" y="0"/>
                    </a:cubicBezTo>
                    <a:cubicBezTo>
                      <a:pt x="161" y="0"/>
                      <a:pt x="161" y="0"/>
                      <a:pt x="161" y="0"/>
                    </a:cubicBezTo>
                    <a:cubicBezTo>
                      <a:pt x="169" y="0"/>
                      <a:pt x="176" y="5"/>
                      <a:pt x="181" y="13"/>
                    </a:cubicBezTo>
                    <a:cubicBezTo>
                      <a:pt x="181" y="13"/>
                      <a:pt x="181" y="13"/>
                      <a:pt x="181" y="13"/>
                    </a:cubicBezTo>
                    <a:cubicBezTo>
                      <a:pt x="182" y="15"/>
                      <a:pt x="186" y="21"/>
                      <a:pt x="191" y="30"/>
                    </a:cubicBezTo>
                    <a:cubicBezTo>
                      <a:pt x="191" y="30"/>
                      <a:pt x="191" y="30"/>
                      <a:pt x="191" y="30"/>
                    </a:cubicBezTo>
                    <a:cubicBezTo>
                      <a:pt x="191" y="30"/>
                      <a:pt x="191" y="30"/>
                      <a:pt x="191" y="30"/>
                    </a:cubicBezTo>
                    <a:cubicBezTo>
                      <a:pt x="193" y="34"/>
                      <a:pt x="191" y="39"/>
                      <a:pt x="187" y="41"/>
                    </a:cubicBezTo>
                    <a:cubicBezTo>
                      <a:pt x="187" y="41"/>
                      <a:pt x="187" y="41"/>
                      <a:pt x="187" y="41"/>
                    </a:cubicBezTo>
                    <a:cubicBezTo>
                      <a:pt x="184" y="43"/>
                      <a:pt x="179" y="42"/>
                      <a:pt x="177" y="38"/>
                    </a:cubicBezTo>
                    <a:cubicBezTo>
                      <a:pt x="177" y="38"/>
                      <a:pt x="177" y="38"/>
                      <a:pt x="177" y="38"/>
                    </a:cubicBezTo>
                    <a:cubicBezTo>
                      <a:pt x="172" y="29"/>
                      <a:pt x="168" y="23"/>
                      <a:pt x="167" y="21"/>
                    </a:cubicBezTo>
                    <a:cubicBezTo>
                      <a:pt x="167" y="21"/>
                      <a:pt x="167" y="21"/>
                      <a:pt x="167" y="21"/>
                    </a:cubicBezTo>
                    <a:cubicBezTo>
                      <a:pt x="165" y="17"/>
                      <a:pt x="162" y="16"/>
                      <a:pt x="161" y="16"/>
                    </a:cubicBezTo>
                    <a:cubicBezTo>
                      <a:pt x="161" y="16"/>
                      <a:pt x="161" y="16"/>
                      <a:pt x="161" y="16"/>
                    </a:cubicBezTo>
                    <a:cubicBezTo>
                      <a:pt x="159" y="17"/>
                      <a:pt x="155" y="18"/>
                      <a:pt x="155" y="27"/>
                    </a:cubicBezTo>
                    <a:cubicBezTo>
                      <a:pt x="155" y="27"/>
                      <a:pt x="155" y="27"/>
                      <a:pt x="155" y="27"/>
                    </a:cubicBezTo>
                    <a:cubicBezTo>
                      <a:pt x="155" y="31"/>
                      <a:pt x="155" y="36"/>
                      <a:pt x="155" y="43"/>
                    </a:cubicBezTo>
                    <a:cubicBezTo>
                      <a:pt x="155" y="43"/>
                      <a:pt x="155" y="43"/>
                      <a:pt x="155" y="43"/>
                    </a:cubicBezTo>
                    <a:cubicBezTo>
                      <a:pt x="155" y="47"/>
                      <a:pt x="151" y="51"/>
                      <a:pt x="147" y="51"/>
                    </a:cubicBezTo>
                    <a:cubicBezTo>
                      <a:pt x="147" y="51"/>
                      <a:pt x="147" y="51"/>
                      <a:pt x="147" y="51"/>
                    </a:cubicBezTo>
                    <a:cubicBezTo>
                      <a:pt x="22" y="51"/>
                      <a:pt x="22" y="51"/>
                      <a:pt x="22" y="51"/>
                    </a:cubicBezTo>
                    <a:cubicBezTo>
                      <a:pt x="19" y="51"/>
                      <a:pt x="16" y="54"/>
                      <a:pt x="16" y="57"/>
                    </a:cubicBezTo>
                    <a:cubicBezTo>
                      <a:pt x="16" y="57"/>
                      <a:pt x="16" y="57"/>
                      <a:pt x="16" y="57"/>
                    </a:cubicBezTo>
                    <a:cubicBezTo>
                      <a:pt x="16" y="399"/>
                      <a:pt x="16" y="399"/>
                      <a:pt x="16" y="399"/>
                    </a:cubicBezTo>
                    <a:cubicBezTo>
                      <a:pt x="16" y="402"/>
                      <a:pt x="19" y="404"/>
                      <a:pt x="22" y="404"/>
                    </a:cubicBezTo>
                    <a:cubicBezTo>
                      <a:pt x="22" y="404"/>
                      <a:pt x="22" y="404"/>
                      <a:pt x="22" y="404"/>
                    </a:cubicBezTo>
                    <a:cubicBezTo>
                      <a:pt x="147" y="404"/>
                      <a:pt x="147" y="404"/>
                      <a:pt x="147" y="404"/>
                    </a:cubicBezTo>
                    <a:cubicBezTo>
                      <a:pt x="151" y="404"/>
                      <a:pt x="155" y="408"/>
                      <a:pt x="155" y="412"/>
                    </a:cubicBezTo>
                    <a:cubicBezTo>
                      <a:pt x="155" y="412"/>
                      <a:pt x="155" y="412"/>
                      <a:pt x="155" y="412"/>
                    </a:cubicBezTo>
                    <a:cubicBezTo>
                      <a:pt x="155" y="419"/>
                      <a:pt x="155" y="425"/>
                      <a:pt x="155" y="429"/>
                    </a:cubicBezTo>
                    <a:cubicBezTo>
                      <a:pt x="155" y="429"/>
                      <a:pt x="155" y="429"/>
                      <a:pt x="155" y="429"/>
                    </a:cubicBezTo>
                    <a:cubicBezTo>
                      <a:pt x="155" y="438"/>
                      <a:pt x="159" y="440"/>
                      <a:pt x="161" y="440"/>
                    </a:cubicBezTo>
                    <a:cubicBezTo>
                      <a:pt x="161" y="440"/>
                      <a:pt x="161" y="440"/>
                      <a:pt x="161" y="440"/>
                    </a:cubicBezTo>
                    <a:cubicBezTo>
                      <a:pt x="162" y="440"/>
                      <a:pt x="164" y="439"/>
                      <a:pt x="166" y="436"/>
                    </a:cubicBezTo>
                    <a:cubicBezTo>
                      <a:pt x="166" y="436"/>
                      <a:pt x="166" y="436"/>
                      <a:pt x="166" y="436"/>
                    </a:cubicBezTo>
                    <a:cubicBezTo>
                      <a:pt x="177" y="417"/>
                      <a:pt x="248" y="287"/>
                      <a:pt x="268" y="250"/>
                    </a:cubicBezTo>
                    <a:cubicBezTo>
                      <a:pt x="268" y="250"/>
                      <a:pt x="268" y="250"/>
                      <a:pt x="268" y="250"/>
                    </a:cubicBezTo>
                    <a:cubicBezTo>
                      <a:pt x="271" y="245"/>
                      <a:pt x="273" y="241"/>
                      <a:pt x="273" y="241"/>
                    </a:cubicBezTo>
                    <a:cubicBezTo>
                      <a:pt x="273" y="241"/>
                      <a:pt x="273" y="241"/>
                      <a:pt x="273" y="241"/>
                    </a:cubicBezTo>
                    <a:cubicBezTo>
                      <a:pt x="275" y="236"/>
                      <a:pt x="276" y="233"/>
                      <a:pt x="277" y="232"/>
                    </a:cubicBezTo>
                    <a:cubicBezTo>
                      <a:pt x="277" y="232"/>
                      <a:pt x="277" y="232"/>
                      <a:pt x="277" y="232"/>
                    </a:cubicBezTo>
                    <a:cubicBezTo>
                      <a:pt x="277" y="231"/>
                      <a:pt x="277" y="231"/>
                      <a:pt x="277" y="228"/>
                    </a:cubicBezTo>
                    <a:cubicBezTo>
                      <a:pt x="277" y="228"/>
                      <a:pt x="277" y="228"/>
                      <a:pt x="277" y="228"/>
                    </a:cubicBezTo>
                    <a:cubicBezTo>
                      <a:pt x="277" y="224"/>
                      <a:pt x="277" y="224"/>
                      <a:pt x="277" y="223"/>
                    </a:cubicBezTo>
                    <a:cubicBezTo>
                      <a:pt x="277" y="223"/>
                      <a:pt x="277" y="223"/>
                      <a:pt x="277" y="223"/>
                    </a:cubicBezTo>
                    <a:cubicBezTo>
                      <a:pt x="277" y="222"/>
                      <a:pt x="275" y="220"/>
                      <a:pt x="273" y="215"/>
                    </a:cubicBezTo>
                    <a:cubicBezTo>
                      <a:pt x="273" y="215"/>
                      <a:pt x="273" y="215"/>
                      <a:pt x="273" y="215"/>
                    </a:cubicBezTo>
                    <a:cubicBezTo>
                      <a:pt x="269" y="208"/>
                      <a:pt x="221" y="119"/>
                      <a:pt x="191" y="65"/>
                    </a:cubicBezTo>
                    <a:cubicBezTo>
                      <a:pt x="191" y="65"/>
                      <a:pt x="191" y="65"/>
                      <a:pt x="191" y="65"/>
                    </a:cubicBezTo>
                    <a:cubicBezTo>
                      <a:pt x="189" y="61"/>
                      <a:pt x="191" y="56"/>
                      <a:pt x="194" y="54"/>
                    </a:cubicBezTo>
                    <a:cubicBezTo>
                      <a:pt x="194" y="54"/>
                      <a:pt x="194" y="54"/>
                      <a:pt x="194" y="54"/>
                    </a:cubicBezTo>
                    <a:cubicBezTo>
                      <a:pt x="198" y="52"/>
                      <a:pt x="203" y="53"/>
                      <a:pt x="205" y="57"/>
                    </a:cubicBezTo>
                    <a:cubicBezTo>
                      <a:pt x="205" y="57"/>
                      <a:pt x="205" y="57"/>
                      <a:pt x="205" y="57"/>
                    </a:cubicBezTo>
                    <a:cubicBezTo>
                      <a:pt x="235" y="111"/>
                      <a:pt x="283" y="200"/>
                      <a:pt x="287" y="207"/>
                    </a:cubicBezTo>
                    <a:cubicBezTo>
                      <a:pt x="287" y="207"/>
                      <a:pt x="287" y="207"/>
                      <a:pt x="287" y="207"/>
                    </a:cubicBezTo>
                    <a:cubicBezTo>
                      <a:pt x="289" y="212"/>
                      <a:pt x="291" y="215"/>
                      <a:pt x="292" y="218"/>
                    </a:cubicBezTo>
                    <a:cubicBezTo>
                      <a:pt x="292" y="218"/>
                      <a:pt x="292" y="218"/>
                      <a:pt x="292" y="218"/>
                    </a:cubicBezTo>
                    <a:cubicBezTo>
                      <a:pt x="293" y="221"/>
                      <a:pt x="293" y="224"/>
                      <a:pt x="293" y="228"/>
                    </a:cubicBezTo>
                    <a:cubicBezTo>
                      <a:pt x="293" y="228"/>
                      <a:pt x="293" y="228"/>
                      <a:pt x="293" y="228"/>
                    </a:cubicBezTo>
                    <a:cubicBezTo>
                      <a:pt x="293" y="231"/>
                      <a:pt x="293" y="235"/>
                      <a:pt x="292" y="238"/>
                    </a:cubicBezTo>
                    <a:cubicBezTo>
                      <a:pt x="292" y="238"/>
                      <a:pt x="292" y="238"/>
                      <a:pt x="292" y="238"/>
                    </a:cubicBezTo>
                    <a:cubicBezTo>
                      <a:pt x="290" y="241"/>
                      <a:pt x="289" y="243"/>
                      <a:pt x="287" y="248"/>
                    </a:cubicBezTo>
                    <a:cubicBezTo>
                      <a:pt x="287" y="248"/>
                      <a:pt x="287" y="248"/>
                      <a:pt x="287" y="248"/>
                    </a:cubicBezTo>
                    <a:cubicBezTo>
                      <a:pt x="286" y="249"/>
                      <a:pt x="285" y="252"/>
                      <a:pt x="282" y="257"/>
                    </a:cubicBezTo>
                    <a:cubicBezTo>
                      <a:pt x="282" y="257"/>
                      <a:pt x="282" y="257"/>
                      <a:pt x="282" y="257"/>
                    </a:cubicBezTo>
                    <a:cubicBezTo>
                      <a:pt x="279" y="263"/>
                      <a:pt x="275" y="270"/>
                      <a:pt x="271" y="278"/>
                    </a:cubicBezTo>
                    <a:cubicBezTo>
                      <a:pt x="271" y="278"/>
                      <a:pt x="271" y="278"/>
                      <a:pt x="271" y="278"/>
                    </a:cubicBezTo>
                    <a:cubicBezTo>
                      <a:pt x="262" y="295"/>
                      <a:pt x="249" y="318"/>
                      <a:pt x="237" y="340"/>
                    </a:cubicBezTo>
                    <a:cubicBezTo>
                      <a:pt x="237" y="340"/>
                      <a:pt x="237" y="340"/>
                      <a:pt x="237" y="340"/>
                    </a:cubicBezTo>
                    <a:cubicBezTo>
                      <a:pt x="212" y="386"/>
                      <a:pt x="186" y="433"/>
                      <a:pt x="180" y="444"/>
                    </a:cubicBezTo>
                    <a:cubicBezTo>
                      <a:pt x="180" y="444"/>
                      <a:pt x="180" y="444"/>
                      <a:pt x="180" y="444"/>
                    </a:cubicBezTo>
                    <a:cubicBezTo>
                      <a:pt x="176" y="451"/>
                      <a:pt x="169" y="456"/>
                      <a:pt x="161" y="456"/>
                    </a:cubicBezTo>
                    <a:cubicBezTo>
                      <a:pt x="161" y="456"/>
                      <a:pt x="161" y="456"/>
                      <a:pt x="161" y="456"/>
                    </a:cubicBezTo>
                    <a:cubicBezTo>
                      <a:pt x="161" y="456"/>
                      <a:pt x="161" y="456"/>
                      <a:pt x="161" y="456"/>
                    </a:cubicBezTo>
                    <a:close/>
                  </a:path>
                </a:pathLst>
              </a:custGeom>
              <a:solidFill>
                <a:srgbClr val="FFFFFF">
                  <a:alpha val="82000"/>
                </a:srgbClr>
              </a:solidFill>
              <a:ln w="9525">
                <a:noFill/>
                <a:round/>
                <a:headEnd/>
                <a:tailEnd/>
              </a:ln>
            </p:spPr>
            <p:txBody>
              <a:bodyPr anchor="ctr">
                <a:prstTxWarp prst="textNoShape">
                  <a:avLst/>
                </a:prstTxWarp>
              </a:bodyPr>
              <a:lstStyle/>
              <a:p>
                <a:endParaRPr lang="en-US" sz="1600" dirty="0">
                  <a:latin typeface="Arial"/>
                  <a:ea typeface="Arial"/>
                  <a:cs typeface="Arial"/>
                </a:endParaRPr>
              </a:p>
            </p:txBody>
          </p:sp>
        </p:grpSp>
        <p:grpSp>
          <p:nvGrpSpPr>
            <p:cNvPr id="8" name="Group 7"/>
            <p:cNvGrpSpPr/>
            <p:nvPr/>
          </p:nvGrpSpPr>
          <p:grpSpPr>
            <a:xfrm>
              <a:off x="8910029" y="4766531"/>
              <a:ext cx="1408202" cy="1090025"/>
              <a:chOff x="8483310" y="3583560"/>
              <a:chExt cx="1408202" cy="1090025"/>
            </a:xfrm>
          </p:grpSpPr>
          <p:sp>
            <p:nvSpPr>
              <p:cNvPr id="30" name="Rektangel med rundade hörn 29"/>
              <p:cNvSpPr/>
              <p:nvPr/>
            </p:nvSpPr>
            <p:spPr bwMode="auto">
              <a:xfrm>
                <a:off x="8483310" y="3691893"/>
                <a:ext cx="1408201" cy="295450"/>
              </a:xfrm>
              <a:prstGeom prst="roundRect">
                <a:avLst/>
              </a:prstGeom>
              <a:noFill/>
              <a:ln w="12700"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ctr"/>
                <a:r>
                  <a:rPr lang="en-US" altLang="en-US" sz="1100" dirty="0">
                    <a:solidFill>
                      <a:schemeClr val="bg1"/>
                    </a:solidFill>
                    <a:latin typeface="Arial"/>
                    <a:cs typeface="Arial"/>
                  </a:rPr>
                  <a:t>RETAIL</a:t>
                </a:r>
              </a:p>
            </p:txBody>
          </p:sp>
          <p:sp>
            <p:nvSpPr>
              <p:cNvPr id="31" name="Rektangel med rundade hörn 30"/>
              <p:cNvSpPr/>
              <p:nvPr/>
            </p:nvSpPr>
            <p:spPr bwMode="auto">
              <a:xfrm>
                <a:off x="8483311" y="4378135"/>
                <a:ext cx="1408201" cy="295450"/>
              </a:xfrm>
              <a:prstGeom prst="roundRect">
                <a:avLst/>
              </a:prstGeom>
              <a:noFill/>
              <a:ln w="12700" cap="flat" cmpd="sng" algn="ctr">
                <a:noFill/>
                <a:prstDash val="solid"/>
                <a:round/>
                <a:headEnd type="none" w="med" len="med"/>
                <a:tailEnd type="none" w="med" len="med"/>
              </a:ln>
              <a:effectLst/>
            </p:spPr>
            <p:txBody>
              <a:bodyPr vert="horz" wrap="square" lIns="72000" tIns="45720" rIns="72000" bIns="45720" numCol="1" rtlCol="0" anchor="ctr" anchorCtr="0" compatLnSpc="1">
                <a:prstTxWarp prst="textNoShape">
                  <a:avLst/>
                </a:prstTxWarp>
              </a:bodyPr>
              <a:lstStyle/>
              <a:p>
                <a:pPr algn="ctr"/>
                <a:r>
                  <a:rPr lang="en-US" altLang="en-US" sz="1200" b="1" dirty="0">
                    <a:solidFill>
                      <a:schemeClr val="bg1"/>
                    </a:solidFill>
                    <a:latin typeface="Arial"/>
                    <a:cs typeface="Arial"/>
                  </a:rPr>
                  <a:t>EXCHANGE</a:t>
                </a:r>
              </a:p>
            </p:txBody>
          </p:sp>
          <p:sp>
            <p:nvSpPr>
              <p:cNvPr id="49" name="Freeform 24"/>
              <p:cNvSpPr>
                <a:spLocks noChangeAspect="1"/>
              </p:cNvSpPr>
              <p:nvPr/>
            </p:nvSpPr>
            <p:spPr bwMode="auto">
              <a:xfrm rot="5400000">
                <a:off x="8799826" y="3364355"/>
                <a:ext cx="788001" cy="1226412"/>
              </a:xfrm>
              <a:custGeom>
                <a:avLst/>
                <a:gdLst>
                  <a:gd name="T0" fmla="*/ 2147483647 w 293"/>
                  <a:gd name="T1" fmla="*/ 2147483647 h 456"/>
                  <a:gd name="T2" fmla="*/ 2147483647 w 293"/>
                  <a:gd name="T3" fmla="*/ 2147483647 h 456"/>
                  <a:gd name="T4" fmla="*/ 2147483647 w 293"/>
                  <a:gd name="T5" fmla="*/ 2147483647 h 456"/>
                  <a:gd name="T6" fmla="*/ 2147483647 w 293"/>
                  <a:gd name="T7" fmla="*/ 2147483647 h 456"/>
                  <a:gd name="T8" fmla="*/ 0 w 293"/>
                  <a:gd name="T9" fmla="*/ 2147483647 h 456"/>
                  <a:gd name="T10" fmla="*/ 2147483647 w 293"/>
                  <a:gd name="T11" fmla="*/ 2147483647 h 456"/>
                  <a:gd name="T12" fmla="*/ 2147483647 w 293"/>
                  <a:gd name="T13" fmla="*/ 2147483647 h 456"/>
                  <a:gd name="T14" fmla="*/ 2147483647 w 293"/>
                  <a:gd name="T15" fmla="*/ 2147483647 h 456"/>
                  <a:gd name="T16" fmla="*/ 2147483647 w 293"/>
                  <a:gd name="T17" fmla="*/ 2147483647 h 456"/>
                  <a:gd name="T18" fmla="*/ 2147483647 w 293"/>
                  <a:gd name="T19" fmla="*/ 0 h 456"/>
                  <a:gd name="T20" fmla="*/ 2147483647 w 293"/>
                  <a:gd name="T21" fmla="*/ 2147483647 h 456"/>
                  <a:gd name="T22" fmla="*/ 2147483647 w 293"/>
                  <a:gd name="T23" fmla="*/ 2147483647 h 456"/>
                  <a:gd name="T24" fmla="*/ 2147483647 w 293"/>
                  <a:gd name="T25" fmla="*/ 2147483647 h 456"/>
                  <a:gd name="T26" fmla="*/ 2147483647 w 293"/>
                  <a:gd name="T27" fmla="*/ 2147483647 h 456"/>
                  <a:gd name="T28" fmla="*/ 2147483647 w 293"/>
                  <a:gd name="T29" fmla="*/ 2147483647 h 456"/>
                  <a:gd name="T30" fmla="*/ 2147483647 w 293"/>
                  <a:gd name="T31" fmla="*/ 2147483647 h 456"/>
                  <a:gd name="T32" fmla="*/ 2147483647 w 293"/>
                  <a:gd name="T33" fmla="*/ 2147483647 h 456"/>
                  <a:gd name="T34" fmla="*/ 2147483647 w 293"/>
                  <a:gd name="T35" fmla="*/ 2147483647 h 456"/>
                  <a:gd name="T36" fmla="*/ 2147483647 w 293"/>
                  <a:gd name="T37" fmla="*/ 2147483647 h 456"/>
                  <a:gd name="T38" fmla="*/ 2147483647 w 293"/>
                  <a:gd name="T39" fmla="*/ 2147483647 h 456"/>
                  <a:gd name="T40" fmla="*/ 2147483647 w 293"/>
                  <a:gd name="T41" fmla="*/ 2147483647 h 456"/>
                  <a:gd name="T42" fmla="*/ 2147483647 w 293"/>
                  <a:gd name="T43" fmla="*/ 2147483647 h 456"/>
                  <a:gd name="T44" fmla="*/ 2147483647 w 293"/>
                  <a:gd name="T45" fmla="*/ 2147483647 h 456"/>
                  <a:gd name="T46" fmla="*/ 2147483647 w 293"/>
                  <a:gd name="T47" fmla="*/ 2147483647 h 456"/>
                  <a:gd name="T48" fmla="*/ 2147483647 w 293"/>
                  <a:gd name="T49" fmla="*/ 2147483647 h 456"/>
                  <a:gd name="T50" fmla="*/ 2147483647 w 293"/>
                  <a:gd name="T51" fmla="*/ 2147483647 h 456"/>
                  <a:gd name="T52" fmla="*/ 2147483647 w 293"/>
                  <a:gd name="T53" fmla="*/ 2147483647 h 456"/>
                  <a:gd name="T54" fmla="*/ 2147483647 w 293"/>
                  <a:gd name="T55" fmla="*/ 2147483647 h 456"/>
                  <a:gd name="T56" fmla="*/ 2147483647 w 293"/>
                  <a:gd name="T57" fmla="*/ 2147483647 h 456"/>
                  <a:gd name="T58" fmla="*/ 2147483647 w 293"/>
                  <a:gd name="T59" fmla="*/ 2147483647 h 456"/>
                  <a:gd name="T60" fmla="*/ 2147483647 w 293"/>
                  <a:gd name="T61" fmla="*/ 2147483647 h 456"/>
                  <a:gd name="T62" fmla="*/ 2147483647 w 293"/>
                  <a:gd name="T63" fmla="*/ 2147483647 h 456"/>
                  <a:gd name="T64" fmla="*/ 2147483647 w 293"/>
                  <a:gd name="T65" fmla="*/ 2147483647 h 456"/>
                  <a:gd name="T66" fmla="*/ 2147483647 w 293"/>
                  <a:gd name="T67" fmla="*/ 2147483647 h 456"/>
                  <a:gd name="T68" fmla="*/ 2147483647 w 293"/>
                  <a:gd name="T69" fmla="*/ 2147483647 h 456"/>
                  <a:gd name="T70" fmla="*/ 2147483647 w 293"/>
                  <a:gd name="T71" fmla="*/ 2147483647 h 456"/>
                  <a:gd name="T72" fmla="*/ 2147483647 w 293"/>
                  <a:gd name="T73" fmla="*/ 2147483647 h 456"/>
                  <a:gd name="T74" fmla="*/ 2147483647 w 293"/>
                  <a:gd name="T75" fmla="*/ 2147483647 h 456"/>
                  <a:gd name="T76" fmla="*/ 2147483647 w 293"/>
                  <a:gd name="T77" fmla="*/ 2147483647 h 456"/>
                  <a:gd name="T78" fmla="*/ 2147483647 w 293"/>
                  <a:gd name="T79" fmla="*/ 2147483647 h 456"/>
                  <a:gd name="T80" fmla="*/ 2147483647 w 293"/>
                  <a:gd name="T81" fmla="*/ 2147483647 h 456"/>
                  <a:gd name="T82" fmla="*/ 2147483647 w 293"/>
                  <a:gd name="T83" fmla="*/ 2147483647 h 456"/>
                  <a:gd name="T84" fmla="*/ 2147483647 w 293"/>
                  <a:gd name="T85" fmla="*/ 2147483647 h 456"/>
                  <a:gd name="T86" fmla="*/ 2147483647 w 293"/>
                  <a:gd name="T87" fmla="*/ 2147483647 h 456"/>
                  <a:gd name="T88" fmla="*/ 2147483647 w 293"/>
                  <a:gd name="T89" fmla="*/ 2147483647 h 456"/>
                  <a:gd name="T90" fmla="*/ 2147483647 w 293"/>
                  <a:gd name="T91" fmla="*/ 2147483647 h 4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3"/>
                  <a:gd name="T139" fmla="*/ 0 h 456"/>
                  <a:gd name="T140" fmla="*/ 293 w 293"/>
                  <a:gd name="T141" fmla="*/ 456 h 4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3" h="456">
                    <a:moveTo>
                      <a:pt x="161" y="456"/>
                    </a:moveTo>
                    <a:cubicBezTo>
                      <a:pt x="155" y="456"/>
                      <a:pt x="149" y="453"/>
                      <a:pt x="145" y="448"/>
                    </a:cubicBezTo>
                    <a:cubicBezTo>
                      <a:pt x="145" y="448"/>
                      <a:pt x="145" y="448"/>
                      <a:pt x="145" y="448"/>
                    </a:cubicBezTo>
                    <a:cubicBezTo>
                      <a:pt x="141" y="443"/>
                      <a:pt x="139" y="437"/>
                      <a:pt x="139" y="429"/>
                    </a:cubicBezTo>
                    <a:cubicBezTo>
                      <a:pt x="139" y="429"/>
                      <a:pt x="139" y="429"/>
                      <a:pt x="139" y="429"/>
                    </a:cubicBezTo>
                    <a:cubicBezTo>
                      <a:pt x="139" y="427"/>
                      <a:pt x="139" y="424"/>
                      <a:pt x="139" y="420"/>
                    </a:cubicBezTo>
                    <a:cubicBezTo>
                      <a:pt x="139" y="420"/>
                      <a:pt x="139" y="420"/>
                      <a:pt x="139" y="420"/>
                    </a:cubicBezTo>
                    <a:cubicBezTo>
                      <a:pt x="22" y="420"/>
                      <a:pt x="22" y="420"/>
                      <a:pt x="22" y="420"/>
                    </a:cubicBezTo>
                    <a:cubicBezTo>
                      <a:pt x="10" y="420"/>
                      <a:pt x="0" y="411"/>
                      <a:pt x="0" y="399"/>
                    </a:cubicBezTo>
                    <a:cubicBezTo>
                      <a:pt x="0" y="399"/>
                      <a:pt x="0" y="399"/>
                      <a:pt x="0" y="399"/>
                    </a:cubicBezTo>
                    <a:cubicBezTo>
                      <a:pt x="0" y="57"/>
                      <a:pt x="0" y="57"/>
                      <a:pt x="0" y="57"/>
                    </a:cubicBezTo>
                    <a:cubicBezTo>
                      <a:pt x="0" y="45"/>
                      <a:pt x="10" y="35"/>
                      <a:pt x="22" y="35"/>
                    </a:cubicBezTo>
                    <a:cubicBezTo>
                      <a:pt x="22" y="35"/>
                      <a:pt x="22" y="35"/>
                      <a:pt x="22" y="35"/>
                    </a:cubicBezTo>
                    <a:cubicBezTo>
                      <a:pt x="139" y="35"/>
                      <a:pt x="139" y="35"/>
                      <a:pt x="139" y="35"/>
                    </a:cubicBezTo>
                    <a:cubicBezTo>
                      <a:pt x="139" y="32"/>
                      <a:pt x="139" y="29"/>
                      <a:pt x="139" y="26"/>
                    </a:cubicBezTo>
                    <a:cubicBezTo>
                      <a:pt x="139" y="26"/>
                      <a:pt x="139" y="26"/>
                      <a:pt x="139" y="26"/>
                    </a:cubicBezTo>
                    <a:cubicBezTo>
                      <a:pt x="139" y="19"/>
                      <a:pt x="141" y="13"/>
                      <a:pt x="145" y="8"/>
                    </a:cubicBezTo>
                    <a:cubicBezTo>
                      <a:pt x="145" y="8"/>
                      <a:pt x="145" y="8"/>
                      <a:pt x="145" y="8"/>
                    </a:cubicBezTo>
                    <a:cubicBezTo>
                      <a:pt x="149" y="3"/>
                      <a:pt x="155" y="0"/>
                      <a:pt x="161" y="0"/>
                    </a:cubicBezTo>
                    <a:cubicBezTo>
                      <a:pt x="161" y="0"/>
                      <a:pt x="161" y="0"/>
                      <a:pt x="161" y="0"/>
                    </a:cubicBezTo>
                    <a:cubicBezTo>
                      <a:pt x="169" y="0"/>
                      <a:pt x="176" y="5"/>
                      <a:pt x="181" y="13"/>
                    </a:cubicBezTo>
                    <a:cubicBezTo>
                      <a:pt x="181" y="13"/>
                      <a:pt x="181" y="13"/>
                      <a:pt x="181" y="13"/>
                    </a:cubicBezTo>
                    <a:cubicBezTo>
                      <a:pt x="182" y="15"/>
                      <a:pt x="186" y="21"/>
                      <a:pt x="191" y="30"/>
                    </a:cubicBezTo>
                    <a:cubicBezTo>
                      <a:pt x="191" y="30"/>
                      <a:pt x="191" y="30"/>
                      <a:pt x="191" y="30"/>
                    </a:cubicBezTo>
                    <a:cubicBezTo>
                      <a:pt x="191" y="30"/>
                      <a:pt x="191" y="30"/>
                      <a:pt x="191" y="30"/>
                    </a:cubicBezTo>
                    <a:cubicBezTo>
                      <a:pt x="193" y="34"/>
                      <a:pt x="191" y="39"/>
                      <a:pt x="187" y="41"/>
                    </a:cubicBezTo>
                    <a:cubicBezTo>
                      <a:pt x="187" y="41"/>
                      <a:pt x="187" y="41"/>
                      <a:pt x="187" y="41"/>
                    </a:cubicBezTo>
                    <a:cubicBezTo>
                      <a:pt x="184" y="43"/>
                      <a:pt x="179" y="42"/>
                      <a:pt x="177" y="38"/>
                    </a:cubicBezTo>
                    <a:cubicBezTo>
                      <a:pt x="177" y="38"/>
                      <a:pt x="177" y="38"/>
                      <a:pt x="177" y="38"/>
                    </a:cubicBezTo>
                    <a:cubicBezTo>
                      <a:pt x="172" y="29"/>
                      <a:pt x="168" y="23"/>
                      <a:pt x="167" y="21"/>
                    </a:cubicBezTo>
                    <a:cubicBezTo>
                      <a:pt x="167" y="21"/>
                      <a:pt x="167" y="21"/>
                      <a:pt x="167" y="21"/>
                    </a:cubicBezTo>
                    <a:cubicBezTo>
                      <a:pt x="165" y="17"/>
                      <a:pt x="162" y="16"/>
                      <a:pt x="161" y="16"/>
                    </a:cubicBezTo>
                    <a:cubicBezTo>
                      <a:pt x="161" y="16"/>
                      <a:pt x="161" y="16"/>
                      <a:pt x="161" y="16"/>
                    </a:cubicBezTo>
                    <a:cubicBezTo>
                      <a:pt x="159" y="17"/>
                      <a:pt x="155" y="18"/>
                      <a:pt x="155" y="27"/>
                    </a:cubicBezTo>
                    <a:cubicBezTo>
                      <a:pt x="155" y="27"/>
                      <a:pt x="155" y="27"/>
                      <a:pt x="155" y="27"/>
                    </a:cubicBezTo>
                    <a:cubicBezTo>
                      <a:pt x="155" y="31"/>
                      <a:pt x="155" y="36"/>
                      <a:pt x="155" y="43"/>
                    </a:cubicBezTo>
                    <a:cubicBezTo>
                      <a:pt x="155" y="43"/>
                      <a:pt x="155" y="43"/>
                      <a:pt x="155" y="43"/>
                    </a:cubicBezTo>
                    <a:cubicBezTo>
                      <a:pt x="155" y="47"/>
                      <a:pt x="151" y="51"/>
                      <a:pt x="147" y="51"/>
                    </a:cubicBezTo>
                    <a:cubicBezTo>
                      <a:pt x="147" y="51"/>
                      <a:pt x="147" y="51"/>
                      <a:pt x="147" y="51"/>
                    </a:cubicBezTo>
                    <a:cubicBezTo>
                      <a:pt x="22" y="51"/>
                      <a:pt x="22" y="51"/>
                      <a:pt x="22" y="51"/>
                    </a:cubicBezTo>
                    <a:cubicBezTo>
                      <a:pt x="19" y="51"/>
                      <a:pt x="16" y="54"/>
                      <a:pt x="16" y="57"/>
                    </a:cubicBezTo>
                    <a:cubicBezTo>
                      <a:pt x="16" y="57"/>
                      <a:pt x="16" y="57"/>
                      <a:pt x="16" y="57"/>
                    </a:cubicBezTo>
                    <a:cubicBezTo>
                      <a:pt x="16" y="399"/>
                      <a:pt x="16" y="399"/>
                      <a:pt x="16" y="399"/>
                    </a:cubicBezTo>
                    <a:cubicBezTo>
                      <a:pt x="16" y="402"/>
                      <a:pt x="19" y="404"/>
                      <a:pt x="22" y="404"/>
                    </a:cubicBezTo>
                    <a:cubicBezTo>
                      <a:pt x="22" y="404"/>
                      <a:pt x="22" y="404"/>
                      <a:pt x="22" y="404"/>
                    </a:cubicBezTo>
                    <a:cubicBezTo>
                      <a:pt x="147" y="404"/>
                      <a:pt x="147" y="404"/>
                      <a:pt x="147" y="404"/>
                    </a:cubicBezTo>
                    <a:cubicBezTo>
                      <a:pt x="151" y="404"/>
                      <a:pt x="155" y="408"/>
                      <a:pt x="155" y="412"/>
                    </a:cubicBezTo>
                    <a:cubicBezTo>
                      <a:pt x="155" y="412"/>
                      <a:pt x="155" y="412"/>
                      <a:pt x="155" y="412"/>
                    </a:cubicBezTo>
                    <a:cubicBezTo>
                      <a:pt x="155" y="419"/>
                      <a:pt x="155" y="425"/>
                      <a:pt x="155" y="429"/>
                    </a:cubicBezTo>
                    <a:cubicBezTo>
                      <a:pt x="155" y="429"/>
                      <a:pt x="155" y="429"/>
                      <a:pt x="155" y="429"/>
                    </a:cubicBezTo>
                    <a:cubicBezTo>
                      <a:pt x="155" y="438"/>
                      <a:pt x="159" y="440"/>
                      <a:pt x="161" y="440"/>
                    </a:cubicBezTo>
                    <a:cubicBezTo>
                      <a:pt x="161" y="440"/>
                      <a:pt x="161" y="440"/>
                      <a:pt x="161" y="440"/>
                    </a:cubicBezTo>
                    <a:cubicBezTo>
                      <a:pt x="162" y="440"/>
                      <a:pt x="164" y="439"/>
                      <a:pt x="166" y="436"/>
                    </a:cubicBezTo>
                    <a:cubicBezTo>
                      <a:pt x="166" y="436"/>
                      <a:pt x="166" y="436"/>
                      <a:pt x="166" y="436"/>
                    </a:cubicBezTo>
                    <a:cubicBezTo>
                      <a:pt x="177" y="417"/>
                      <a:pt x="248" y="287"/>
                      <a:pt x="268" y="250"/>
                    </a:cubicBezTo>
                    <a:cubicBezTo>
                      <a:pt x="268" y="250"/>
                      <a:pt x="268" y="250"/>
                      <a:pt x="268" y="250"/>
                    </a:cubicBezTo>
                    <a:cubicBezTo>
                      <a:pt x="271" y="245"/>
                      <a:pt x="273" y="241"/>
                      <a:pt x="273" y="241"/>
                    </a:cubicBezTo>
                    <a:cubicBezTo>
                      <a:pt x="273" y="241"/>
                      <a:pt x="273" y="241"/>
                      <a:pt x="273" y="241"/>
                    </a:cubicBezTo>
                    <a:cubicBezTo>
                      <a:pt x="275" y="236"/>
                      <a:pt x="276" y="233"/>
                      <a:pt x="277" y="232"/>
                    </a:cubicBezTo>
                    <a:cubicBezTo>
                      <a:pt x="277" y="232"/>
                      <a:pt x="277" y="232"/>
                      <a:pt x="277" y="232"/>
                    </a:cubicBezTo>
                    <a:cubicBezTo>
                      <a:pt x="277" y="231"/>
                      <a:pt x="277" y="231"/>
                      <a:pt x="277" y="228"/>
                    </a:cubicBezTo>
                    <a:cubicBezTo>
                      <a:pt x="277" y="228"/>
                      <a:pt x="277" y="228"/>
                      <a:pt x="277" y="228"/>
                    </a:cubicBezTo>
                    <a:cubicBezTo>
                      <a:pt x="277" y="224"/>
                      <a:pt x="277" y="224"/>
                      <a:pt x="277" y="223"/>
                    </a:cubicBezTo>
                    <a:cubicBezTo>
                      <a:pt x="277" y="223"/>
                      <a:pt x="277" y="223"/>
                      <a:pt x="277" y="223"/>
                    </a:cubicBezTo>
                    <a:cubicBezTo>
                      <a:pt x="277" y="222"/>
                      <a:pt x="275" y="220"/>
                      <a:pt x="273" y="215"/>
                    </a:cubicBezTo>
                    <a:cubicBezTo>
                      <a:pt x="273" y="215"/>
                      <a:pt x="273" y="215"/>
                      <a:pt x="273" y="215"/>
                    </a:cubicBezTo>
                    <a:cubicBezTo>
                      <a:pt x="269" y="208"/>
                      <a:pt x="221" y="119"/>
                      <a:pt x="191" y="65"/>
                    </a:cubicBezTo>
                    <a:cubicBezTo>
                      <a:pt x="191" y="65"/>
                      <a:pt x="191" y="65"/>
                      <a:pt x="191" y="65"/>
                    </a:cubicBezTo>
                    <a:cubicBezTo>
                      <a:pt x="189" y="61"/>
                      <a:pt x="191" y="56"/>
                      <a:pt x="194" y="54"/>
                    </a:cubicBezTo>
                    <a:cubicBezTo>
                      <a:pt x="194" y="54"/>
                      <a:pt x="194" y="54"/>
                      <a:pt x="194" y="54"/>
                    </a:cubicBezTo>
                    <a:cubicBezTo>
                      <a:pt x="198" y="52"/>
                      <a:pt x="203" y="53"/>
                      <a:pt x="205" y="57"/>
                    </a:cubicBezTo>
                    <a:cubicBezTo>
                      <a:pt x="205" y="57"/>
                      <a:pt x="205" y="57"/>
                      <a:pt x="205" y="57"/>
                    </a:cubicBezTo>
                    <a:cubicBezTo>
                      <a:pt x="235" y="111"/>
                      <a:pt x="283" y="200"/>
                      <a:pt x="287" y="207"/>
                    </a:cubicBezTo>
                    <a:cubicBezTo>
                      <a:pt x="287" y="207"/>
                      <a:pt x="287" y="207"/>
                      <a:pt x="287" y="207"/>
                    </a:cubicBezTo>
                    <a:cubicBezTo>
                      <a:pt x="289" y="212"/>
                      <a:pt x="291" y="215"/>
                      <a:pt x="292" y="218"/>
                    </a:cubicBezTo>
                    <a:cubicBezTo>
                      <a:pt x="292" y="218"/>
                      <a:pt x="292" y="218"/>
                      <a:pt x="292" y="218"/>
                    </a:cubicBezTo>
                    <a:cubicBezTo>
                      <a:pt x="293" y="221"/>
                      <a:pt x="293" y="224"/>
                      <a:pt x="293" y="228"/>
                    </a:cubicBezTo>
                    <a:cubicBezTo>
                      <a:pt x="293" y="228"/>
                      <a:pt x="293" y="228"/>
                      <a:pt x="293" y="228"/>
                    </a:cubicBezTo>
                    <a:cubicBezTo>
                      <a:pt x="293" y="231"/>
                      <a:pt x="293" y="235"/>
                      <a:pt x="292" y="238"/>
                    </a:cubicBezTo>
                    <a:cubicBezTo>
                      <a:pt x="292" y="238"/>
                      <a:pt x="292" y="238"/>
                      <a:pt x="292" y="238"/>
                    </a:cubicBezTo>
                    <a:cubicBezTo>
                      <a:pt x="290" y="241"/>
                      <a:pt x="289" y="243"/>
                      <a:pt x="287" y="248"/>
                    </a:cubicBezTo>
                    <a:cubicBezTo>
                      <a:pt x="287" y="248"/>
                      <a:pt x="287" y="248"/>
                      <a:pt x="287" y="248"/>
                    </a:cubicBezTo>
                    <a:cubicBezTo>
                      <a:pt x="286" y="249"/>
                      <a:pt x="285" y="252"/>
                      <a:pt x="282" y="257"/>
                    </a:cubicBezTo>
                    <a:cubicBezTo>
                      <a:pt x="282" y="257"/>
                      <a:pt x="282" y="257"/>
                      <a:pt x="282" y="257"/>
                    </a:cubicBezTo>
                    <a:cubicBezTo>
                      <a:pt x="279" y="263"/>
                      <a:pt x="275" y="270"/>
                      <a:pt x="271" y="278"/>
                    </a:cubicBezTo>
                    <a:cubicBezTo>
                      <a:pt x="271" y="278"/>
                      <a:pt x="271" y="278"/>
                      <a:pt x="271" y="278"/>
                    </a:cubicBezTo>
                    <a:cubicBezTo>
                      <a:pt x="262" y="295"/>
                      <a:pt x="249" y="318"/>
                      <a:pt x="237" y="340"/>
                    </a:cubicBezTo>
                    <a:cubicBezTo>
                      <a:pt x="237" y="340"/>
                      <a:pt x="237" y="340"/>
                      <a:pt x="237" y="340"/>
                    </a:cubicBezTo>
                    <a:cubicBezTo>
                      <a:pt x="212" y="386"/>
                      <a:pt x="186" y="433"/>
                      <a:pt x="180" y="444"/>
                    </a:cubicBezTo>
                    <a:cubicBezTo>
                      <a:pt x="180" y="444"/>
                      <a:pt x="180" y="444"/>
                      <a:pt x="180" y="444"/>
                    </a:cubicBezTo>
                    <a:cubicBezTo>
                      <a:pt x="176" y="451"/>
                      <a:pt x="169" y="456"/>
                      <a:pt x="161" y="456"/>
                    </a:cubicBezTo>
                    <a:cubicBezTo>
                      <a:pt x="161" y="456"/>
                      <a:pt x="161" y="456"/>
                      <a:pt x="161" y="456"/>
                    </a:cubicBezTo>
                    <a:cubicBezTo>
                      <a:pt x="161" y="456"/>
                      <a:pt x="161" y="456"/>
                      <a:pt x="161" y="456"/>
                    </a:cubicBezTo>
                    <a:close/>
                  </a:path>
                </a:pathLst>
              </a:custGeom>
              <a:solidFill>
                <a:srgbClr val="FFFFFF">
                  <a:alpha val="82000"/>
                </a:srgbClr>
              </a:solidFill>
              <a:ln w="9525">
                <a:noFill/>
                <a:round/>
                <a:headEnd/>
                <a:tailEnd/>
              </a:ln>
            </p:spPr>
            <p:txBody>
              <a:bodyPr anchor="ctr">
                <a:prstTxWarp prst="textNoShape">
                  <a:avLst/>
                </a:prstTxWarp>
              </a:bodyPr>
              <a:lstStyle/>
              <a:p>
                <a:endParaRPr lang="en-US" sz="1600" dirty="0">
                  <a:latin typeface="Arial"/>
                  <a:ea typeface="Arial"/>
                  <a:cs typeface="Arial"/>
                </a:endParaRPr>
              </a:p>
            </p:txBody>
          </p:sp>
        </p:grpSp>
      </p:grpSp>
    </p:spTree>
    <p:extLst>
      <p:ext uri="{BB962C8B-B14F-4D97-AF65-F5344CB8AC3E}">
        <p14:creationId xmlns:p14="http://schemas.microsoft.com/office/powerpoint/2010/main" val="711080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12192000" cy="6858000"/>
          </a:xfrm>
          <a:prstGeom prst="rect">
            <a:avLst/>
          </a:prstGeom>
          <a:blipFill>
            <a:blip r:embed="rId3"/>
            <a:stretch>
              <a:fillRect/>
            </a:stretch>
          </a:blip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Title 2"/>
          <p:cNvSpPr>
            <a:spLocks noGrp="1"/>
          </p:cNvSpPr>
          <p:nvPr>
            <p:ph type="title"/>
          </p:nvPr>
        </p:nvSpPr>
        <p:spPr/>
        <p:txBody>
          <a:bodyPr>
            <a:normAutofit/>
          </a:bodyPr>
          <a:lstStyle/>
          <a:p>
            <a:r>
              <a:rPr lang="en-US" dirty="0">
                <a:solidFill>
                  <a:schemeClr val="bg1"/>
                </a:solidFill>
              </a:rPr>
              <a:t>Trends and Outlook</a:t>
            </a:r>
          </a:p>
        </p:txBody>
      </p:sp>
      <p:grpSp>
        <p:nvGrpSpPr>
          <p:cNvPr id="4" name="Group 3"/>
          <p:cNvGrpSpPr/>
          <p:nvPr/>
        </p:nvGrpSpPr>
        <p:grpSpPr>
          <a:xfrm>
            <a:off x="1498347" y="5127418"/>
            <a:ext cx="9215286" cy="965167"/>
            <a:chOff x="1498347" y="5127418"/>
            <a:chExt cx="9215286" cy="965167"/>
          </a:xfrm>
        </p:grpSpPr>
        <p:sp>
          <p:nvSpPr>
            <p:cNvPr id="18" name="Rounded Rectangle 17"/>
            <p:cNvSpPr/>
            <p:nvPr/>
          </p:nvSpPr>
          <p:spPr bwMode="auto">
            <a:xfrm>
              <a:off x="1498348" y="5127418"/>
              <a:ext cx="9215285" cy="965167"/>
            </a:xfrm>
            <a:prstGeom prst="roundRect">
              <a:avLst>
                <a:gd name="adj" fmla="val 11011"/>
              </a:avLst>
            </a:prstGeom>
            <a:solidFill>
              <a:srgbClr val="DFCDDD"/>
            </a:solidFill>
            <a:ln w="38100" cap="flat" cmpd="sng" algn="ctr">
              <a:solidFill>
                <a:schemeClr val="bg1"/>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9" name="Rounded Rectangle 1"/>
            <p:cNvSpPr/>
            <p:nvPr/>
          </p:nvSpPr>
          <p:spPr bwMode="auto">
            <a:xfrm>
              <a:off x="1498347" y="5244144"/>
              <a:ext cx="9215286" cy="731714"/>
            </a:xfrm>
            <a:prstGeom prst="roundRect">
              <a:avLst/>
            </a:prstGeom>
            <a:noFill/>
            <a:ln w="12700" cap="flat" cmpd="sng" algn="ctr">
              <a:noFill/>
              <a:prstDash val="solid"/>
              <a:round/>
              <a:headEnd type="none" w="med" len="med"/>
              <a:tailEnd type="none" w="med" len="med"/>
            </a:ln>
            <a:effectLst/>
            <a:extLst>
              <a:ext uri="{909E8E84-426E-40DD-AFC4-6F175D3DCCD1}">
                <a14:hiddenFill xmlns:a14="http://schemas.microsoft.com/office/drawing/2010/main">
                  <a:solidFill>
                    <a:srgbClr val="00285F"/>
                  </a:solidFill>
                </a14:hiddenFill>
              </a:ext>
            </a:extLst>
          </p:spPr>
          <p:txBody>
            <a:bodyPr vert="horz" wrap="square" lIns="72000" tIns="45720" rIns="72000" bIns="45720" numCol="1" rtlCol="0" anchor="ctr" anchorCtr="0" compatLnSpc="1">
              <a:prstTxWarp prst="textNoShape">
                <a:avLst/>
              </a:prstTxWarp>
            </a:bodyPr>
            <a:lstStyle/>
            <a:p>
              <a:pPr algn="ctr">
                <a:spcBef>
                  <a:spcPts val="0"/>
                </a:spcBef>
              </a:pPr>
              <a:r>
                <a:rPr lang="en-GB" sz="2200" dirty="0">
                  <a:solidFill>
                    <a:srgbClr val="7B0663"/>
                  </a:solidFill>
                </a:rPr>
                <a:t>5G - </a:t>
              </a:r>
              <a:r>
                <a:rPr lang="en-US" sz="2200" dirty="0">
                  <a:solidFill>
                    <a:srgbClr val="7B0663"/>
                  </a:solidFill>
                </a:rPr>
                <a:t>A platform that enables quick development and easy operation</a:t>
              </a:r>
              <a:br>
                <a:rPr lang="en-US" sz="2200" dirty="0">
                  <a:solidFill>
                    <a:srgbClr val="7B0663"/>
                  </a:solidFill>
                </a:rPr>
              </a:br>
              <a:r>
                <a:rPr lang="en-US" sz="2200" dirty="0">
                  <a:solidFill>
                    <a:srgbClr val="7B0663"/>
                  </a:solidFill>
                </a:rPr>
                <a:t>of networked society applications, with the required performance</a:t>
              </a:r>
              <a:endParaRPr kumimoji="0" lang="en-US" sz="2200" b="0" i="0" u="none" strike="noStrike" cap="none" normalizeH="0" baseline="0" dirty="0">
                <a:ln>
                  <a:noFill/>
                </a:ln>
                <a:solidFill>
                  <a:srgbClr val="7B0663"/>
                </a:solidFill>
                <a:effectLst/>
              </a:endParaRPr>
            </a:p>
          </p:txBody>
        </p:sp>
      </p:grpSp>
      <p:sp>
        <p:nvSpPr>
          <p:cNvPr id="25" name="Freeform 4"/>
          <p:cNvSpPr>
            <a:spLocks noChangeAspect="1"/>
          </p:cNvSpPr>
          <p:nvPr/>
        </p:nvSpPr>
        <p:spPr bwMode="auto">
          <a:xfrm>
            <a:off x="4319366" y="1803400"/>
            <a:ext cx="3581247" cy="2947894"/>
          </a:xfrm>
          <a:custGeom>
            <a:avLst/>
            <a:gdLst>
              <a:gd name="T0" fmla="*/ 2147483647 w 1108"/>
              <a:gd name="T1" fmla="*/ 2147483647 h 912"/>
              <a:gd name="T2" fmla="*/ 0 w 1108"/>
              <a:gd name="T3" fmla="*/ 2147483647 h 912"/>
              <a:gd name="T4" fmla="*/ 0 w 1108"/>
              <a:gd name="T5" fmla="*/ 2147483647 h 912"/>
              <a:gd name="T6" fmla="*/ 0 w 1108"/>
              <a:gd name="T7" fmla="*/ 2147483647 h 912"/>
              <a:gd name="T8" fmla="*/ 2147483647 w 1108"/>
              <a:gd name="T9" fmla="*/ 0 h 912"/>
              <a:gd name="T10" fmla="*/ 2147483647 w 1108"/>
              <a:gd name="T11" fmla="*/ 0 h 912"/>
              <a:gd name="T12" fmla="*/ 2147483647 w 1108"/>
              <a:gd name="T13" fmla="*/ 0 h 912"/>
              <a:gd name="T14" fmla="*/ 2147483647 w 1108"/>
              <a:gd name="T15" fmla="*/ 2147483647 h 912"/>
              <a:gd name="T16" fmla="*/ 2147483647 w 1108"/>
              <a:gd name="T17" fmla="*/ 2147483647 h 912"/>
              <a:gd name="T18" fmla="*/ 2147483647 w 1108"/>
              <a:gd name="T19" fmla="*/ 2147483647 h 912"/>
              <a:gd name="T20" fmla="*/ 2147483647 w 1108"/>
              <a:gd name="T21" fmla="*/ 2147483647 h 912"/>
              <a:gd name="T22" fmla="*/ 2147483647 w 1108"/>
              <a:gd name="T23" fmla="*/ 2147483647 h 912"/>
              <a:gd name="T24" fmla="*/ 2147483647 w 1108"/>
              <a:gd name="T25" fmla="*/ 2147483647 h 912"/>
              <a:gd name="T26" fmla="*/ 2147483647 w 1108"/>
              <a:gd name="T27" fmla="*/ 2147483647 h 912"/>
              <a:gd name="T28" fmla="*/ 2147483647 w 1108"/>
              <a:gd name="T29" fmla="*/ 2147483647 h 912"/>
              <a:gd name="T30" fmla="*/ 2147483647 w 1108"/>
              <a:gd name="T31" fmla="*/ 2147483647 h 912"/>
              <a:gd name="T32" fmla="*/ 2147483647 w 1108"/>
              <a:gd name="T33" fmla="*/ 2147483647 h 912"/>
              <a:gd name="T34" fmla="*/ 2147483647 w 1108"/>
              <a:gd name="T35" fmla="*/ 2147483647 h 912"/>
              <a:gd name="T36" fmla="*/ 2147483647 w 1108"/>
              <a:gd name="T37" fmla="*/ 2147483647 h 912"/>
              <a:gd name="T38" fmla="*/ 2147483647 w 1108"/>
              <a:gd name="T39" fmla="*/ 2147483647 h 912"/>
              <a:gd name="T40" fmla="*/ 2147483647 w 1108"/>
              <a:gd name="T41" fmla="*/ 2147483647 h 912"/>
              <a:gd name="T42" fmla="*/ 2147483647 w 1108"/>
              <a:gd name="T43" fmla="*/ 2147483647 h 912"/>
              <a:gd name="T44" fmla="*/ 2147483647 w 1108"/>
              <a:gd name="T45" fmla="*/ 2147483647 h 912"/>
              <a:gd name="T46" fmla="*/ 2147483647 w 1108"/>
              <a:gd name="T47" fmla="*/ 2147483647 h 912"/>
              <a:gd name="T48" fmla="*/ 2147483647 w 1108"/>
              <a:gd name="T49" fmla="*/ 2147483647 h 912"/>
              <a:gd name="T50" fmla="*/ 2147483647 w 1108"/>
              <a:gd name="T51" fmla="*/ 2147483647 h 912"/>
              <a:gd name="T52" fmla="*/ 2147483647 w 1108"/>
              <a:gd name="T53" fmla="*/ 2147483647 h 912"/>
              <a:gd name="T54" fmla="*/ 2147483647 w 1108"/>
              <a:gd name="T55" fmla="*/ 2147483647 h 912"/>
              <a:gd name="T56" fmla="*/ 2147483647 w 1108"/>
              <a:gd name="T57" fmla="*/ 2147483647 h 912"/>
              <a:gd name="T58" fmla="*/ 2147483647 w 1108"/>
              <a:gd name="T59" fmla="*/ 2147483647 h 912"/>
              <a:gd name="T60" fmla="*/ 2147483647 w 1108"/>
              <a:gd name="T61" fmla="*/ 2147483647 h 912"/>
              <a:gd name="T62" fmla="*/ 2147483647 w 1108"/>
              <a:gd name="T63" fmla="*/ 2147483647 h 912"/>
              <a:gd name="T64" fmla="*/ 2147483647 w 1108"/>
              <a:gd name="T65" fmla="*/ 2147483647 h 912"/>
              <a:gd name="T66" fmla="*/ 2147483647 w 1108"/>
              <a:gd name="T67" fmla="*/ 2147483647 h 912"/>
              <a:gd name="T68" fmla="*/ 2147483647 w 1108"/>
              <a:gd name="T69" fmla="*/ 2147483647 h 9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08"/>
              <a:gd name="T106" fmla="*/ 0 h 912"/>
              <a:gd name="T107" fmla="*/ 1108 w 1108"/>
              <a:gd name="T108" fmla="*/ 912 h 9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08" h="912">
                <a:moveTo>
                  <a:pt x="31" y="912"/>
                </a:moveTo>
                <a:cubicBezTo>
                  <a:pt x="14" y="912"/>
                  <a:pt x="0" y="898"/>
                  <a:pt x="0" y="881"/>
                </a:cubicBezTo>
                <a:cubicBezTo>
                  <a:pt x="0" y="881"/>
                  <a:pt x="0" y="881"/>
                  <a:pt x="0" y="881"/>
                </a:cubicBezTo>
                <a:cubicBezTo>
                  <a:pt x="0" y="31"/>
                  <a:pt x="0" y="31"/>
                  <a:pt x="0" y="31"/>
                </a:cubicBezTo>
                <a:cubicBezTo>
                  <a:pt x="0" y="14"/>
                  <a:pt x="14" y="0"/>
                  <a:pt x="31" y="0"/>
                </a:cubicBezTo>
                <a:cubicBezTo>
                  <a:pt x="31" y="0"/>
                  <a:pt x="31" y="0"/>
                  <a:pt x="31" y="0"/>
                </a:cubicBezTo>
                <a:cubicBezTo>
                  <a:pt x="1078" y="0"/>
                  <a:pt x="1078" y="0"/>
                  <a:pt x="1078" y="0"/>
                </a:cubicBezTo>
                <a:cubicBezTo>
                  <a:pt x="1095" y="0"/>
                  <a:pt x="1108" y="14"/>
                  <a:pt x="1108" y="31"/>
                </a:cubicBezTo>
                <a:cubicBezTo>
                  <a:pt x="1108" y="31"/>
                  <a:pt x="1108" y="31"/>
                  <a:pt x="1108" y="31"/>
                </a:cubicBezTo>
                <a:cubicBezTo>
                  <a:pt x="1108" y="53"/>
                  <a:pt x="1108" y="53"/>
                  <a:pt x="1108" y="53"/>
                </a:cubicBezTo>
                <a:cubicBezTo>
                  <a:pt x="1108" y="57"/>
                  <a:pt x="1105" y="61"/>
                  <a:pt x="1100" y="61"/>
                </a:cubicBezTo>
                <a:cubicBezTo>
                  <a:pt x="1100" y="61"/>
                  <a:pt x="1100" y="61"/>
                  <a:pt x="1100" y="61"/>
                </a:cubicBezTo>
                <a:cubicBezTo>
                  <a:pt x="1096" y="61"/>
                  <a:pt x="1092" y="57"/>
                  <a:pt x="1092" y="53"/>
                </a:cubicBezTo>
                <a:cubicBezTo>
                  <a:pt x="1092" y="53"/>
                  <a:pt x="1092" y="53"/>
                  <a:pt x="1092" y="53"/>
                </a:cubicBezTo>
                <a:cubicBezTo>
                  <a:pt x="1092" y="31"/>
                  <a:pt x="1092" y="31"/>
                  <a:pt x="1092" y="31"/>
                </a:cubicBezTo>
                <a:cubicBezTo>
                  <a:pt x="1092" y="23"/>
                  <a:pt x="1086" y="16"/>
                  <a:pt x="1078" y="16"/>
                </a:cubicBezTo>
                <a:cubicBezTo>
                  <a:pt x="1078" y="16"/>
                  <a:pt x="1078" y="16"/>
                  <a:pt x="1078" y="16"/>
                </a:cubicBezTo>
                <a:cubicBezTo>
                  <a:pt x="31" y="16"/>
                  <a:pt x="31" y="16"/>
                  <a:pt x="31" y="16"/>
                </a:cubicBezTo>
                <a:cubicBezTo>
                  <a:pt x="23" y="16"/>
                  <a:pt x="16" y="23"/>
                  <a:pt x="16" y="31"/>
                </a:cubicBezTo>
                <a:cubicBezTo>
                  <a:pt x="16" y="31"/>
                  <a:pt x="16" y="31"/>
                  <a:pt x="16" y="31"/>
                </a:cubicBezTo>
                <a:cubicBezTo>
                  <a:pt x="16" y="881"/>
                  <a:pt x="16" y="881"/>
                  <a:pt x="16" y="881"/>
                </a:cubicBezTo>
                <a:cubicBezTo>
                  <a:pt x="16" y="889"/>
                  <a:pt x="23" y="896"/>
                  <a:pt x="31" y="896"/>
                </a:cubicBezTo>
                <a:cubicBezTo>
                  <a:pt x="31" y="896"/>
                  <a:pt x="31" y="896"/>
                  <a:pt x="31" y="896"/>
                </a:cubicBezTo>
                <a:cubicBezTo>
                  <a:pt x="1078" y="896"/>
                  <a:pt x="1078" y="896"/>
                  <a:pt x="1078" y="896"/>
                </a:cubicBezTo>
                <a:cubicBezTo>
                  <a:pt x="1086" y="896"/>
                  <a:pt x="1092" y="889"/>
                  <a:pt x="1092" y="881"/>
                </a:cubicBezTo>
                <a:cubicBezTo>
                  <a:pt x="1092" y="881"/>
                  <a:pt x="1092" y="881"/>
                  <a:pt x="1092" y="881"/>
                </a:cubicBezTo>
                <a:cubicBezTo>
                  <a:pt x="1092" y="82"/>
                  <a:pt x="1092" y="82"/>
                  <a:pt x="1092" y="82"/>
                </a:cubicBezTo>
                <a:cubicBezTo>
                  <a:pt x="1092" y="78"/>
                  <a:pt x="1096" y="74"/>
                  <a:pt x="1100" y="74"/>
                </a:cubicBezTo>
                <a:cubicBezTo>
                  <a:pt x="1100" y="74"/>
                  <a:pt x="1100" y="74"/>
                  <a:pt x="1100" y="74"/>
                </a:cubicBezTo>
                <a:cubicBezTo>
                  <a:pt x="1105" y="74"/>
                  <a:pt x="1108" y="78"/>
                  <a:pt x="1108" y="82"/>
                </a:cubicBezTo>
                <a:cubicBezTo>
                  <a:pt x="1108" y="82"/>
                  <a:pt x="1108" y="82"/>
                  <a:pt x="1108" y="82"/>
                </a:cubicBezTo>
                <a:cubicBezTo>
                  <a:pt x="1108" y="881"/>
                  <a:pt x="1108" y="881"/>
                  <a:pt x="1108" y="881"/>
                </a:cubicBezTo>
                <a:cubicBezTo>
                  <a:pt x="1108" y="898"/>
                  <a:pt x="1095" y="912"/>
                  <a:pt x="1078" y="912"/>
                </a:cubicBezTo>
                <a:cubicBezTo>
                  <a:pt x="1078" y="912"/>
                  <a:pt x="1078" y="912"/>
                  <a:pt x="1078" y="912"/>
                </a:cubicBezTo>
                <a:cubicBezTo>
                  <a:pt x="31" y="912"/>
                  <a:pt x="31" y="912"/>
                  <a:pt x="31" y="912"/>
                </a:cubicBezTo>
                <a:close/>
              </a:path>
            </a:pathLst>
          </a:custGeom>
          <a:noFill/>
          <a:ln>
            <a:noFill/>
          </a:ln>
          <a:extLst/>
        </p:spPr>
        <p:txBody>
          <a:bodyPr lIns="126000" tIns="82800" rIns="126000"/>
          <a:lstStyle/>
          <a:p>
            <a:pPr>
              <a:spcBef>
                <a:spcPct val="50000"/>
              </a:spcBef>
            </a:pPr>
            <a:endParaRPr lang="en-US" dirty="0">
              <a:ea typeface="MS PGothic" pitchFamily="34" charset="-128"/>
            </a:endParaRPr>
          </a:p>
        </p:txBody>
      </p:sp>
      <p:grpSp>
        <p:nvGrpSpPr>
          <p:cNvPr id="9" name="Group 8"/>
          <p:cNvGrpSpPr/>
          <p:nvPr/>
        </p:nvGrpSpPr>
        <p:grpSpPr>
          <a:xfrm>
            <a:off x="5441702" y="2029076"/>
            <a:ext cx="1311116" cy="549121"/>
            <a:chOff x="5441702" y="2029076"/>
            <a:chExt cx="1311116" cy="549121"/>
          </a:xfrm>
        </p:grpSpPr>
        <p:sp>
          <p:nvSpPr>
            <p:cNvPr id="21" name="Freeform 3"/>
            <p:cNvSpPr>
              <a:spLocks noChangeAspect="1" noEditPoints="1"/>
            </p:cNvSpPr>
            <p:nvPr/>
          </p:nvSpPr>
          <p:spPr bwMode="auto">
            <a:xfrm>
              <a:off x="6003840" y="2093670"/>
              <a:ext cx="748978" cy="419932"/>
            </a:xfrm>
            <a:custGeom>
              <a:avLst/>
              <a:gdLst>
                <a:gd name="T0" fmla="*/ 2147483646 w 478"/>
                <a:gd name="T1" fmla="*/ 2147483646 h 268"/>
                <a:gd name="T2" fmla="*/ 2147483646 w 478"/>
                <a:gd name="T3" fmla="*/ 2147483646 h 268"/>
                <a:gd name="T4" fmla="*/ 2147483646 w 478"/>
                <a:gd name="T5" fmla="*/ 2147483646 h 268"/>
                <a:gd name="T6" fmla="*/ 2147483646 w 478"/>
                <a:gd name="T7" fmla="*/ 2147483646 h 268"/>
                <a:gd name="T8" fmla="*/ 2147483646 w 478"/>
                <a:gd name="T9" fmla="*/ 2147483646 h 268"/>
                <a:gd name="T10" fmla="*/ 2147483646 w 478"/>
                <a:gd name="T11" fmla="*/ 2147483646 h 268"/>
                <a:gd name="T12" fmla="*/ 2147483646 w 478"/>
                <a:gd name="T13" fmla="*/ 2147483646 h 268"/>
                <a:gd name="T14" fmla="*/ 2147483646 w 478"/>
                <a:gd name="T15" fmla="*/ 2147483646 h 268"/>
                <a:gd name="T16" fmla="*/ 2147483646 w 478"/>
                <a:gd name="T17" fmla="*/ 2147483646 h 268"/>
                <a:gd name="T18" fmla="*/ 2147483646 w 478"/>
                <a:gd name="T19" fmla="*/ 2147483646 h 268"/>
                <a:gd name="T20" fmla="*/ 2147483646 w 478"/>
                <a:gd name="T21" fmla="*/ 2147483646 h 268"/>
                <a:gd name="T22" fmla="*/ 2147483646 w 478"/>
                <a:gd name="T23" fmla="*/ 2147483646 h 268"/>
                <a:gd name="T24" fmla="*/ 2147483646 w 478"/>
                <a:gd name="T25" fmla="*/ 2147483646 h 268"/>
                <a:gd name="T26" fmla="*/ 2147483646 w 478"/>
                <a:gd name="T27" fmla="*/ 2147483646 h 268"/>
                <a:gd name="T28" fmla="*/ 2147483646 w 478"/>
                <a:gd name="T29" fmla="*/ 2147483646 h 268"/>
                <a:gd name="T30" fmla="*/ 2147483646 w 478"/>
                <a:gd name="T31" fmla="*/ 2147483646 h 268"/>
                <a:gd name="T32" fmla="*/ 2147483646 w 478"/>
                <a:gd name="T33" fmla="*/ 0 h 268"/>
                <a:gd name="T34" fmla="*/ 2147483646 w 478"/>
                <a:gd name="T35" fmla="*/ 2147483646 h 268"/>
                <a:gd name="T36" fmla="*/ 2147483646 w 478"/>
                <a:gd name="T37" fmla="*/ 2147483646 h 268"/>
                <a:gd name="T38" fmla="*/ 2147483646 w 478"/>
                <a:gd name="T39" fmla="*/ 2147483646 h 268"/>
                <a:gd name="T40" fmla="*/ 2147483646 w 478"/>
                <a:gd name="T41" fmla="*/ 2147483646 h 268"/>
                <a:gd name="T42" fmla="*/ 0 w 478"/>
                <a:gd name="T43" fmla="*/ 2147483646 h 268"/>
                <a:gd name="T44" fmla="*/ 2147483646 w 478"/>
                <a:gd name="T45" fmla="*/ 2147483646 h 268"/>
                <a:gd name="T46" fmla="*/ 2147483646 w 478"/>
                <a:gd name="T47" fmla="*/ 2147483646 h 268"/>
                <a:gd name="T48" fmla="*/ 2147483646 w 478"/>
                <a:gd name="T49" fmla="*/ 2147483646 h 268"/>
                <a:gd name="T50" fmla="*/ 2147483646 w 478"/>
                <a:gd name="T51" fmla="*/ 2147483646 h 268"/>
                <a:gd name="T52" fmla="*/ 2147483646 w 478"/>
                <a:gd name="T53" fmla="*/ 2147483646 h 268"/>
                <a:gd name="T54" fmla="*/ 2147483646 w 478"/>
                <a:gd name="T55" fmla="*/ 2147483646 h 268"/>
                <a:gd name="T56" fmla="*/ 2147483646 w 478"/>
                <a:gd name="T57" fmla="*/ 2147483646 h 268"/>
                <a:gd name="T58" fmla="*/ 2147483646 w 478"/>
                <a:gd name="T59" fmla="*/ 2147483646 h 268"/>
                <a:gd name="T60" fmla="*/ 2147483646 w 478"/>
                <a:gd name="T61" fmla="*/ 2147483646 h 268"/>
                <a:gd name="T62" fmla="*/ 2147483646 w 478"/>
                <a:gd name="T63" fmla="*/ 2147483646 h 268"/>
                <a:gd name="T64" fmla="*/ 2147483646 w 478"/>
                <a:gd name="T65" fmla="*/ 2147483646 h 268"/>
                <a:gd name="T66" fmla="*/ 2147483646 w 478"/>
                <a:gd name="T67" fmla="*/ 2147483646 h 268"/>
                <a:gd name="T68" fmla="*/ 2147483646 w 478"/>
                <a:gd name="T69" fmla="*/ 2147483646 h 268"/>
                <a:gd name="T70" fmla="*/ 2147483646 w 478"/>
                <a:gd name="T71" fmla="*/ 2147483646 h 268"/>
                <a:gd name="T72" fmla="*/ 2147483646 w 478"/>
                <a:gd name="T73" fmla="*/ 2147483646 h 268"/>
                <a:gd name="T74" fmla="*/ 2147483646 w 478"/>
                <a:gd name="T75" fmla="*/ 2147483646 h 268"/>
                <a:gd name="T76" fmla="*/ 2147483646 w 478"/>
                <a:gd name="T77" fmla="*/ 2147483646 h 268"/>
                <a:gd name="T78" fmla="*/ 2147483646 w 478"/>
                <a:gd name="T79" fmla="*/ 2147483646 h 268"/>
                <a:gd name="T80" fmla="*/ 2147483646 w 478"/>
                <a:gd name="T81" fmla="*/ 2147483646 h 268"/>
                <a:gd name="T82" fmla="*/ 2147483646 w 478"/>
                <a:gd name="T83" fmla="*/ 2147483646 h 268"/>
                <a:gd name="T84" fmla="*/ 2147483646 w 478"/>
                <a:gd name="T85" fmla="*/ 2147483646 h 268"/>
                <a:gd name="T86" fmla="*/ 2147483646 w 478"/>
                <a:gd name="T87" fmla="*/ 2147483646 h 268"/>
                <a:gd name="T88" fmla="*/ 2147483646 w 478"/>
                <a:gd name="T89" fmla="*/ 2147483646 h 268"/>
                <a:gd name="T90" fmla="*/ 2147483646 w 478"/>
                <a:gd name="T91" fmla="*/ 2147483646 h 268"/>
                <a:gd name="T92" fmla="*/ 2147483646 w 478"/>
                <a:gd name="T93" fmla="*/ 2147483646 h 268"/>
                <a:gd name="T94" fmla="*/ 2147483646 w 478"/>
                <a:gd name="T95" fmla="*/ 2147483646 h 268"/>
                <a:gd name="T96" fmla="*/ 2147483646 w 478"/>
                <a:gd name="T97" fmla="*/ 2147483646 h 268"/>
                <a:gd name="T98" fmla="*/ 2147483646 w 478"/>
                <a:gd name="T99" fmla="*/ 2147483646 h 268"/>
                <a:gd name="T100" fmla="*/ 2147483646 w 478"/>
                <a:gd name="T101" fmla="*/ 2147483646 h 268"/>
                <a:gd name="T102" fmla="*/ 2147483646 w 478"/>
                <a:gd name="T103" fmla="*/ 2147483646 h 268"/>
                <a:gd name="T104" fmla="*/ 2147483646 w 478"/>
                <a:gd name="T105" fmla="*/ 2147483646 h 268"/>
                <a:gd name="T106" fmla="*/ 2147483646 w 478"/>
                <a:gd name="T107" fmla="*/ 2147483646 h 268"/>
                <a:gd name="T108" fmla="*/ 2147483646 w 478"/>
                <a:gd name="T109" fmla="*/ 2147483646 h 268"/>
                <a:gd name="T110" fmla="*/ 2147483646 w 478"/>
                <a:gd name="T111" fmla="*/ 2147483646 h 268"/>
                <a:gd name="T112" fmla="*/ 2147483646 w 478"/>
                <a:gd name="T113" fmla="*/ 2147483646 h 268"/>
                <a:gd name="T114" fmla="*/ 2147483646 w 478"/>
                <a:gd name="T115" fmla="*/ 2147483646 h 268"/>
                <a:gd name="T116" fmla="*/ 2147483646 w 478"/>
                <a:gd name="T117" fmla="*/ 2147483646 h 268"/>
                <a:gd name="T118" fmla="*/ 2147483646 w 478"/>
                <a:gd name="T119" fmla="*/ 2147483646 h 268"/>
                <a:gd name="T120" fmla="*/ 2147483646 w 478"/>
                <a:gd name="T121" fmla="*/ 2147483646 h 268"/>
                <a:gd name="T122" fmla="*/ 2147483646 w 478"/>
                <a:gd name="T123" fmla="*/ 2147483646 h 2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78" h="268">
                  <a:moveTo>
                    <a:pt x="312" y="106"/>
                  </a:moveTo>
                  <a:cubicBezTo>
                    <a:pt x="312" y="101"/>
                    <a:pt x="308" y="98"/>
                    <a:pt x="304" y="98"/>
                  </a:cubicBezTo>
                  <a:cubicBezTo>
                    <a:pt x="68" y="98"/>
                    <a:pt x="68" y="98"/>
                    <a:pt x="68" y="98"/>
                  </a:cubicBezTo>
                  <a:cubicBezTo>
                    <a:pt x="64" y="98"/>
                    <a:pt x="60" y="101"/>
                    <a:pt x="60" y="106"/>
                  </a:cubicBezTo>
                  <a:cubicBezTo>
                    <a:pt x="60" y="110"/>
                    <a:pt x="64" y="114"/>
                    <a:pt x="68" y="114"/>
                  </a:cubicBezTo>
                  <a:cubicBezTo>
                    <a:pt x="304" y="114"/>
                    <a:pt x="304" y="114"/>
                    <a:pt x="304" y="114"/>
                  </a:cubicBezTo>
                  <a:cubicBezTo>
                    <a:pt x="308" y="114"/>
                    <a:pt x="312" y="110"/>
                    <a:pt x="312" y="106"/>
                  </a:cubicBezTo>
                  <a:close/>
                  <a:moveTo>
                    <a:pt x="312" y="50"/>
                  </a:moveTo>
                  <a:cubicBezTo>
                    <a:pt x="312" y="42"/>
                    <a:pt x="312" y="35"/>
                    <a:pt x="312" y="30"/>
                  </a:cubicBezTo>
                  <a:cubicBezTo>
                    <a:pt x="312" y="23"/>
                    <a:pt x="313" y="20"/>
                    <a:pt x="315" y="18"/>
                  </a:cubicBezTo>
                  <a:cubicBezTo>
                    <a:pt x="316" y="16"/>
                    <a:pt x="317" y="16"/>
                    <a:pt x="319" y="16"/>
                  </a:cubicBezTo>
                  <a:cubicBezTo>
                    <a:pt x="321" y="16"/>
                    <a:pt x="325" y="17"/>
                    <a:pt x="329" y="21"/>
                  </a:cubicBezTo>
                  <a:cubicBezTo>
                    <a:pt x="334" y="25"/>
                    <a:pt x="343" y="32"/>
                    <a:pt x="352" y="39"/>
                  </a:cubicBezTo>
                  <a:cubicBezTo>
                    <a:pt x="356" y="42"/>
                    <a:pt x="361" y="41"/>
                    <a:pt x="364" y="38"/>
                  </a:cubicBezTo>
                  <a:cubicBezTo>
                    <a:pt x="366" y="34"/>
                    <a:pt x="366" y="29"/>
                    <a:pt x="362" y="27"/>
                  </a:cubicBezTo>
                  <a:cubicBezTo>
                    <a:pt x="353" y="19"/>
                    <a:pt x="344" y="12"/>
                    <a:pt x="339" y="8"/>
                  </a:cubicBezTo>
                  <a:cubicBezTo>
                    <a:pt x="333" y="3"/>
                    <a:pt x="326" y="0"/>
                    <a:pt x="319" y="0"/>
                  </a:cubicBezTo>
                  <a:cubicBezTo>
                    <a:pt x="312" y="0"/>
                    <a:pt x="306" y="3"/>
                    <a:pt x="302" y="8"/>
                  </a:cubicBezTo>
                  <a:cubicBezTo>
                    <a:pt x="298" y="14"/>
                    <a:pt x="296" y="21"/>
                    <a:pt x="296" y="30"/>
                  </a:cubicBezTo>
                  <a:cubicBezTo>
                    <a:pt x="296" y="33"/>
                    <a:pt x="296" y="37"/>
                    <a:pt x="296" y="42"/>
                  </a:cubicBezTo>
                  <a:cubicBezTo>
                    <a:pt x="8" y="42"/>
                    <a:pt x="8" y="42"/>
                    <a:pt x="8" y="42"/>
                  </a:cubicBezTo>
                  <a:cubicBezTo>
                    <a:pt x="4" y="42"/>
                    <a:pt x="0" y="46"/>
                    <a:pt x="0" y="50"/>
                  </a:cubicBezTo>
                  <a:cubicBezTo>
                    <a:pt x="0" y="54"/>
                    <a:pt x="4" y="58"/>
                    <a:pt x="8" y="58"/>
                  </a:cubicBezTo>
                  <a:cubicBezTo>
                    <a:pt x="304" y="58"/>
                    <a:pt x="304" y="58"/>
                    <a:pt x="304" y="58"/>
                  </a:cubicBezTo>
                  <a:cubicBezTo>
                    <a:pt x="308" y="58"/>
                    <a:pt x="312" y="54"/>
                    <a:pt x="312" y="50"/>
                  </a:cubicBezTo>
                  <a:close/>
                  <a:moveTo>
                    <a:pt x="312" y="162"/>
                  </a:moveTo>
                  <a:cubicBezTo>
                    <a:pt x="312" y="157"/>
                    <a:pt x="308" y="154"/>
                    <a:pt x="304" y="154"/>
                  </a:cubicBezTo>
                  <a:cubicBezTo>
                    <a:pt x="130" y="154"/>
                    <a:pt x="130" y="154"/>
                    <a:pt x="130" y="154"/>
                  </a:cubicBezTo>
                  <a:cubicBezTo>
                    <a:pt x="126" y="154"/>
                    <a:pt x="122" y="157"/>
                    <a:pt x="122" y="162"/>
                  </a:cubicBezTo>
                  <a:cubicBezTo>
                    <a:pt x="122" y="166"/>
                    <a:pt x="126" y="170"/>
                    <a:pt x="130" y="170"/>
                  </a:cubicBezTo>
                  <a:cubicBezTo>
                    <a:pt x="304" y="170"/>
                    <a:pt x="304" y="170"/>
                    <a:pt x="304" y="170"/>
                  </a:cubicBezTo>
                  <a:cubicBezTo>
                    <a:pt x="308" y="170"/>
                    <a:pt x="312" y="166"/>
                    <a:pt x="312" y="162"/>
                  </a:cubicBezTo>
                  <a:close/>
                  <a:moveTo>
                    <a:pt x="464" y="107"/>
                  </a:moveTo>
                  <a:cubicBezTo>
                    <a:pt x="451" y="96"/>
                    <a:pt x="399" y="56"/>
                    <a:pt x="399" y="56"/>
                  </a:cubicBezTo>
                  <a:cubicBezTo>
                    <a:pt x="399" y="56"/>
                    <a:pt x="395" y="52"/>
                    <a:pt x="388" y="47"/>
                  </a:cubicBezTo>
                  <a:cubicBezTo>
                    <a:pt x="384" y="44"/>
                    <a:pt x="379" y="45"/>
                    <a:pt x="377" y="48"/>
                  </a:cubicBezTo>
                  <a:cubicBezTo>
                    <a:pt x="374" y="52"/>
                    <a:pt x="374" y="57"/>
                    <a:pt x="378" y="59"/>
                  </a:cubicBezTo>
                  <a:cubicBezTo>
                    <a:pt x="378" y="59"/>
                    <a:pt x="378" y="59"/>
                    <a:pt x="378" y="59"/>
                  </a:cubicBezTo>
                  <a:cubicBezTo>
                    <a:pt x="385" y="65"/>
                    <a:pt x="389" y="68"/>
                    <a:pt x="389" y="68"/>
                  </a:cubicBezTo>
                  <a:cubicBezTo>
                    <a:pt x="389" y="68"/>
                    <a:pt x="441" y="109"/>
                    <a:pt x="454" y="120"/>
                  </a:cubicBezTo>
                  <a:cubicBezTo>
                    <a:pt x="460" y="125"/>
                    <a:pt x="462" y="128"/>
                    <a:pt x="462" y="134"/>
                  </a:cubicBezTo>
                  <a:cubicBezTo>
                    <a:pt x="462" y="139"/>
                    <a:pt x="460" y="142"/>
                    <a:pt x="454" y="147"/>
                  </a:cubicBezTo>
                  <a:cubicBezTo>
                    <a:pt x="441" y="158"/>
                    <a:pt x="389" y="199"/>
                    <a:pt x="389" y="199"/>
                  </a:cubicBezTo>
                  <a:cubicBezTo>
                    <a:pt x="389" y="199"/>
                    <a:pt x="345" y="234"/>
                    <a:pt x="329" y="247"/>
                  </a:cubicBezTo>
                  <a:cubicBezTo>
                    <a:pt x="324" y="251"/>
                    <a:pt x="320" y="252"/>
                    <a:pt x="318" y="252"/>
                  </a:cubicBezTo>
                  <a:cubicBezTo>
                    <a:pt x="317" y="252"/>
                    <a:pt x="316" y="252"/>
                    <a:pt x="315" y="250"/>
                  </a:cubicBezTo>
                  <a:cubicBezTo>
                    <a:pt x="313" y="248"/>
                    <a:pt x="312" y="244"/>
                    <a:pt x="312" y="237"/>
                  </a:cubicBezTo>
                  <a:cubicBezTo>
                    <a:pt x="312" y="232"/>
                    <a:pt x="312" y="226"/>
                    <a:pt x="312" y="218"/>
                  </a:cubicBezTo>
                  <a:cubicBezTo>
                    <a:pt x="312" y="213"/>
                    <a:pt x="308" y="210"/>
                    <a:pt x="304" y="210"/>
                  </a:cubicBezTo>
                  <a:cubicBezTo>
                    <a:pt x="176" y="210"/>
                    <a:pt x="176" y="210"/>
                    <a:pt x="176" y="210"/>
                  </a:cubicBezTo>
                  <a:cubicBezTo>
                    <a:pt x="172" y="210"/>
                    <a:pt x="168" y="213"/>
                    <a:pt x="168" y="218"/>
                  </a:cubicBezTo>
                  <a:cubicBezTo>
                    <a:pt x="168" y="222"/>
                    <a:pt x="172" y="226"/>
                    <a:pt x="176" y="226"/>
                  </a:cubicBezTo>
                  <a:cubicBezTo>
                    <a:pt x="296" y="226"/>
                    <a:pt x="296" y="226"/>
                    <a:pt x="296" y="226"/>
                  </a:cubicBezTo>
                  <a:cubicBezTo>
                    <a:pt x="296" y="230"/>
                    <a:pt x="296" y="234"/>
                    <a:pt x="296" y="237"/>
                  </a:cubicBezTo>
                  <a:cubicBezTo>
                    <a:pt x="296" y="246"/>
                    <a:pt x="298" y="253"/>
                    <a:pt x="302" y="259"/>
                  </a:cubicBezTo>
                  <a:cubicBezTo>
                    <a:pt x="305" y="264"/>
                    <a:pt x="312" y="268"/>
                    <a:pt x="318" y="268"/>
                  </a:cubicBezTo>
                  <a:cubicBezTo>
                    <a:pt x="318" y="268"/>
                    <a:pt x="318" y="268"/>
                    <a:pt x="318" y="268"/>
                  </a:cubicBezTo>
                  <a:cubicBezTo>
                    <a:pt x="326" y="268"/>
                    <a:pt x="333" y="264"/>
                    <a:pt x="339" y="259"/>
                  </a:cubicBezTo>
                  <a:cubicBezTo>
                    <a:pt x="354" y="246"/>
                    <a:pt x="399" y="212"/>
                    <a:pt x="399" y="211"/>
                  </a:cubicBezTo>
                  <a:cubicBezTo>
                    <a:pt x="399" y="211"/>
                    <a:pt x="451" y="171"/>
                    <a:pt x="464" y="160"/>
                  </a:cubicBezTo>
                  <a:cubicBezTo>
                    <a:pt x="472" y="153"/>
                    <a:pt x="478" y="144"/>
                    <a:pt x="478" y="134"/>
                  </a:cubicBezTo>
                  <a:cubicBezTo>
                    <a:pt x="478" y="123"/>
                    <a:pt x="472" y="114"/>
                    <a:pt x="464" y="107"/>
                  </a:cubicBezTo>
                  <a:close/>
                </a:path>
              </a:pathLst>
            </a:custGeom>
            <a:solidFill>
              <a:srgbClr val="FFFFFF"/>
            </a:solidFill>
            <a:ln>
              <a:noFill/>
            </a:ln>
            <a:extLst/>
          </p:spPr>
          <p:txBody>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23" name="Freeform 3"/>
            <p:cNvSpPr>
              <a:spLocks noChangeAspect="1" noEditPoints="1"/>
            </p:cNvSpPr>
            <p:nvPr/>
          </p:nvSpPr>
          <p:spPr bwMode="auto">
            <a:xfrm>
              <a:off x="5441702" y="2029076"/>
              <a:ext cx="420854" cy="549121"/>
            </a:xfrm>
            <a:custGeom>
              <a:avLst/>
              <a:gdLst>
                <a:gd name="T0" fmla="*/ 2147483646 w 257"/>
                <a:gd name="T1" fmla="*/ 2147483646 h 335"/>
                <a:gd name="T2" fmla="*/ 2147483646 w 257"/>
                <a:gd name="T3" fmla="*/ 2147483646 h 335"/>
                <a:gd name="T4" fmla="*/ 2147483646 w 257"/>
                <a:gd name="T5" fmla="*/ 2147483646 h 335"/>
                <a:gd name="T6" fmla="*/ 2147483646 w 257"/>
                <a:gd name="T7" fmla="*/ 2147483646 h 335"/>
                <a:gd name="T8" fmla="*/ 2147483646 w 257"/>
                <a:gd name="T9" fmla="*/ 2147483646 h 335"/>
                <a:gd name="T10" fmla="*/ 2147483646 w 257"/>
                <a:gd name="T11" fmla="*/ 2147483646 h 335"/>
                <a:gd name="T12" fmla="*/ 2147483646 w 257"/>
                <a:gd name="T13" fmla="*/ 2147483646 h 335"/>
                <a:gd name="T14" fmla="*/ 2147483646 w 257"/>
                <a:gd name="T15" fmla="*/ 2147483646 h 335"/>
                <a:gd name="T16" fmla="*/ 2147483646 w 257"/>
                <a:gd name="T17" fmla="*/ 2147483646 h 335"/>
                <a:gd name="T18" fmla="*/ 2147483646 w 257"/>
                <a:gd name="T19" fmla="*/ 2147483646 h 335"/>
                <a:gd name="T20" fmla="*/ 2147483646 w 257"/>
                <a:gd name="T21" fmla="*/ 2147483646 h 335"/>
                <a:gd name="T22" fmla="*/ 2147483646 w 257"/>
                <a:gd name="T23" fmla="*/ 2147483646 h 335"/>
                <a:gd name="T24" fmla="*/ 2147483646 w 257"/>
                <a:gd name="T25" fmla="*/ 2147483646 h 335"/>
                <a:gd name="T26" fmla="*/ 2147483646 w 257"/>
                <a:gd name="T27" fmla="*/ 2147483646 h 335"/>
                <a:gd name="T28" fmla="*/ 2147483646 w 257"/>
                <a:gd name="T29" fmla="*/ 2147483646 h 335"/>
                <a:gd name="T30" fmla="*/ 2147483646 w 257"/>
                <a:gd name="T31" fmla="*/ 2147483646 h 335"/>
                <a:gd name="T32" fmla="*/ 2147483646 w 257"/>
                <a:gd name="T33" fmla="*/ 2147483646 h 335"/>
                <a:gd name="T34" fmla="*/ 2147483646 w 257"/>
                <a:gd name="T35" fmla="*/ 2147483646 h 335"/>
                <a:gd name="T36" fmla="*/ 2147483646 w 257"/>
                <a:gd name="T37" fmla="*/ 0 h 335"/>
                <a:gd name="T38" fmla="*/ 2147483646 w 257"/>
                <a:gd name="T39" fmla="*/ 0 h 335"/>
                <a:gd name="T40" fmla="*/ 0 w 257"/>
                <a:gd name="T41" fmla="*/ 2147483646 h 335"/>
                <a:gd name="T42" fmla="*/ 2147483646 w 257"/>
                <a:gd name="T43" fmla="*/ 2147483646 h 335"/>
                <a:gd name="T44" fmla="*/ 2147483646 w 257"/>
                <a:gd name="T45" fmla="*/ 2147483646 h 335"/>
                <a:gd name="T46" fmla="*/ 2147483646 w 257"/>
                <a:gd name="T47" fmla="*/ 2147483646 h 335"/>
                <a:gd name="T48" fmla="*/ 2147483646 w 257"/>
                <a:gd name="T49" fmla="*/ 2147483646 h 335"/>
                <a:gd name="T50" fmla="*/ 2147483646 w 257"/>
                <a:gd name="T51" fmla="*/ 2147483646 h 335"/>
                <a:gd name="T52" fmla="*/ 2147483646 w 257"/>
                <a:gd name="T53" fmla="*/ 2147483646 h 335"/>
                <a:gd name="T54" fmla="*/ 2147483646 w 257"/>
                <a:gd name="T55" fmla="*/ 2147483646 h 335"/>
                <a:gd name="T56" fmla="*/ 0 w 257"/>
                <a:gd name="T57" fmla="*/ 2147483646 h 335"/>
                <a:gd name="T58" fmla="*/ 2147483646 w 257"/>
                <a:gd name="T59" fmla="*/ 2147483646 h 335"/>
                <a:gd name="T60" fmla="*/ 2147483646 w 257"/>
                <a:gd name="T61" fmla="*/ 2147483646 h 335"/>
                <a:gd name="T62" fmla="*/ 2147483646 w 257"/>
                <a:gd name="T63" fmla="*/ 2147483646 h 335"/>
                <a:gd name="T64" fmla="*/ 2147483646 w 257"/>
                <a:gd name="T65" fmla="*/ 2147483646 h 335"/>
                <a:gd name="T66" fmla="*/ 2147483646 w 257"/>
                <a:gd name="T67" fmla="*/ 2147483646 h 335"/>
                <a:gd name="T68" fmla="*/ 2147483646 w 257"/>
                <a:gd name="T69" fmla="*/ 2147483646 h 335"/>
                <a:gd name="T70" fmla="*/ 2147483646 w 257"/>
                <a:gd name="T71" fmla="*/ 2147483646 h 335"/>
                <a:gd name="T72" fmla="*/ 2147483646 w 257"/>
                <a:gd name="T73" fmla="*/ 2147483646 h 335"/>
                <a:gd name="T74" fmla="*/ 2147483646 w 257"/>
                <a:gd name="T75" fmla="*/ 2147483646 h 335"/>
                <a:gd name="T76" fmla="*/ 2147483646 w 257"/>
                <a:gd name="T77" fmla="*/ 2147483646 h 335"/>
                <a:gd name="T78" fmla="*/ 2147483646 w 257"/>
                <a:gd name="T79" fmla="*/ 2147483646 h 335"/>
                <a:gd name="T80" fmla="*/ 2147483646 w 257"/>
                <a:gd name="T81" fmla="*/ 2147483646 h 335"/>
                <a:gd name="T82" fmla="*/ 2147483646 w 257"/>
                <a:gd name="T83" fmla="*/ 2147483646 h 335"/>
                <a:gd name="T84" fmla="*/ 2147483646 w 257"/>
                <a:gd name="T85" fmla="*/ 2147483646 h 335"/>
                <a:gd name="T86" fmla="*/ 2147483646 w 257"/>
                <a:gd name="T87" fmla="*/ 2147483646 h 335"/>
                <a:gd name="T88" fmla="*/ 2147483646 w 257"/>
                <a:gd name="T89" fmla="*/ 2147483646 h 335"/>
                <a:gd name="T90" fmla="*/ 2147483646 w 257"/>
                <a:gd name="T91" fmla="*/ 2147483646 h 335"/>
                <a:gd name="T92" fmla="*/ 2147483646 w 257"/>
                <a:gd name="T93" fmla="*/ 2147483646 h 335"/>
                <a:gd name="T94" fmla="*/ 2147483646 w 257"/>
                <a:gd name="T95" fmla="*/ 2147483646 h 335"/>
                <a:gd name="T96" fmla="*/ 2147483646 w 257"/>
                <a:gd name="T97" fmla="*/ 2147483646 h 335"/>
                <a:gd name="T98" fmla="*/ 2147483646 w 257"/>
                <a:gd name="T99" fmla="*/ 2147483646 h 3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335">
                  <a:moveTo>
                    <a:pt x="249" y="319"/>
                  </a:moveTo>
                  <a:cubicBezTo>
                    <a:pt x="230" y="319"/>
                    <a:pt x="230" y="319"/>
                    <a:pt x="230" y="319"/>
                  </a:cubicBezTo>
                  <a:cubicBezTo>
                    <a:pt x="227" y="281"/>
                    <a:pt x="204" y="217"/>
                    <a:pt x="164" y="187"/>
                  </a:cubicBezTo>
                  <a:cubicBezTo>
                    <a:pt x="158" y="181"/>
                    <a:pt x="155" y="174"/>
                    <a:pt x="155" y="167"/>
                  </a:cubicBezTo>
                  <a:cubicBezTo>
                    <a:pt x="155" y="160"/>
                    <a:pt x="158" y="153"/>
                    <a:pt x="165" y="147"/>
                  </a:cubicBezTo>
                  <a:cubicBezTo>
                    <a:pt x="184" y="131"/>
                    <a:pt x="201" y="105"/>
                    <a:pt x="214" y="74"/>
                  </a:cubicBezTo>
                  <a:cubicBezTo>
                    <a:pt x="215" y="70"/>
                    <a:pt x="213" y="65"/>
                    <a:pt x="209" y="64"/>
                  </a:cubicBezTo>
                  <a:cubicBezTo>
                    <a:pt x="205" y="62"/>
                    <a:pt x="200" y="64"/>
                    <a:pt x="199" y="68"/>
                  </a:cubicBezTo>
                  <a:cubicBezTo>
                    <a:pt x="195" y="79"/>
                    <a:pt x="190" y="88"/>
                    <a:pt x="185" y="97"/>
                  </a:cubicBezTo>
                  <a:cubicBezTo>
                    <a:pt x="72" y="97"/>
                    <a:pt x="72" y="97"/>
                    <a:pt x="72" y="97"/>
                  </a:cubicBezTo>
                  <a:cubicBezTo>
                    <a:pt x="56" y="70"/>
                    <a:pt x="47" y="39"/>
                    <a:pt x="45" y="16"/>
                  </a:cubicBezTo>
                  <a:cubicBezTo>
                    <a:pt x="212" y="16"/>
                    <a:pt x="212" y="16"/>
                    <a:pt x="212" y="16"/>
                  </a:cubicBezTo>
                  <a:cubicBezTo>
                    <a:pt x="211" y="23"/>
                    <a:pt x="210" y="30"/>
                    <a:pt x="208" y="38"/>
                  </a:cubicBezTo>
                  <a:cubicBezTo>
                    <a:pt x="207" y="42"/>
                    <a:pt x="210" y="47"/>
                    <a:pt x="214" y="48"/>
                  </a:cubicBezTo>
                  <a:cubicBezTo>
                    <a:pt x="219" y="49"/>
                    <a:pt x="223" y="46"/>
                    <a:pt x="224" y="42"/>
                  </a:cubicBezTo>
                  <a:cubicBezTo>
                    <a:pt x="226" y="33"/>
                    <a:pt x="227" y="24"/>
                    <a:pt x="228" y="16"/>
                  </a:cubicBezTo>
                  <a:cubicBezTo>
                    <a:pt x="249" y="16"/>
                    <a:pt x="249" y="16"/>
                    <a:pt x="249" y="16"/>
                  </a:cubicBezTo>
                  <a:cubicBezTo>
                    <a:pt x="253" y="16"/>
                    <a:pt x="257" y="13"/>
                    <a:pt x="257" y="8"/>
                  </a:cubicBezTo>
                  <a:cubicBezTo>
                    <a:pt x="257" y="4"/>
                    <a:pt x="253" y="0"/>
                    <a:pt x="249" y="0"/>
                  </a:cubicBezTo>
                  <a:cubicBezTo>
                    <a:pt x="8" y="0"/>
                    <a:pt x="8" y="0"/>
                    <a:pt x="8" y="0"/>
                  </a:cubicBezTo>
                  <a:cubicBezTo>
                    <a:pt x="3" y="0"/>
                    <a:pt x="0" y="4"/>
                    <a:pt x="0" y="8"/>
                  </a:cubicBezTo>
                  <a:cubicBezTo>
                    <a:pt x="0" y="13"/>
                    <a:pt x="3" y="16"/>
                    <a:pt x="8" y="16"/>
                  </a:cubicBezTo>
                  <a:cubicBezTo>
                    <a:pt x="29" y="16"/>
                    <a:pt x="29" y="16"/>
                    <a:pt x="29" y="16"/>
                  </a:cubicBezTo>
                  <a:cubicBezTo>
                    <a:pt x="31" y="53"/>
                    <a:pt x="54" y="116"/>
                    <a:pt x="92" y="147"/>
                  </a:cubicBezTo>
                  <a:cubicBezTo>
                    <a:pt x="99" y="154"/>
                    <a:pt x="102" y="160"/>
                    <a:pt x="102" y="167"/>
                  </a:cubicBezTo>
                  <a:cubicBezTo>
                    <a:pt x="102" y="174"/>
                    <a:pt x="99" y="180"/>
                    <a:pt x="92" y="187"/>
                  </a:cubicBezTo>
                  <a:cubicBezTo>
                    <a:pt x="53" y="217"/>
                    <a:pt x="30" y="281"/>
                    <a:pt x="27" y="319"/>
                  </a:cubicBezTo>
                  <a:cubicBezTo>
                    <a:pt x="8" y="319"/>
                    <a:pt x="8" y="319"/>
                    <a:pt x="8" y="319"/>
                  </a:cubicBezTo>
                  <a:cubicBezTo>
                    <a:pt x="3" y="319"/>
                    <a:pt x="0" y="323"/>
                    <a:pt x="0" y="327"/>
                  </a:cubicBezTo>
                  <a:cubicBezTo>
                    <a:pt x="0" y="332"/>
                    <a:pt x="3" y="335"/>
                    <a:pt x="8" y="335"/>
                  </a:cubicBezTo>
                  <a:cubicBezTo>
                    <a:pt x="249" y="335"/>
                    <a:pt x="249" y="335"/>
                    <a:pt x="249" y="335"/>
                  </a:cubicBezTo>
                  <a:cubicBezTo>
                    <a:pt x="253" y="335"/>
                    <a:pt x="257" y="332"/>
                    <a:pt x="257" y="327"/>
                  </a:cubicBezTo>
                  <a:cubicBezTo>
                    <a:pt x="257" y="323"/>
                    <a:pt x="253" y="319"/>
                    <a:pt x="249" y="319"/>
                  </a:cubicBezTo>
                  <a:close/>
                  <a:moveTo>
                    <a:pt x="182" y="319"/>
                  </a:moveTo>
                  <a:cubicBezTo>
                    <a:pt x="179" y="298"/>
                    <a:pt x="168" y="266"/>
                    <a:pt x="149" y="252"/>
                  </a:cubicBezTo>
                  <a:cubicBezTo>
                    <a:pt x="147" y="250"/>
                    <a:pt x="138" y="243"/>
                    <a:pt x="128" y="243"/>
                  </a:cubicBezTo>
                  <a:cubicBezTo>
                    <a:pt x="118" y="243"/>
                    <a:pt x="110" y="250"/>
                    <a:pt x="108" y="252"/>
                  </a:cubicBezTo>
                  <a:cubicBezTo>
                    <a:pt x="89" y="266"/>
                    <a:pt x="77" y="298"/>
                    <a:pt x="75" y="319"/>
                  </a:cubicBezTo>
                  <a:cubicBezTo>
                    <a:pt x="43" y="319"/>
                    <a:pt x="43" y="319"/>
                    <a:pt x="43" y="319"/>
                  </a:cubicBezTo>
                  <a:cubicBezTo>
                    <a:pt x="46" y="283"/>
                    <a:pt x="68" y="225"/>
                    <a:pt x="102" y="199"/>
                  </a:cubicBezTo>
                  <a:cubicBezTo>
                    <a:pt x="102" y="199"/>
                    <a:pt x="102" y="199"/>
                    <a:pt x="103" y="199"/>
                  </a:cubicBezTo>
                  <a:cubicBezTo>
                    <a:pt x="113" y="189"/>
                    <a:pt x="118" y="179"/>
                    <a:pt x="118" y="167"/>
                  </a:cubicBezTo>
                  <a:cubicBezTo>
                    <a:pt x="118" y="160"/>
                    <a:pt x="116" y="153"/>
                    <a:pt x="112" y="147"/>
                  </a:cubicBezTo>
                  <a:cubicBezTo>
                    <a:pt x="117" y="149"/>
                    <a:pt x="123" y="151"/>
                    <a:pt x="128" y="151"/>
                  </a:cubicBezTo>
                  <a:cubicBezTo>
                    <a:pt x="133" y="151"/>
                    <a:pt x="139" y="149"/>
                    <a:pt x="144" y="147"/>
                  </a:cubicBezTo>
                  <a:cubicBezTo>
                    <a:pt x="140" y="153"/>
                    <a:pt x="139" y="160"/>
                    <a:pt x="139" y="167"/>
                  </a:cubicBezTo>
                  <a:cubicBezTo>
                    <a:pt x="139" y="179"/>
                    <a:pt x="144" y="190"/>
                    <a:pt x="154" y="199"/>
                  </a:cubicBezTo>
                  <a:cubicBezTo>
                    <a:pt x="154" y="199"/>
                    <a:pt x="154" y="199"/>
                    <a:pt x="154" y="199"/>
                  </a:cubicBezTo>
                  <a:cubicBezTo>
                    <a:pt x="189" y="225"/>
                    <a:pt x="210" y="283"/>
                    <a:pt x="214" y="319"/>
                  </a:cubicBezTo>
                  <a:lnTo>
                    <a:pt x="182" y="319"/>
                  </a:lnTo>
                  <a:close/>
                </a:path>
              </a:pathLst>
            </a:custGeom>
            <a:solidFill>
              <a:srgbClr val="FFFFFF"/>
            </a:solidFill>
            <a:ln>
              <a:noFill/>
            </a:ln>
            <a:extLst/>
          </p:spPr>
          <p:txBody>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grpSp>
      <p:sp>
        <p:nvSpPr>
          <p:cNvPr id="6" name="TextBox 5"/>
          <p:cNvSpPr txBox="1"/>
          <p:nvPr/>
        </p:nvSpPr>
        <p:spPr>
          <a:xfrm>
            <a:off x="4462207" y="3019151"/>
            <a:ext cx="3287147" cy="1477328"/>
          </a:xfrm>
          <a:prstGeom prst="rect">
            <a:avLst/>
          </a:prstGeom>
          <a:noFill/>
        </p:spPr>
        <p:txBody>
          <a:bodyPr wrap="square" rtlCol="0">
            <a:spAutoFit/>
          </a:bodyPr>
          <a:lstStyle/>
          <a:p>
            <a:pPr algn="ctr" eaLnBrk="1" hangingPunct="1">
              <a:spcBef>
                <a:spcPts val="0"/>
              </a:spcBef>
              <a:buClrTx/>
              <a:buFontTx/>
              <a:buNone/>
            </a:pPr>
            <a:r>
              <a:rPr lang="en-US" altLang="en-US" sz="1800" dirty="0">
                <a:solidFill>
                  <a:schemeClr val="bg1"/>
                </a:solidFill>
                <a:ea typeface="MS PGothic" pitchFamily="34" charset="-128"/>
                <a:cs typeface="MS PGothic" pitchFamily="34" charset="-128"/>
              </a:rPr>
              <a:t>SERVICE AGILITY</a:t>
            </a:r>
          </a:p>
          <a:p>
            <a:pPr algn="ctr" eaLnBrk="1" hangingPunct="1">
              <a:spcBef>
                <a:spcPts val="1200"/>
              </a:spcBef>
              <a:buClrTx/>
              <a:buFontTx/>
              <a:buNone/>
            </a:pPr>
            <a:r>
              <a:rPr lang="en-GB" altLang="en-US" sz="1600" dirty="0">
                <a:solidFill>
                  <a:schemeClr val="bg1"/>
                </a:solidFill>
                <a:ea typeface="MS PGothic" pitchFamily="34" charset="-128"/>
                <a:cs typeface="MS PGothic" pitchFamily="34" charset="-128"/>
              </a:rPr>
              <a:t>Quick creation, deployment and easy operation of new services</a:t>
            </a:r>
            <a:endParaRPr lang="en-US" altLang="en-US" sz="1600" dirty="0">
              <a:solidFill>
                <a:schemeClr val="bg1"/>
              </a:solidFill>
              <a:ea typeface="MS PGothic" pitchFamily="34" charset="-128"/>
              <a:cs typeface="MS PGothic" pitchFamily="34" charset="-128"/>
            </a:endParaRPr>
          </a:p>
          <a:p>
            <a:pPr algn="ctr"/>
            <a:endParaRPr lang="en-US" dirty="0"/>
          </a:p>
        </p:txBody>
      </p:sp>
      <p:sp>
        <p:nvSpPr>
          <p:cNvPr id="24" name="Freeform 4"/>
          <p:cNvSpPr>
            <a:spLocks noChangeAspect="1"/>
          </p:cNvSpPr>
          <p:nvPr/>
        </p:nvSpPr>
        <p:spPr bwMode="auto">
          <a:xfrm>
            <a:off x="538305" y="1795366"/>
            <a:ext cx="3581247" cy="2947894"/>
          </a:xfrm>
          <a:custGeom>
            <a:avLst/>
            <a:gdLst>
              <a:gd name="T0" fmla="*/ 2147483647 w 1108"/>
              <a:gd name="T1" fmla="*/ 2147483647 h 912"/>
              <a:gd name="T2" fmla="*/ 0 w 1108"/>
              <a:gd name="T3" fmla="*/ 2147483647 h 912"/>
              <a:gd name="T4" fmla="*/ 0 w 1108"/>
              <a:gd name="T5" fmla="*/ 2147483647 h 912"/>
              <a:gd name="T6" fmla="*/ 0 w 1108"/>
              <a:gd name="T7" fmla="*/ 2147483647 h 912"/>
              <a:gd name="T8" fmla="*/ 2147483647 w 1108"/>
              <a:gd name="T9" fmla="*/ 0 h 912"/>
              <a:gd name="T10" fmla="*/ 2147483647 w 1108"/>
              <a:gd name="T11" fmla="*/ 0 h 912"/>
              <a:gd name="T12" fmla="*/ 2147483647 w 1108"/>
              <a:gd name="T13" fmla="*/ 0 h 912"/>
              <a:gd name="T14" fmla="*/ 2147483647 w 1108"/>
              <a:gd name="T15" fmla="*/ 2147483647 h 912"/>
              <a:gd name="T16" fmla="*/ 2147483647 w 1108"/>
              <a:gd name="T17" fmla="*/ 2147483647 h 912"/>
              <a:gd name="T18" fmla="*/ 2147483647 w 1108"/>
              <a:gd name="T19" fmla="*/ 2147483647 h 912"/>
              <a:gd name="T20" fmla="*/ 2147483647 w 1108"/>
              <a:gd name="T21" fmla="*/ 2147483647 h 912"/>
              <a:gd name="T22" fmla="*/ 2147483647 w 1108"/>
              <a:gd name="T23" fmla="*/ 2147483647 h 912"/>
              <a:gd name="T24" fmla="*/ 2147483647 w 1108"/>
              <a:gd name="T25" fmla="*/ 2147483647 h 912"/>
              <a:gd name="T26" fmla="*/ 2147483647 w 1108"/>
              <a:gd name="T27" fmla="*/ 2147483647 h 912"/>
              <a:gd name="T28" fmla="*/ 2147483647 w 1108"/>
              <a:gd name="T29" fmla="*/ 2147483647 h 912"/>
              <a:gd name="T30" fmla="*/ 2147483647 w 1108"/>
              <a:gd name="T31" fmla="*/ 2147483647 h 912"/>
              <a:gd name="T32" fmla="*/ 2147483647 w 1108"/>
              <a:gd name="T33" fmla="*/ 2147483647 h 912"/>
              <a:gd name="T34" fmla="*/ 2147483647 w 1108"/>
              <a:gd name="T35" fmla="*/ 2147483647 h 912"/>
              <a:gd name="T36" fmla="*/ 2147483647 w 1108"/>
              <a:gd name="T37" fmla="*/ 2147483647 h 912"/>
              <a:gd name="T38" fmla="*/ 2147483647 w 1108"/>
              <a:gd name="T39" fmla="*/ 2147483647 h 912"/>
              <a:gd name="T40" fmla="*/ 2147483647 w 1108"/>
              <a:gd name="T41" fmla="*/ 2147483647 h 912"/>
              <a:gd name="T42" fmla="*/ 2147483647 w 1108"/>
              <a:gd name="T43" fmla="*/ 2147483647 h 912"/>
              <a:gd name="T44" fmla="*/ 2147483647 w 1108"/>
              <a:gd name="T45" fmla="*/ 2147483647 h 912"/>
              <a:gd name="T46" fmla="*/ 2147483647 w 1108"/>
              <a:gd name="T47" fmla="*/ 2147483647 h 912"/>
              <a:gd name="T48" fmla="*/ 2147483647 w 1108"/>
              <a:gd name="T49" fmla="*/ 2147483647 h 912"/>
              <a:gd name="T50" fmla="*/ 2147483647 w 1108"/>
              <a:gd name="T51" fmla="*/ 2147483647 h 912"/>
              <a:gd name="T52" fmla="*/ 2147483647 w 1108"/>
              <a:gd name="T53" fmla="*/ 2147483647 h 912"/>
              <a:gd name="T54" fmla="*/ 2147483647 w 1108"/>
              <a:gd name="T55" fmla="*/ 2147483647 h 912"/>
              <a:gd name="T56" fmla="*/ 2147483647 w 1108"/>
              <a:gd name="T57" fmla="*/ 2147483647 h 912"/>
              <a:gd name="T58" fmla="*/ 2147483647 w 1108"/>
              <a:gd name="T59" fmla="*/ 2147483647 h 912"/>
              <a:gd name="T60" fmla="*/ 2147483647 w 1108"/>
              <a:gd name="T61" fmla="*/ 2147483647 h 912"/>
              <a:gd name="T62" fmla="*/ 2147483647 w 1108"/>
              <a:gd name="T63" fmla="*/ 2147483647 h 912"/>
              <a:gd name="T64" fmla="*/ 2147483647 w 1108"/>
              <a:gd name="T65" fmla="*/ 2147483647 h 912"/>
              <a:gd name="T66" fmla="*/ 2147483647 w 1108"/>
              <a:gd name="T67" fmla="*/ 2147483647 h 912"/>
              <a:gd name="T68" fmla="*/ 2147483647 w 1108"/>
              <a:gd name="T69" fmla="*/ 2147483647 h 9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08"/>
              <a:gd name="T106" fmla="*/ 0 h 912"/>
              <a:gd name="T107" fmla="*/ 1108 w 1108"/>
              <a:gd name="T108" fmla="*/ 912 h 9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08" h="912">
                <a:moveTo>
                  <a:pt x="31" y="912"/>
                </a:moveTo>
                <a:cubicBezTo>
                  <a:pt x="14" y="912"/>
                  <a:pt x="0" y="898"/>
                  <a:pt x="0" y="881"/>
                </a:cubicBezTo>
                <a:cubicBezTo>
                  <a:pt x="0" y="881"/>
                  <a:pt x="0" y="881"/>
                  <a:pt x="0" y="881"/>
                </a:cubicBezTo>
                <a:cubicBezTo>
                  <a:pt x="0" y="31"/>
                  <a:pt x="0" y="31"/>
                  <a:pt x="0" y="31"/>
                </a:cubicBezTo>
                <a:cubicBezTo>
                  <a:pt x="0" y="14"/>
                  <a:pt x="14" y="0"/>
                  <a:pt x="31" y="0"/>
                </a:cubicBezTo>
                <a:cubicBezTo>
                  <a:pt x="31" y="0"/>
                  <a:pt x="31" y="0"/>
                  <a:pt x="31" y="0"/>
                </a:cubicBezTo>
                <a:cubicBezTo>
                  <a:pt x="1078" y="0"/>
                  <a:pt x="1078" y="0"/>
                  <a:pt x="1078" y="0"/>
                </a:cubicBezTo>
                <a:cubicBezTo>
                  <a:pt x="1095" y="0"/>
                  <a:pt x="1108" y="14"/>
                  <a:pt x="1108" y="31"/>
                </a:cubicBezTo>
                <a:cubicBezTo>
                  <a:pt x="1108" y="31"/>
                  <a:pt x="1108" y="31"/>
                  <a:pt x="1108" y="31"/>
                </a:cubicBezTo>
                <a:cubicBezTo>
                  <a:pt x="1108" y="53"/>
                  <a:pt x="1108" y="53"/>
                  <a:pt x="1108" y="53"/>
                </a:cubicBezTo>
                <a:cubicBezTo>
                  <a:pt x="1108" y="57"/>
                  <a:pt x="1105" y="61"/>
                  <a:pt x="1100" y="61"/>
                </a:cubicBezTo>
                <a:cubicBezTo>
                  <a:pt x="1100" y="61"/>
                  <a:pt x="1100" y="61"/>
                  <a:pt x="1100" y="61"/>
                </a:cubicBezTo>
                <a:cubicBezTo>
                  <a:pt x="1096" y="61"/>
                  <a:pt x="1092" y="57"/>
                  <a:pt x="1092" y="53"/>
                </a:cubicBezTo>
                <a:cubicBezTo>
                  <a:pt x="1092" y="53"/>
                  <a:pt x="1092" y="53"/>
                  <a:pt x="1092" y="53"/>
                </a:cubicBezTo>
                <a:cubicBezTo>
                  <a:pt x="1092" y="31"/>
                  <a:pt x="1092" y="31"/>
                  <a:pt x="1092" y="31"/>
                </a:cubicBezTo>
                <a:cubicBezTo>
                  <a:pt x="1092" y="23"/>
                  <a:pt x="1086" y="16"/>
                  <a:pt x="1078" y="16"/>
                </a:cubicBezTo>
                <a:cubicBezTo>
                  <a:pt x="1078" y="16"/>
                  <a:pt x="1078" y="16"/>
                  <a:pt x="1078" y="16"/>
                </a:cubicBezTo>
                <a:cubicBezTo>
                  <a:pt x="31" y="16"/>
                  <a:pt x="31" y="16"/>
                  <a:pt x="31" y="16"/>
                </a:cubicBezTo>
                <a:cubicBezTo>
                  <a:pt x="23" y="16"/>
                  <a:pt x="16" y="23"/>
                  <a:pt x="16" y="31"/>
                </a:cubicBezTo>
                <a:cubicBezTo>
                  <a:pt x="16" y="31"/>
                  <a:pt x="16" y="31"/>
                  <a:pt x="16" y="31"/>
                </a:cubicBezTo>
                <a:cubicBezTo>
                  <a:pt x="16" y="881"/>
                  <a:pt x="16" y="881"/>
                  <a:pt x="16" y="881"/>
                </a:cubicBezTo>
                <a:cubicBezTo>
                  <a:pt x="16" y="889"/>
                  <a:pt x="23" y="896"/>
                  <a:pt x="31" y="896"/>
                </a:cubicBezTo>
                <a:cubicBezTo>
                  <a:pt x="31" y="896"/>
                  <a:pt x="31" y="896"/>
                  <a:pt x="31" y="896"/>
                </a:cubicBezTo>
                <a:cubicBezTo>
                  <a:pt x="1078" y="896"/>
                  <a:pt x="1078" y="896"/>
                  <a:pt x="1078" y="896"/>
                </a:cubicBezTo>
                <a:cubicBezTo>
                  <a:pt x="1086" y="896"/>
                  <a:pt x="1092" y="889"/>
                  <a:pt x="1092" y="881"/>
                </a:cubicBezTo>
                <a:cubicBezTo>
                  <a:pt x="1092" y="881"/>
                  <a:pt x="1092" y="881"/>
                  <a:pt x="1092" y="881"/>
                </a:cubicBezTo>
                <a:cubicBezTo>
                  <a:pt x="1092" y="82"/>
                  <a:pt x="1092" y="82"/>
                  <a:pt x="1092" y="82"/>
                </a:cubicBezTo>
                <a:cubicBezTo>
                  <a:pt x="1092" y="78"/>
                  <a:pt x="1096" y="74"/>
                  <a:pt x="1100" y="74"/>
                </a:cubicBezTo>
                <a:cubicBezTo>
                  <a:pt x="1100" y="74"/>
                  <a:pt x="1100" y="74"/>
                  <a:pt x="1100" y="74"/>
                </a:cubicBezTo>
                <a:cubicBezTo>
                  <a:pt x="1105" y="74"/>
                  <a:pt x="1108" y="78"/>
                  <a:pt x="1108" y="82"/>
                </a:cubicBezTo>
                <a:cubicBezTo>
                  <a:pt x="1108" y="82"/>
                  <a:pt x="1108" y="82"/>
                  <a:pt x="1108" y="82"/>
                </a:cubicBezTo>
                <a:cubicBezTo>
                  <a:pt x="1108" y="881"/>
                  <a:pt x="1108" y="881"/>
                  <a:pt x="1108" y="881"/>
                </a:cubicBezTo>
                <a:cubicBezTo>
                  <a:pt x="1108" y="898"/>
                  <a:pt x="1095" y="912"/>
                  <a:pt x="1078" y="912"/>
                </a:cubicBezTo>
                <a:cubicBezTo>
                  <a:pt x="1078" y="912"/>
                  <a:pt x="1078" y="912"/>
                  <a:pt x="1078" y="912"/>
                </a:cubicBezTo>
                <a:cubicBezTo>
                  <a:pt x="31" y="912"/>
                  <a:pt x="31" y="912"/>
                  <a:pt x="31" y="912"/>
                </a:cubicBezTo>
                <a:close/>
              </a:path>
            </a:pathLst>
          </a:custGeom>
          <a:noFill/>
          <a:ln>
            <a:noFill/>
          </a:ln>
          <a:extLst/>
        </p:spPr>
        <p:txBody>
          <a:bodyPr lIns="126000" tIns="82800" rIns="126000"/>
          <a:lstStyle/>
          <a:p>
            <a:pPr>
              <a:spcBef>
                <a:spcPct val="50000"/>
              </a:spcBef>
            </a:pPr>
            <a:endParaRPr lang="en-US" dirty="0">
              <a:ea typeface="MS PGothic" pitchFamily="34" charset="-128"/>
            </a:endParaRPr>
          </a:p>
        </p:txBody>
      </p:sp>
      <p:grpSp>
        <p:nvGrpSpPr>
          <p:cNvPr id="8" name="Group 7"/>
          <p:cNvGrpSpPr/>
          <p:nvPr/>
        </p:nvGrpSpPr>
        <p:grpSpPr>
          <a:xfrm>
            <a:off x="935329" y="2033765"/>
            <a:ext cx="2807761" cy="557086"/>
            <a:chOff x="914359" y="2033765"/>
            <a:chExt cx="2807761" cy="557086"/>
          </a:xfrm>
        </p:grpSpPr>
        <p:sp>
          <p:nvSpPr>
            <p:cNvPr id="14" name="Freeform 6"/>
            <p:cNvSpPr>
              <a:spLocks noChangeAspect="1" noEditPoints="1"/>
            </p:cNvSpPr>
            <p:nvPr/>
          </p:nvSpPr>
          <p:spPr bwMode="auto">
            <a:xfrm>
              <a:off x="1548820" y="2104174"/>
              <a:ext cx="687786" cy="486677"/>
            </a:xfrm>
            <a:custGeom>
              <a:avLst/>
              <a:gdLst>
                <a:gd name="T0" fmla="*/ 2147483646 w 434"/>
                <a:gd name="T1" fmla="*/ 2147483646 h 307"/>
                <a:gd name="T2" fmla="*/ 2147483646 w 434"/>
                <a:gd name="T3" fmla="*/ 2147483646 h 307"/>
                <a:gd name="T4" fmla="*/ 2147483646 w 434"/>
                <a:gd name="T5" fmla="*/ 2147483646 h 307"/>
                <a:gd name="T6" fmla="*/ 2147483646 w 434"/>
                <a:gd name="T7" fmla="*/ 2147483646 h 307"/>
                <a:gd name="T8" fmla="*/ 2147483646 w 434"/>
                <a:gd name="T9" fmla="*/ 2147483646 h 307"/>
                <a:gd name="T10" fmla="*/ 2147483646 w 434"/>
                <a:gd name="T11" fmla="*/ 2147483646 h 307"/>
                <a:gd name="T12" fmla="*/ 2147483646 w 434"/>
                <a:gd name="T13" fmla="*/ 2147483646 h 307"/>
                <a:gd name="T14" fmla="*/ 2147483646 w 434"/>
                <a:gd name="T15" fmla="*/ 2147483646 h 307"/>
                <a:gd name="T16" fmla="*/ 2147483646 w 434"/>
                <a:gd name="T17" fmla="*/ 2147483646 h 307"/>
                <a:gd name="T18" fmla="*/ 2147483646 w 434"/>
                <a:gd name="T19" fmla="*/ 2147483646 h 307"/>
                <a:gd name="T20" fmla="*/ 2147483646 w 434"/>
                <a:gd name="T21" fmla="*/ 2147483646 h 307"/>
                <a:gd name="T22" fmla="*/ 2147483646 w 434"/>
                <a:gd name="T23" fmla="*/ 2147483646 h 307"/>
                <a:gd name="T24" fmla="*/ 2147483646 w 434"/>
                <a:gd name="T25" fmla="*/ 2147483646 h 307"/>
                <a:gd name="T26" fmla="*/ 2147483646 w 434"/>
                <a:gd name="T27" fmla="*/ 0 h 307"/>
                <a:gd name="T28" fmla="*/ 2147483646 w 434"/>
                <a:gd name="T29" fmla="*/ 2147483646 h 307"/>
                <a:gd name="T30" fmla="*/ 2147483646 w 434"/>
                <a:gd name="T31" fmla="*/ 2147483646 h 307"/>
                <a:gd name="T32" fmla="*/ 2147483646 w 434"/>
                <a:gd name="T33" fmla="*/ 2147483646 h 307"/>
                <a:gd name="T34" fmla="*/ 2147483646 w 434"/>
                <a:gd name="T35" fmla="*/ 2147483646 h 307"/>
                <a:gd name="T36" fmla="*/ 0 w 434"/>
                <a:gd name="T37" fmla="*/ 2147483646 h 307"/>
                <a:gd name="T38" fmla="*/ 0 w 434"/>
                <a:gd name="T39" fmla="*/ 2147483646 h 307"/>
                <a:gd name="T40" fmla="*/ 2147483646 w 434"/>
                <a:gd name="T41" fmla="*/ 2147483646 h 307"/>
                <a:gd name="T42" fmla="*/ 2147483646 w 434"/>
                <a:gd name="T43" fmla="*/ 2147483646 h 307"/>
                <a:gd name="T44" fmla="*/ 2147483646 w 434"/>
                <a:gd name="T45" fmla="*/ 2147483646 h 307"/>
                <a:gd name="T46" fmla="*/ 2147483646 w 434"/>
                <a:gd name="T47" fmla="*/ 2147483646 h 307"/>
                <a:gd name="T48" fmla="*/ 2147483646 w 434"/>
                <a:gd name="T49" fmla="*/ 2147483646 h 307"/>
                <a:gd name="T50" fmla="*/ 2147483646 w 434"/>
                <a:gd name="T51" fmla="*/ 2147483646 h 307"/>
                <a:gd name="T52" fmla="*/ 2147483646 w 434"/>
                <a:gd name="T53" fmla="*/ 2147483646 h 307"/>
                <a:gd name="T54" fmla="*/ 2147483646 w 434"/>
                <a:gd name="T55" fmla="*/ 2147483646 h 307"/>
                <a:gd name="T56" fmla="*/ 2147483646 w 434"/>
                <a:gd name="T57" fmla="*/ 2147483646 h 307"/>
                <a:gd name="T58" fmla="*/ 2147483646 w 434"/>
                <a:gd name="T59" fmla="*/ 2147483646 h 307"/>
                <a:gd name="T60" fmla="*/ 2147483646 w 434"/>
                <a:gd name="T61" fmla="*/ 2147483646 h 307"/>
                <a:gd name="T62" fmla="*/ 2147483646 w 434"/>
                <a:gd name="T63" fmla="*/ 2147483646 h 307"/>
                <a:gd name="T64" fmla="*/ 2147483646 w 434"/>
                <a:gd name="T65" fmla="*/ 2147483646 h 307"/>
                <a:gd name="T66" fmla="*/ 2147483646 w 434"/>
                <a:gd name="T67" fmla="*/ 2147483646 h 307"/>
                <a:gd name="T68" fmla="*/ 2147483646 w 434"/>
                <a:gd name="T69" fmla="*/ 2147483646 h 307"/>
                <a:gd name="T70" fmla="*/ 2147483646 w 434"/>
                <a:gd name="T71" fmla="*/ 2147483646 h 307"/>
                <a:gd name="T72" fmla="*/ 2147483646 w 434"/>
                <a:gd name="T73" fmla="*/ 2147483646 h 307"/>
                <a:gd name="T74" fmla="*/ 2147483646 w 434"/>
                <a:gd name="T75" fmla="*/ 2147483646 h 307"/>
                <a:gd name="T76" fmla="*/ 2147483646 w 434"/>
                <a:gd name="T77" fmla="*/ 2147483646 h 307"/>
                <a:gd name="T78" fmla="*/ 2147483646 w 434"/>
                <a:gd name="T79" fmla="*/ 2147483646 h 307"/>
                <a:gd name="T80" fmla="*/ 2147483646 w 434"/>
                <a:gd name="T81" fmla="*/ 2147483646 h 307"/>
                <a:gd name="T82" fmla="*/ 2147483646 w 434"/>
                <a:gd name="T83" fmla="*/ 2147483646 h 307"/>
                <a:gd name="T84" fmla="*/ 2147483646 w 434"/>
                <a:gd name="T85" fmla="*/ 2147483646 h 307"/>
                <a:gd name="T86" fmla="*/ 2147483646 w 434"/>
                <a:gd name="T87" fmla="*/ 2147483646 h 307"/>
                <a:gd name="T88" fmla="*/ 2147483646 w 434"/>
                <a:gd name="T89" fmla="*/ 2147483646 h 307"/>
                <a:gd name="T90" fmla="*/ 2147483646 w 434"/>
                <a:gd name="T91" fmla="*/ 2147483646 h 307"/>
                <a:gd name="T92" fmla="*/ 2147483646 w 434"/>
                <a:gd name="T93" fmla="*/ 2147483646 h 307"/>
                <a:gd name="T94" fmla="*/ 2147483646 w 434"/>
                <a:gd name="T95" fmla="*/ 2147483646 h 307"/>
                <a:gd name="T96" fmla="*/ 2147483646 w 434"/>
                <a:gd name="T97" fmla="*/ 2147483646 h 307"/>
                <a:gd name="T98" fmla="*/ 2147483646 w 434"/>
                <a:gd name="T99" fmla="*/ 2147483646 h 307"/>
                <a:gd name="T100" fmla="*/ 2147483646 w 434"/>
                <a:gd name="T101" fmla="*/ 2147483646 h 307"/>
                <a:gd name="T102" fmla="*/ 2147483646 w 434"/>
                <a:gd name="T103" fmla="*/ 2147483646 h 307"/>
                <a:gd name="T104" fmla="*/ 2147483646 w 434"/>
                <a:gd name="T105" fmla="*/ 2147483646 h 307"/>
                <a:gd name="T106" fmla="*/ 2147483646 w 434"/>
                <a:gd name="T107" fmla="*/ 2147483646 h 307"/>
                <a:gd name="T108" fmla="*/ 2147483646 w 434"/>
                <a:gd name="T109" fmla="*/ 2147483646 h 307"/>
                <a:gd name="T110" fmla="*/ 2147483646 w 434"/>
                <a:gd name="T111" fmla="*/ 2147483646 h 307"/>
                <a:gd name="T112" fmla="*/ 2147483646 w 434"/>
                <a:gd name="T113" fmla="*/ 2147483646 h 307"/>
                <a:gd name="T114" fmla="*/ 2147483646 w 434"/>
                <a:gd name="T115" fmla="*/ 2147483646 h 307"/>
                <a:gd name="T116" fmla="*/ 2147483646 w 434"/>
                <a:gd name="T117" fmla="*/ 2147483646 h 307"/>
                <a:gd name="T118" fmla="*/ 2147483646 w 434"/>
                <a:gd name="T119" fmla="*/ 2147483646 h 3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4" h="307">
                  <a:moveTo>
                    <a:pt x="97" y="107"/>
                  </a:moveTo>
                  <a:cubicBezTo>
                    <a:pt x="113" y="123"/>
                    <a:pt x="113" y="123"/>
                    <a:pt x="113" y="123"/>
                  </a:cubicBezTo>
                  <a:cubicBezTo>
                    <a:pt x="132" y="123"/>
                    <a:pt x="132" y="123"/>
                    <a:pt x="132" y="123"/>
                  </a:cubicBezTo>
                  <a:cubicBezTo>
                    <a:pt x="133" y="123"/>
                    <a:pt x="134" y="123"/>
                    <a:pt x="134" y="122"/>
                  </a:cubicBezTo>
                  <a:cubicBezTo>
                    <a:pt x="134" y="92"/>
                    <a:pt x="134" y="92"/>
                    <a:pt x="134" y="92"/>
                  </a:cubicBezTo>
                  <a:cubicBezTo>
                    <a:pt x="134" y="91"/>
                    <a:pt x="133" y="91"/>
                    <a:pt x="132" y="91"/>
                  </a:cubicBezTo>
                  <a:cubicBezTo>
                    <a:pt x="113" y="91"/>
                    <a:pt x="113" y="91"/>
                    <a:pt x="113" y="91"/>
                  </a:cubicBezTo>
                  <a:lnTo>
                    <a:pt x="97" y="107"/>
                  </a:lnTo>
                  <a:close/>
                  <a:moveTo>
                    <a:pt x="317" y="91"/>
                  </a:moveTo>
                  <a:cubicBezTo>
                    <a:pt x="308" y="91"/>
                    <a:pt x="301" y="98"/>
                    <a:pt x="301" y="107"/>
                  </a:cubicBezTo>
                  <a:cubicBezTo>
                    <a:pt x="301" y="116"/>
                    <a:pt x="308" y="123"/>
                    <a:pt x="317" y="123"/>
                  </a:cubicBezTo>
                  <a:cubicBezTo>
                    <a:pt x="326" y="123"/>
                    <a:pt x="333" y="116"/>
                    <a:pt x="333" y="107"/>
                  </a:cubicBezTo>
                  <a:cubicBezTo>
                    <a:pt x="333" y="98"/>
                    <a:pt x="326" y="91"/>
                    <a:pt x="317" y="91"/>
                  </a:cubicBezTo>
                  <a:close/>
                  <a:moveTo>
                    <a:pt x="67" y="137"/>
                  </a:moveTo>
                  <a:cubicBezTo>
                    <a:pt x="67" y="156"/>
                    <a:pt x="67" y="156"/>
                    <a:pt x="67" y="156"/>
                  </a:cubicBezTo>
                  <a:cubicBezTo>
                    <a:pt x="67" y="157"/>
                    <a:pt x="68" y="157"/>
                    <a:pt x="68" y="157"/>
                  </a:cubicBezTo>
                  <a:cubicBezTo>
                    <a:pt x="98" y="157"/>
                    <a:pt x="98" y="157"/>
                    <a:pt x="98" y="157"/>
                  </a:cubicBezTo>
                  <a:cubicBezTo>
                    <a:pt x="99" y="157"/>
                    <a:pt x="99" y="157"/>
                    <a:pt x="99" y="156"/>
                  </a:cubicBezTo>
                  <a:cubicBezTo>
                    <a:pt x="99" y="137"/>
                    <a:pt x="99" y="137"/>
                    <a:pt x="99" y="137"/>
                  </a:cubicBezTo>
                  <a:cubicBezTo>
                    <a:pt x="83" y="121"/>
                    <a:pt x="83" y="121"/>
                    <a:pt x="83" y="121"/>
                  </a:cubicBezTo>
                  <a:lnTo>
                    <a:pt x="67" y="137"/>
                  </a:lnTo>
                  <a:close/>
                  <a:moveTo>
                    <a:pt x="99" y="77"/>
                  </a:moveTo>
                  <a:cubicBezTo>
                    <a:pt x="99" y="58"/>
                    <a:pt x="99" y="58"/>
                    <a:pt x="99" y="58"/>
                  </a:cubicBezTo>
                  <a:cubicBezTo>
                    <a:pt x="99" y="57"/>
                    <a:pt x="99" y="57"/>
                    <a:pt x="98" y="57"/>
                  </a:cubicBezTo>
                  <a:cubicBezTo>
                    <a:pt x="68" y="57"/>
                    <a:pt x="68" y="57"/>
                    <a:pt x="68" y="57"/>
                  </a:cubicBezTo>
                  <a:cubicBezTo>
                    <a:pt x="68" y="57"/>
                    <a:pt x="67" y="57"/>
                    <a:pt x="67" y="58"/>
                  </a:cubicBezTo>
                  <a:cubicBezTo>
                    <a:pt x="67" y="77"/>
                    <a:pt x="67" y="77"/>
                    <a:pt x="67" y="77"/>
                  </a:cubicBezTo>
                  <a:cubicBezTo>
                    <a:pt x="83" y="93"/>
                    <a:pt x="83" y="93"/>
                    <a:pt x="83" y="93"/>
                  </a:cubicBezTo>
                  <a:lnTo>
                    <a:pt x="99" y="77"/>
                  </a:lnTo>
                  <a:close/>
                  <a:moveTo>
                    <a:pt x="53" y="91"/>
                  </a:moveTo>
                  <a:cubicBezTo>
                    <a:pt x="34" y="91"/>
                    <a:pt x="34" y="91"/>
                    <a:pt x="34" y="91"/>
                  </a:cubicBezTo>
                  <a:cubicBezTo>
                    <a:pt x="33" y="91"/>
                    <a:pt x="33" y="91"/>
                    <a:pt x="33" y="92"/>
                  </a:cubicBezTo>
                  <a:cubicBezTo>
                    <a:pt x="33" y="122"/>
                    <a:pt x="33" y="122"/>
                    <a:pt x="33" y="122"/>
                  </a:cubicBezTo>
                  <a:cubicBezTo>
                    <a:pt x="33" y="123"/>
                    <a:pt x="33" y="123"/>
                    <a:pt x="34" y="123"/>
                  </a:cubicBezTo>
                  <a:cubicBezTo>
                    <a:pt x="53" y="123"/>
                    <a:pt x="53" y="123"/>
                    <a:pt x="53" y="123"/>
                  </a:cubicBezTo>
                  <a:cubicBezTo>
                    <a:pt x="69" y="107"/>
                    <a:pt x="69" y="107"/>
                    <a:pt x="69" y="107"/>
                  </a:cubicBezTo>
                  <a:lnTo>
                    <a:pt x="53" y="91"/>
                  </a:lnTo>
                  <a:close/>
                  <a:moveTo>
                    <a:pt x="434" y="107"/>
                  </a:moveTo>
                  <a:cubicBezTo>
                    <a:pt x="434" y="77"/>
                    <a:pt x="418" y="50"/>
                    <a:pt x="394" y="36"/>
                  </a:cubicBezTo>
                  <a:cubicBezTo>
                    <a:pt x="394" y="31"/>
                    <a:pt x="394" y="24"/>
                    <a:pt x="392" y="17"/>
                  </a:cubicBezTo>
                  <a:cubicBezTo>
                    <a:pt x="391" y="13"/>
                    <a:pt x="389" y="9"/>
                    <a:pt x="386" y="6"/>
                  </a:cubicBezTo>
                  <a:cubicBezTo>
                    <a:pt x="384" y="3"/>
                    <a:pt x="379" y="0"/>
                    <a:pt x="373" y="0"/>
                  </a:cubicBezTo>
                  <a:cubicBezTo>
                    <a:pt x="330" y="0"/>
                    <a:pt x="330" y="0"/>
                    <a:pt x="330" y="0"/>
                  </a:cubicBezTo>
                  <a:cubicBezTo>
                    <a:pt x="324" y="0"/>
                    <a:pt x="318" y="4"/>
                    <a:pt x="316" y="8"/>
                  </a:cubicBezTo>
                  <a:cubicBezTo>
                    <a:pt x="312" y="14"/>
                    <a:pt x="310" y="21"/>
                    <a:pt x="309" y="27"/>
                  </a:cubicBezTo>
                  <a:cubicBezTo>
                    <a:pt x="309" y="30"/>
                    <a:pt x="309" y="33"/>
                    <a:pt x="309" y="35"/>
                  </a:cubicBezTo>
                  <a:cubicBezTo>
                    <a:pt x="305" y="38"/>
                    <a:pt x="301" y="40"/>
                    <a:pt x="298" y="43"/>
                  </a:cubicBezTo>
                  <a:cubicBezTo>
                    <a:pt x="137" y="43"/>
                    <a:pt x="137" y="43"/>
                    <a:pt x="137" y="43"/>
                  </a:cubicBezTo>
                  <a:cubicBezTo>
                    <a:pt x="133" y="40"/>
                    <a:pt x="130" y="38"/>
                    <a:pt x="126" y="36"/>
                  </a:cubicBezTo>
                  <a:cubicBezTo>
                    <a:pt x="126" y="31"/>
                    <a:pt x="126" y="24"/>
                    <a:pt x="124" y="17"/>
                  </a:cubicBezTo>
                  <a:cubicBezTo>
                    <a:pt x="123" y="13"/>
                    <a:pt x="121" y="9"/>
                    <a:pt x="118" y="6"/>
                  </a:cubicBezTo>
                  <a:cubicBezTo>
                    <a:pt x="116" y="3"/>
                    <a:pt x="111" y="0"/>
                    <a:pt x="105" y="0"/>
                  </a:cubicBezTo>
                  <a:cubicBezTo>
                    <a:pt x="62" y="0"/>
                    <a:pt x="62" y="0"/>
                    <a:pt x="62" y="0"/>
                  </a:cubicBezTo>
                  <a:cubicBezTo>
                    <a:pt x="55" y="0"/>
                    <a:pt x="50" y="4"/>
                    <a:pt x="48" y="8"/>
                  </a:cubicBezTo>
                  <a:cubicBezTo>
                    <a:pt x="44" y="14"/>
                    <a:pt x="42" y="21"/>
                    <a:pt x="41" y="27"/>
                  </a:cubicBezTo>
                  <a:cubicBezTo>
                    <a:pt x="41" y="30"/>
                    <a:pt x="41" y="33"/>
                    <a:pt x="41" y="35"/>
                  </a:cubicBezTo>
                  <a:cubicBezTo>
                    <a:pt x="16" y="50"/>
                    <a:pt x="0" y="76"/>
                    <a:pt x="0" y="107"/>
                  </a:cubicBezTo>
                  <a:cubicBezTo>
                    <a:pt x="0" y="107"/>
                    <a:pt x="0" y="107"/>
                    <a:pt x="0" y="107"/>
                  </a:cubicBezTo>
                  <a:cubicBezTo>
                    <a:pt x="0" y="107"/>
                    <a:pt x="0" y="107"/>
                    <a:pt x="0" y="107"/>
                  </a:cubicBezTo>
                  <a:cubicBezTo>
                    <a:pt x="0" y="107"/>
                    <a:pt x="0" y="108"/>
                    <a:pt x="0" y="108"/>
                  </a:cubicBezTo>
                  <a:cubicBezTo>
                    <a:pt x="0" y="111"/>
                    <a:pt x="0" y="114"/>
                    <a:pt x="1" y="117"/>
                  </a:cubicBezTo>
                  <a:cubicBezTo>
                    <a:pt x="3" y="148"/>
                    <a:pt x="9" y="253"/>
                    <a:pt x="11" y="264"/>
                  </a:cubicBezTo>
                  <a:cubicBezTo>
                    <a:pt x="11" y="270"/>
                    <a:pt x="13" y="281"/>
                    <a:pt x="20" y="290"/>
                  </a:cubicBezTo>
                  <a:cubicBezTo>
                    <a:pt x="27" y="300"/>
                    <a:pt x="39" y="307"/>
                    <a:pt x="58" y="307"/>
                  </a:cubicBezTo>
                  <a:cubicBezTo>
                    <a:pt x="76" y="307"/>
                    <a:pt x="90" y="299"/>
                    <a:pt x="99" y="289"/>
                  </a:cubicBezTo>
                  <a:cubicBezTo>
                    <a:pt x="108" y="280"/>
                    <a:pt x="113" y="270"/>
                    <a:pt x="115" y="266"/>
                  </a:cubicBezTo>
                  <a:cubicBezTo>
                    <a:pt x="117" y="262"/>
                    <a:pt x="122" y="252"/>
                    <a:pt x="127" y="240"/>
                  </a:cubicBezTo>
                  <a:cubicBezTo>
                    <a:pt x="132" y="229"/>
                    <a:pt x="137" y="217"/>
                    <a:pt x="141" y="208"/>
                  </a:cubicBezTo>
                  <a:cubicBezTo>
                    <a:pt x="145" y="200"/>
                    <a:pt x="148" y="197"/>
                    <a:pt x="150" y="196"/>
                  </a:cubicBezTo>
                  <a:cubicBezTo>
                    <a:pt x="152" y="195"/>
                    <a:pt x="156" y="194"/>
                    <a:pt x="164" y="194"/>
                  </a:cubicBezTo>
                  <a:cubicBezTo>
                    <a:pt x="270" y="194"/>
                    <a:pt x="270" y="194"/>
                    <a:pt x="270" y="194"/>
                  </a:cubicBezTo>
                  <a:cubicBezTo>
                    <a:pt x="278" y="194"/>
                    <a:pt x="282" y="195"/>
                    <a:pt x="284" y="196"/>
                  </a:cubicBezTo>
                  <a:cubicBezTo>
                    <a:pt x="286" y="197"/>
                    <a:pt x="289" y="200"/>
                    <a:pt x="293" y="208"/>
                  </a:cubicBezTo>
                  <a:cubicBezTo>
                    <a:pt x="297" y="217"/>
                    <a:pt x="303" y="229"/>
                    <a:pt x="308" y="240"/>
                  </a:cubicBezTo>
                  <a:cubicBezTo>
                    <a:pt x="313" y="252"/>
                    <a:pt x="317" y="262"/>
                    <a:pt x="319" y="266"/>
                  </a:cubicBezTo>
                  <a:cubicBezTo>
                    <a:pt x="321" y="270"/>
                    <a:pt x="326" y="280"/>
                    <a:pt x="335" y="289"/>
                  </a:cubicBezTo>
                  <a:cubicBezTo>
                    <a:pt x="344" y="299"/>
                    <a:pt x="358" y="307"/>
                    <a:pt x="377" y="307"/>
                  </a:cubicBezTo>
                  <a:cubicBezTo>
                    <a:pt x="377" y="307"/>
                    <a:pt x="377" y="307"/>
                    <a:pt x="377" y="307"/>
                  </a:cubicBezTo>
                  <a:cubicBezTo>
                    <a:pt x="395" y="307"/>
                    <a:pt x="408" y="300"/>
                    <a:pt x="414" y="290"/>
                  </a:cubicBezTo>
                  <a:cubicBezTo>
                    <a:pt x="421" y="281"/>
                    <a:pt x="423" y="270"/>
                    <a:pt x="424" y="264"/>
                  </a:cubicBezTo>
                  <a:cubicBezTo>
                    <a:pt x="424" y="263"/>
                    <a:pt x="425" y="256"/>
                    <a:pt x="425" y="252"/>
                  </a:cubicBezTo>
                  <a:cubicBezTo>
                    <a:pt x="425" y="248"/>
                    <a:pt x="422" y="244"/>
                    <a:pt x="418" y="243"/>
                  </a:cubicBezTo>
                  <a:cubicBezTo>
                    <a:pt x="413" y="243"/>
                    <a:pt x="410" y="246"/>
                    <a:pt x="409" y="251"/>
                  </a:cubicBezTo>
                  <a:cubicBezTo>
                    <a:pt x="409" y="254"/>
                    <a:pt x="408" y="260"/>
                    <a:pt x="408" y="262"/>
                  </a:cubicBezTo>
                  <a:cubicBezTo>
                    <a:pt x="407" y="267"/>
                    <a:pt x="406" y="275"/>
                    <a:pt x="401" y="281"/>
                  </a:cubicBezTo>
                  <a:cubicBezTo>
                    <a:pt x="397" y="286"/>
                    <a:pt x="391" y="291"/>
                    <a:pt x="377" y="291"/>
                  </a:cubicBezTo>
                  <a:cubicBezTo>
                    <a:pt x="363" y="291"/>
                    <a:pt x="354" y="285"/>
                    <a:pt x="347" y="278"/>
                  </a:cubicBezTo>
                  <a:cubicBezTo>
                    <a:pt x="340" y="271"/>
                    <a:pt x="336" y="263"/>
                    <a:pt x="334" y="259"/>
                  </a:cubicBezTo>
                  <a:cubicBezTo>
                    <a:pt x="332" y="256"/>
                    <a:pt x="327" y="245"/>
                    <a:pt x="322" y="234"/>
                  </a:cubicBezTo>
                  <a:cubicBezTo>
                    <a:pt x="317" y="222"/>
                    <a:pt x="312" y="210"/>
                    <a:pt x="307" y="201"/>
                  </a:cubicBezTo>
                  <a:cubicBezTo>
                    <a:pt x="303" y="193"/>
                    <a:pt x="299" y="186"/>
                    <a:pt x="292" y="182"/>
                  </a:cubicBezTo>
                  <a:cubicBezTo>
                    <a:pt x="286" y="178"/>
                    <a:pt x="279" y="178"/>
                    <a:pt x="270" y="178"/>
                  </a:cubicBezTo>
                  <a:cubicBezTo>
                    <a:pt x="164" y="178"/>
                    <a:pt x="164" y="178"/>
                    <a:pt x="164" y="178"/>
                  </a:cubicBezTo>
                  <a:cubicBezTo>
                    <a:pt x="156" y="178"/>
                    <a:pt x="149" y="178"/>
                    <a:pt x="142" y="182"/>
                  </a:cubicBezTo>
                  <a:cubicBezTo>
                    <a:pt x="135" y="186"/>
                    <a:pt x="132" y="193"/>
                    <a:pt x="127" y="201"/>
                  </a:cubicBezTo>
                  <a:cubicBezTo>
                    <a:pt x="123" y="210"/>
                    <a:pt x="117" y="222"/>
                    <a:pt x="112" y="234"/>
                  </a:cubicBezTo>
                  <a:cubicBezTo>
                    <a:pt x="107" y="245"/>
                    <a:pt x="103" y="256"/>
                    <a:pt x="101" y="259"/>
                  </a:cubicBezTo>
                  <a:cubicBezTo>
                    <a:pt x="99" y="263"/>
                    <a:pt x="95" y="271"/>
                    <a:pt x="88" y="278"/>
                  </a:cubicBezTo>
                  <a:cubicBezTo>
                    <a:pt x="81" y="285"/>
                    <a:pt x="71" y="291"/>
                    <a:pt x="58" y="291"/>
                  </a:cubicBezTo>
                  <a:cubicBezTo>
                    <a:pt x="43" y="291"/>
                    <a:pt x="37" y="286"/>
                    <a:pt x="33" y="281"/>
                  </a:cubicBezTo>
                  <a:cubicBezTo>
                    <a:pt x="29" y="275"/>
                    <a:pt x="27" y="267"/>
                    <a:pt x="27" y="262"/>
                  </a:cubicBezTo>
                  <a:cubicBezTo>
                    <a:pt x="26" y="256"/>
                    <a:pt x="23" y="217"/>
                    <a:pt x="21" y="180"/>
                  </a:cubicBezTo>
                  <a:cubicBezTo>
                    <a:pt x="20" y="173"/>
                    <a:pt x="20" y="167"/>
                    <a:pt x="19" y="160"/>
                  </a:cubicBezTo>
                  <a:cubicBezTo>
                    <a:pt x="35" y="179"/>
                    <a:pt x="58" y="190"/>
                    <a:pt x="83" y="190"/>
                  </a:cubicBezTo>
                  <a:cubicBezTo>
                    <a:pt x="129" y="190"/>
                    <a:pt x="166" y="153"/>
                    <a:pt x="166" y="107"/>
                  </a:cubicBezTo>
                  <a:cubicBezTo>
                    <a:pt x="166" y="89"/>
                    <a:pt x="161" y="73"/>
                    <a:pt x="151" y="59"/>
                  </a:cubicBezTo>
                  <a:cubicBezTo>
                    <a:pt x="283" y="59"/>
                    <a:pt x="283" y="59"/>
                    <a:pt x="283" y="59"/>
                  </a:cubicBezTo>
                  <a:cubicBezTo>
                    <a:pt x="283" y="59"/>
                    <a:pt x="283" y="59"/>
                    <a:pt x="283" y="59"/>
                  </a:cubicBezTo>
                  <a:cubicBezTo>
                    <a:pt x="274" y="73"/>
                    <a:pt x="268" y="89"/>
                    <a:pt x="268" y="107"/>
                  </a:cubicBezTo>
                  <a:cubicBezTo>
                    <a:pt x="268" y="153"/>
                    <a:pt x="305" y="190"/>
                    <a:pt x="351" y="190"/>
                  </a:cubicBezTo>
                  <a:cubicBezTo>
                    <a:pt x="377" y="190"/>
                    <a:pt x="399" y="179"/>
                    <a:pt x="415" y="161"/>
                  </a:cubicBezTo>
                  <a:cubicBezTo>
                    <a:pt x="413" y="178"/>
                    <a:pt x="413" y="190"/>
                    <a:pt x="411" y="219"/>
                  </a:cubicBezTo>
                  <a:cubicBezTo>
                    <a:pt x="410" y="223"/>
                    <a:pt x="414" y="227"/>
                    <a:pt x="418" y="227"/>
                  </a:cubicBezTo>
                  <a:cubicBezTo>
                    <a:pt x="422" y="227"/>
                    <a:pt x="426" y="224"/>
                    <a:pt x="427" y="220"/>
                  </a:cubicBezTo>
                  <a:cubicBezTo>
                    <a:pt x="430" y="174"/>
                    <a:pt x="430" y="171"/>
                    <a:pt x="434" y="117"/>
                  </a:cubicBezTo>
                  <a:cubicBezTo>
                    <a:pt x="434" y="117"/>
                    <a:pt x="434" y="117"/>
                    <a:pt x="434" y="117"/>
                  </a:cubicBezTo>
                  <a:cubicBezTo>
                    <a:pt x="434" y="114"/>
                    <a:pt x="434" y="111"/>
                    <a:pt x="434" y="107"/>
                  </a:cubicBezTo>
                  <a:cubicBezTo>
                    <a:pt x="434" y="107"/>
                    <a:pt x="434" y="107"/>
                    <a:pt x="434" y="107"/>
                  </a:cubicBezTo>
                  <a:cubicBezTo>
                    <a:pt x="434" y="107"/>
                    <a:pt x="434" y="107"/>
                    <a:pt x="434" y="107"/>
                  </a:cubicBezTo>
                  <a:cubicBezTo>
                    <a:pt x="434" y="107"/>
                    <a:pt x="434" y="107"/>
                    <a:pt x="434" y="107"/>
                  </a:cubicBezTo>
                  <a:close/>
                  <a:moveTo>
                    <a:pt x="83" y="174"/>
                  </a:moveTo>
                  <a:cubicBezTo>
                    <a:pt x="46" y="174"/>
                    <a:pt x="16" y="144"/>
                    <a:pt x="16" y="107"/>
                  </a:cubicBezTo>
                  <a:cubicBezTo>
                    <a:pt x="16" y="81"/>
                    <a:pt x="31" y="58"/>
                    <a:pt x="52" y="47"/>
                  </a:cubicBezTo>
                  <a:cubicBezTo>
                    <a:pt x="55" y="46"/>
                    <a:pt x="56" y="44"/>
                    <a:pt x="56" y="41"/>
                  </a:cubicBezTo>
                  <a:cubicBezTo>
                    <a:pt x="57" y="41"/>
                    <a:pt x="57" y="40"/>
                    <a:pt x="57" y="40"/>
                  </a:cubicBezTo>
                  <a:cubicBezTo>
                    <a:pt x="57" y="38"/>
                    <a:pt x="57" y="31"/>
                    <a:pt x="58" y="24"/>
                  </a:cubicBezTo>
                  <a:cubicBezTo>
                    <a:pt x="59" y="21"/>
                    <a:pt x="60" y="18"/>
                    <a:pt x="61" y="17"/>
                  </a:cubicBezTo>
                  <a:cubicBezTo>
                    <a:pt x="61" y="16"/>
                    <a:pt x="62" y="16"/>
                    <a:pt x="62" y="16"/>
                  </a:cubicBezTo>
                  <a:cubicBezTo>
                    <a:pt x="62" y="16"/>
                    <a:pt x="62" y="16"/>
                    <a:pt x="62" y="16"/>
                  </a:cubicBezTo>
                  <a:cubicBezTo>
                    <a:pt x="105" y="16"/>
                    <a:pt x="105" y="16"/>
                    <a:pt x="105" y="16"/>
                  </a:cubicBezTo>
                  <a:cubicBezTo>
                    <a:pt x="106" y="16"/>
                    <a:pt x="106" y="16"/>
                    <a:pt x="106" y="16"/>
                  </a:cubicBezTo>
                  <a:cubicBezTo>
                    <a:pt x="106" y="16"/>
                    <a:pt x="106" y="16"/>
                    <a:pt x="106" y="16"/>
                  </a:cubicBezTo>
                  <a:cubicBezTo>
                    <a:pt x="107" y="17"/>
                    <a:pt x="109" y="21"/>
                    <a:pt x="109" y="25"/>
                  </a:cubicBezTo>
                  <a:cubicBezTo>
                    <a:pt x="110" y="29"/>
                    <a:pt x="110" y="34"/>
                    <a:pt x="110" y="37"/>
                  </a:cubicBezTo>
                  <a:cubicBezTo>
                    <a:pt x="110" y="38"/>
                    <a:pt x="110" y="39"/>
                    <a:pt x="110" y="39"/>
                  </a:cubicBezTo>
                  <a:cubicBezTo>
                    <a:pt x="110" y="43"/>
                    <a:pt x="111" y="46"/>
                    <a:pt x="114" y="47"/>
                  </a:cubicBezTo>
                  <a:cubicBezTo>
                    <a:pt x="136" y="59"/>
                    <a:pt x="150" y="81"/>
                    <a:pt x="150" y="107"/>
                  </a:cubicBezTo>
                  <a:cubicBezTo>
                    <a:pt x="150" y="144"/>
                    <a:pt x="120" y="174"/>
                    <a:pt x="83" y="174"/>
                  </a:cubicBezTo>
                  <a:close/>
                  <a:moveTo>
                    <a:pt x="351" y="174"/>
                  </a:moveTo>
                  <a:cubicBezTo>
                    <a:pt x="314" y="174"/>
                    <a:pt x="284" y="144"/>
                    <a:pt x="284" y="107"/>
                  </a:cubicBezTo>
                  <a:cubicBezTo>
                    <a:pt x="284" y="81"/>
                    <a:pt x="299" y="58"/>
                    <a:pt x="320" y="47"/>
                  </a:cubicBezTo>
                  <a:cubicBezTo>
                    <a:pt x="322" y="46"/>
                    <a:pt x="324" y="44"/>
                    <a:pt x="324" y="42"/>
                  </a:cubicBezTo>
                  <a:cubicBezTo>
                    <a:pt x="325" y="41"/>
                    <a:pt x="325" y="40"/>
                    <a:pt x="325" y="40"/>
                  </a:cubicBezTo>
                  <a:cubicBezTo>
                    <a:pt x="325" y="38"/>
                    <a:pt x="325" y="31"/>
                    <a:pt x="326" y="24"/>
                  </a:cubicBezTo>
                  <a:cubicBezTo>
                    <a:pt x="327" y="21"/>
                    <a:pt x="328" y="18"/>
                    <a:pt x="329" y="17"/>
                  </a:cubicBezTo>
                  <a:cubicBezTo>
                    <a:pt x="329" y="16"/>
                    <a:pt x="330" y="16"/>
                    <a:pt x="330" y="16"/>
                  </a:cubicBezTo>
                  <a:cubicBezTo>
                    <a:pt x="373" y="16"/>
                    <a:pt x="373" y="16"/>
                    <a:pt x="373" y="16"/>
                  </a:cubicBezTo>
                  <a:cubicBezTo>
                    <a:pt x="374" y="16"/>
                    <a:pt x="374" y="16"/>
                    <a:pt x="374" y="16"/>
                  </a:cubicBezTo>
                  <a:cubicBezTo>
                    <a:pt x="374" y="16"/>
                    <a:pt x="374" y="16"/>
                    <a:pt x="374" y="16"/>
                  </a:cubicBezTo>
                  <a:cubicBezTo>
                    <a:pt x="375" y="17"/>
                    <a:pt x="377" y="21"/>
                    <a:pt x="377" y="25"/>
                  </a:cubicBezTo>
                  <a:cubicBezTo>
                    <a:pt x="378" y="29"/>
                    <a:pt x="378" y="34"/>
                    <a:pt x="378" y="37"/>
                  </a:cubicBezTo>
                  <a:cubicBezTo>
                    <a:pt x="378" y="38"/>
                    <a:pt x="378" y="39"/>
                    <a:pt x="378" y="39"/>
                  </a:cubicBezTo>
                  <a:cubicBezTo>
                    <a:pt x="378" y="40"/>
                    <a:pt x="378" y="41"/>
                    <a:pt x="378" y="42"/>
                  </a:cubicBezTo>
                  <a:cubicBezTo>
                    <a:pt x="379" y="44"/>
                    <a:pt x="380" y="46"/>
                    <a:pt x="382" y="47"/>
                  </a:cubicBezTo>
                  <a:cubicBezTo>
                    <a:pt x="404" y="59"/>
                    <a:pt x="418" y="81"/>
                    <a:pt x="418" y="107"/>
                  </a:cubicBezTo>
                  <a:cubicBezTo>
                    <a:pt x="418" y="144"/>
                    <a:pt x="388" y="174"/>
                    <a:pt x="351" y="174"/>
                  </a:cubicBezTo>
                  <a:close/>
                  <a:moveTo>
                    <a:pt x="225" y="147"/>
                  </a:moveTo>
                  <a:cubicBezTo>
                    <a:pt x="225" y="154"/>
                    <a:pt x="231" y="160"/>
                    <a:pt x="238" y="160"/>
                  </a:cubicBezTo>
                  <a:cubicBezTo>
                    <a:pt x="245" y="160"/>
                    <a:pt x="250" y="154"/>
                    <a:pt x="250" y="147"/>
                  </a:cubicBezTo>
                  <a:cubicBezTo>
                    <a:pt x="250" y="141"/>
                    <a:pt x="245" y="135"/>
                    <a:pt x="238" y="135"/>
                  </a:cubicBezTo>
                  <a:cubicBezTo>
                    <a:pt x="231" y="135"/>
                    <a:pt x="225" y="141"/>
                    <a:pt x="225" y="147"/>
                  </a:cubicBezTo>
                  <a:close/>
                  <a:moveTo>
                    <a:pt x="351" y="125"/>
                  </a:moveTo>
                  <a:cubicBezTo>
                    <a:pt x="342" y="125"/>
                    <a:pt x="335" y="132"/>
                    <a:pt x="335" y="141"/>
                  </a:cubicBezTo>
                  <a:cubicBezTo>
                    <a:pt x="335" y="150"/>
                    <a:pt x="342" y="157"/>
                    <a:pt x="351" y="157"/>
                  </a:cubicBezTo>
                  <a:cubicBezTo>
                    <a:pt x="360" y="157"/>
                    <a:pt x="367" y="150"/>
                    <a:pt x="367" y="141"/>
                  </a:cubicBezTo>
                  <a:cubicBezTo>
                    <a:pt x="367" y="132"/>
                    <a:pt x="360" y="125"/>
                    <a:pt x="351" y="125"/>
                  </a:cubicBezTo>
                  <a:close/>
                  <a:moveTo>
                    <a:pt x="182" y="147"/>
                  </a:moveTo>
                  <a:cubicBezTo>
                    <a:pt x="182" y="154"/>
                    <a:pt x="187" y="160"/>
                    <a:pt x="194" y="160"/>
                  </a:cubicBezTo>
                  <a:cubicBezTo>
                    <a:pt x="201" y="160"/>
                    <a:pt x="207" y="154"/>
                    <a:pt x="207" y="147"/>
                  </a:cubicBezTo>
                  <a:cubicBezTo>
                    <a:pt x="207" y="141"/>
                    <a:pt x="201" y="135"/>
                    <a:pt x="194" y="135"/>
                  </a:cubicBezTo>
                  <a:cubicBezTo>
                    <a:pt x="187" y="135"/>
                    <a:pt x="182" y="141"/>
                    <a:pt x="182" y="147"/>
                  </a:cubicBezTo>
                  <a:close/>
                  <a:moveTo>
                    <a:pt x="351" y="57"/>
                  </a:moveTo>
                  <a:cubicBezTo>
                    <a:pt x="342" y="57"/>
                    <a:pt x="335" y="64"/>
                    <a:pt x="335" y="73"/>
                  </a:cubicBezTo>
                  <a:cubicBezTo>
                    <a:pt x="335" y="82"/>
                    <a:pt x="342" y="89"/>
                    <a:pt x="351" y="89"/>
                  </a:cubicBezTo>
                  <a:cubicBezTo>
                    <a:pt x="360" y="89"/>
                    <a:pt x="367" y="82"/>
                    <a:pt x="367" y="73"/>
                  </a:cubicBezTo>
                  <a:cubicBezTo>
                    <a:pt x="367" y="64"/>
                    <a:pt x="360" y="57"/>
                    <a:pt x="351" y="57"/>
                  </a:cubicBezTo>
                  <a:close/>
                  <a:moveTo>
                    <a:pt x="385" y="91"/>
                  </a:moveTo>
                  <a:cubicBezTo>
                    <a:pt x="377" y="91"/>
                    <a:pt x="369" y="98"/>
                    <a:pt x="369" y="107"/>
                  </a:cubicBezTo>
                  <a:cubicBezTo>
                    <a:pt x="369" y="116"/>
                    <a:pt x="377" y="123"/>
                    <a:pt x="385" y="123"/>
                  </a:cubicBezTo>
                  <a:cubicBezTo>
                    <a:pt x="394" y="123"/>
                    <a:pt x="402" y="116"/>
                    <a:pt x="402" y="107"/>
                  </a:cubicBezTo>
                  <a:cubicBezTo>
                    <a:pt x="402" y="98"/>
                    <a:pt x="394" y="91"/>
                    <a:pt x="385" y="91"/>
                  </a:cubicBezTo>
                  <a:close/>
                </a:path>
              </a:pathLst>
            </a:custGeom>
            <a:solidFill>
              <a:srgbClr val="FFFFFF"/>
            </a:solidFill>
            <a:ln>
              <a:noFill/>
            </a:ln>
            <a:extLst/>
          </p:spPr>
          <p:txBody>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15" name="Freeform 6"/>
            <p:cNvSpPr>
              <a:spLocks noChangeAspect="1" noEditPoints="1"/>
            </p:cNvSpPr>
            <p:nvPr/>
          </p:nvSpPr>
          <p:spPr bwMode="auto">
            <a:xfrm>
              <a:off x="3198814" y="2088952"/>
              <a:ext cx="523306" cy="501899"/>
            </a:xfrm>
            <a:custGeom>
              <a:avLst/>
              <a:gdLst>
                <a:gd name="T0" fmla="*/ 2147483646 w 300"/>
                <a:gd name="T1" fmla="*/ 2147483646 h 288"/>
                <a:gd name="T2" fmla="*/ 2147483646 w 300"/>
                <a:gd name="T3" fmla="*/ 2147483646 h 288"/>
                <a:gd name="T4" fmla="*/ 2147483646 w 300"/>
                <a:gd name="T5" fmla="*/ 0 h 288"/>
                <a:gd name="T6" fmla="*/ 2147483646 w 300"/>
                <a:gd name="T7" fmla="*/ 2147483646 h 288"/>
                <a:gd name="T8" fmla="*/ 2147483646 w 300"/>
                <a:gd name="T9" fmla="*/ 2147483646 h 288"/>
                <a:gd name="T10" fmla="*/ 2147483646 w 300"/>
                <a:gd name="T11" fmla="*/ 2147483646 h 288"/>
                <a:gd name="T12" fmla="*/ 2147483646 w 300"/>
                <a:gd name="T13" fmla="*/ 2147483646 h 288"/>
                <a:gd name="T14" fmla="*/ 2147483646 w 300"/>
                <a:gd name="T15" fmla="*/ 2147483646 h 288"/>
                <a:gd name="T16" fmla="*/ 2147483646 w 300"/>
                <a:gd name="T17" fmla="*/ 2147483646 h 288"/>
                <a:gd name="T18" fmla="*/ 2147483646 w 300"/>
                <a:gd name="T19" fmla="*/ 2147483646 h 288"/>
                <a:gd name="T20" fmla="*/ 2147483646 w 300"/>
                <a:gd name="T21" fmla="*/ 2147483646 h 288"/>
                <a:gd name="T22" fmla="*/ 2147483646 w 300"/>
                <a:gd name="T23" fmla="*/ 2147483646 h 288"/>
                <a:gd name="T24" fmla="*/ 2147483646 w 300"/>
                <a:gd name="T25" fmla="*/ 2147483646 h 288"/>
                <a:gd name="T26" fmla="*/ 0 w 300"/>
                <a:gd name="T27" fmla="*/ 2147483646 h 288"/>
                <a:gd name="T28" fmla="*/ 0 w 300"/>
                <a:gd name="T29" fmla="*/ 2147483646 h 288"/>
                <a:gd name="T30" fmla="*/ 2147483646 w 300"/>
                <a:gd name="T31" fmla="*/ 2147483646 h 288"/>
                <a:gd name="T32" fmla="*/ 2147483646 w 300"/>
                <a:gd name="T33" fmla="*/ 2147483646 h 288"/>
                <a:gd name="T34" fmla="*/ 2147483646 w 300"/>
                <a:gd name="T35" fmla="*/ 2147483646 h 288"/>
                <a:gd name="T36" fmla="*/ 2147483646 w 300"/>
                <a:gd name="T37" fmla="*/ 2147483646 h 288"/>
                <a:gd name="T38" fmla="*/ 2147483646 w 300"/>
                <a:gd name="T39" fmla="*/ 2147483646 h 288"/>
                <a:gd name="T40" fmla="*/ 2147483646 w 300"/>
                <a:gd name="T41" fmla="*/ 2147483646 h 288"/>
                <a:gd name="T42" fmla="*/ 2147483646 w 300"/>
                <a:gd name="T43" fmla="*/ 2147483646 h 288"/>
                <a:gd name="T44" fmla="*/ 2147483646 w 300"/>
                <a:gd name="T45" fmla="*/ 2147483646 h 288"/>
                <a:gd name="T46" fmla="*/ 2147483646 w 300"/>
                <a:gd name="T47" fmla="*/ 2147483646 h 288"/>
                <a:gd name="T48" fmla="*/ 2147483646 w 300"/>
                <a:gd name="T49" fmla="*/ 2147483646 h 288"/>
                <a:gd name="T50" fmla="*/ 2147483646 w 300"/>
                <a:gd name="T51" fmla="*/ 2147483646 h 288"/>
                <a:gd name="T52" fmla="*/ 2147483646 w 300"/>
                <a:gd name="T53" fmla="*/ 2147483646 h 288"/>
                <a:gd name="T54" fmla="*/ 2147483646 w 300"/>
                <a:gd name="T55" fmla="*/ 2147483646 h 288"/>
                <a:gd name="T56" fmla="*/ 2147483646 w 300"/>
                <a:gd name="T57" fmla="*/ 2147483646 h 288"/>
                <a:gd name="T58" fmla="*/ 2147483646 w 300"/>
                <a:gd name="T59" fmla="*/ 2147483646 h 288"/>
                <a:gd name="T60" fmla="*/ 2147483646 w 300"/>
                <a:gd name="T61" fmla="*/ 2147483646 h 288"/>
                <a:gd name="T62" fmla="*/ 2147483646 w 300"/>
                <a:gd name="T63" fmla="*/ 2147483646 h 288"/>
                <a:gd name="T64" fmla="*/ 2147483646 w 300"/>
                <a:gd name="T65" fmla="*/ 2147483646 h 288"/>
                <a:gd name="T66" fmla="*/ 2147483646 w 300"/>
                <a:gd name="T67" fmla="*/ 2147483646 h 288"/>
                <a:gd name="T68" fmla="*/ 2147483646 w 300"/>
                <a:gd name="T69" fmla="*/ 2147483646 h 288"/>
                <a:gd name="T70" fmla="*/ 2147483646 w 300"/>
                <a:gd name="T71" fmla="*/ 2147483646 h 288"/>
                <a:gd name="T72" fmla="*/ 2147483646 w 300"/>
                <a:gd name="T73" fmla="*/ 2147483646 h 288"/>
                <a:gd name="T74" fmla="*/ 2147483646 w 300"/>
                <a:gd name="T75" fmla="*/ 2147483646 h 288"/>
                <a:gd name="T76" fmla="*/ 2147483646 w 300"/>
                <a:gd name="T77" fmla="*/ 2147483646 h 288"/>
                <a:gd name="T78" fmla="*/ 0 w 300"/>
                <a:gd name="T79" fmla="*/ 2147483646 h 288"/>
                <a:gd name="T80" fmla="*/ 0 w 300"/>
                <a:gd name="T81" fmla="*/ 2147483646 h 288"/>
                <a:gd name="T82" fmla="*/ 2147483646 w 300"/>
                <a:gd name="T83" fmla="*/ 2147483646 h 288"/>
                <a:gd name="T84" fmla="*/ 2147483646 w 300"/>
                <a:gd name="T85" fmla="*/ 2147483646 h 288"/>
                <a:gd name="T86" fmla="*/ 2147483646 w 300"/>
                <a:gd name="T87" fmla="*/ 2147483646 h 288"/>
                <a:gd name="T88" fmla="*/ 2147483646 w 300"/>
                <a:gd name="T89" fmla="*/ 2147483646 h 288"/>
                <a:gd name="T90" fmla="*/ 2147483646 w 300"/>
                <a:gd name="T91" fmla="*/ 2147483646 h 288"/>
                <a:gd name="T92" fmla="*/ 2147483646 w 300"/>
                <a:gd name="T93" fmla="*/ 2147483646 h 288"/>
                <a:gd name="T94" fmla="*/ 2147483646 w 300"/>
                <a:gd name="T95" fmla="*/ 2147483646 h 288"/>
                <a:gd name="T96" fmla="*/ 2147483646 w 300"/>
                <a:gd name="T97" fmla="*/ 2147483646 h 288"/>
                <a:gd name="T98" fmla="*/ 2147483646 w 300"/>
                <a:gd name="T99" fmla="*/ 2147483646 h 288"/>
                <a:gd name="T100" fmla="*/ 2147483646 w 300"/>
                <a:gd name="T101" fmla="*/ 2147483646 h 288"/>
                <a:gd name="T102" fmla="*/ 2147483646 w 300"/>
                <a:gd name="T103" fmla="*/ 2147483646 h 288"/>
                <a:gd name="T104" fmla="*/ 2147483646 w 300"/>
                <a:gd name="T105" fmla="*/ 0 h 288"/>
                <a:gd name="T106" fmla="*/ 2147483646 w 300"/>
                <a:gd name="T107" fmla="*/ 2147483646 h 288"/>
                <a:gd name="T108" fmla="*/ 2147483646 w 300"/>
                <a:gd name="T109" fmla="*/ 2147483646 h 2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00" h="288">
                  <a:moveTo>
                    <a:pt x="171" y="83"/>
                  </a:moveTo>
                  <a:cubicBezTo>
                    <a:pt x="194" y="83"/>
                    <a:pt x="213" y="64"/>
                    <a:pt x="213" y="41"/>
                  </a:cubicBezTo>
                  <a:cubicBezTo>
                    <a:pt x="213" y="19"/>
                    <a:pt x="194" y="0"/>
                    <a:pt x="171" y="0"/>
                  </a:cubicBezTo>
                  <a:cubicBezTo>
                    <a:pt x="149" y="0"/>
                    <a:pt x="130" y="19"/>
                    <a:pt x="130" y="41"/>
                  </a:cubicBezTo>
                  <a:cubicBezTo>
                    <a:pt x="130" y="64"/>
                    <a:pt x="149" y="83"/>
                    <a:pt x="171" y="83"/>
                  </a:cubicBezTo>
                  <a:close/>
                  <a:moveTo>
                    <a:pt x="300" y="142"/>
                  </a:moveTo>
                  <a:cubicBezTo>
                    <a:pt x="300" y="137"/>
                    <a:pt x="299" y="132"/>
                    <a:pt x="296" y="128"/>
                  </a:cubicBezTo>
                  <a:cubicBezTo>
                    <a:pt x="294" y="124"/>
                    <a:pt x="289" y="122"/>
                    <a:pt x="284" y="122"/>
                  </a:cubicBezTo>
                  <a:cubicBezTo>
                    <a:pt x="279" y="122"/>
                    <a:pt x="275" y="124"/>
                    <a:pt x="271" y="127"/>
                  </a:cubicBezTo>
                  <a:cubicBezTo>
                    <a:pt x="271" y="127"/>
                    <a:pt x="247" y="146"/>
                    <a:pt x="229" y="161"/>
                  </a:cubicBezTo>
                  <a:cubicBezTo>
                    <a:pt x="229" y="139"/>
                    <a:pt x="229" y="139"/>
                    <a:pt x="229" y="139"/>
                  </a:cubicBezTo>
                  <a:cubicBezTo>
                    <a:pt x="229" y="116"/>
                    <a:pt x="210" y="97"/>
                    <a:pt x="187" y="97"/>
                  </a:cubicBezTo>
                  <a:cubicBezTo>
                    <a:pt x="42" y="97"/>
                    <a:pt x="42" y="97"/>
                    <a:pt x="42" y="97"/>
                  </a:cubicBezTo>
                  <a:cubicBezTo>
                    <a:pt x="19" y="97"/>
                    <a:pt x="0" y="116"/>
                    <a:pt x="0" y="139"/>
                  </a:cubicBezTo>
                  <a:cubicBezTo>
                    <a:pt x="0" y="197"/>
                    <a:pt x="0" y="197"/>
                    <a:pt x="0" y="197"/>
                  </a:cubicBezTo>
                  <a:cubicBezTo>
                    <a:pt x="0" y="201"/>
                    <a:pt x="4" y="205"/>
                    <a:pt x="8" y="205"/>
                  </a:cubicBezTo>
                  <a:cubicBezTo>
                    <a:pt x="12" y="205"/>
                    <a:pt x="16" y="201"/>
                    <a:pt x="16" y="197"/>
                  </a:cubicBezTo>
                  <a:cubicBezTo>
                    <a:pt x="16" y="139"/>
                    <a:pt x="16" y="139"/>
                    <a:pt x="16" y="139"/>
                  </a:cubicBezTo>
                  <a:cubicBezTo>
                    <a:pt x="16" y="125"/>
                    <a:pt x="28" y="113"/>
                    <a:pt x="42" y="113"/>
                  </a:cubicBezTo>
                  <a:cubicBezTo>
                    <a:pt x="187" y="113"/>
                    <a:pt x="187" y="113"/>
                    <a:pt x="187" y="113"/>
                  </a:cubicBezTo>
                  <a:cubicBezTo>
                    <a:pt x="201" y="113"/>
                    <a:pt x="213" y="125"/>
                    <a:pt x="213" y="139"/>
                  </a:cubicBezTo>
                  <a:cubicBezTo>
                    <a:pt x="213" y="177"/>
                    <a:pt x="213" y="177"/>
                    <a:pt x="213" y="177"/>
                  </a:cubicBezTo>
                  <a:cubicBezTo>
                    <a:pt x="213" y="180"/>
                    <a:pt x="215" y="183"/>
                    <a:pt x="217" y="184"/>
                  </a:cubicBezTo>
                  <a:cubicBezTo>
                    <a:pt x="220" y="186"/>
                    <a:pt x="223" y="185"/>
                    <a:pt x="226" y="183"/>
                  </a:cubicBezTo>
                  <a:cubicBezTo>
                    <a:pt x="235" y="176"/>
                    <a:pt x="280" y="140"/>
                    <a:pt x="281" y="140"/>
                  </a:cubicBezTo>
                  <a:cubicBezTo>
                    <a:pt x="282" y="139"/>
                    <a:pt x="283" y="138"/>
                    <a:pt x="283" y="138"/>
                  </a:cubicBezTo>
                  <a:cubicBezTo>
                    <a:pt x="284" y="139"/>
                    <a:pt x="284" y="140"/>
                    <a:pt x="284" y="142"/>
                  </a:cubicBezTo>
                  <a:cubicBezTo>
                    <a:pt x="284" y="143"/>
                    <a:pt x="284" y="250"/>
                    <a:pt x="284" y="252"/>
                  </a:cubicBezTo>
                  <a:cubicBezTo>
                    <a:pt x="284" y="253"/>
                    <a:pt x="284" y="255"/>
                    <a:pt x="283" y="255"/>
                  </a:cubicBezTo>
                  <a:cubicBezTo>
                    <a:pt x="283" y="255"/>
                    <a:pt x="282" y="255"/>
                    <a:pt x="281" y="254"/>
                  </a:cubicBezTo>
                  <a:cubicBezTo>
                    <a:pt x="275" y="249"/>
                    <a:pt x="244" y="224"/>
                    <a:pt x="226" y="210"/>
                  </a:cubicBezTo>
                  <a:cubicBezTo>
                    <a:pt x="223" y="208"/>
                    <a:pt x="220" y="208"/>
                    <a:pt x="217" y="209"/>
                  </a:cubicBezTo>
                  <a:cubicBezTo>
                    <a:pt x="215" y="211"/>
                    <a:pt x="213" y="213"/>
                    <a:pt x="213" y="216"/>
                  </a:cubicBezTo>
                  <a:cubicBezTo>
                    <a:pt x="213" y="246"/>
                    <a:pt x="213" y="246"/>
                    <a:pt x="213" y="246"/>
                  </a:cubicBezTo>
                  <a:cubicBezTo>
                    <a:pt x="213" y="260"/>
                    <a:pt x="201" y="272"/>
                    <a:pt x="187" y="272"/>
                  </a:cubicBezTo>
                  <a:cubicBezTo>
                    <a:pt x="42" y="272"/>
                    <a:pt x="42" y="272"/>
                    <a:pt x="42" y="272"/>
                  </a:cubicBezTo>
                  <a:cubicBezTo>
                    <a:pt x="28" y="272"/>
                    <a:pt x="16" y="260"/>
                    <a:pt x="16" y="246"/>
                  </a:cubicBezTo>
                  <a:cubicBezTo>
                    <a:pt x="16" y="229"/>
                    <a:pt x="16" y="229"/>
                    <a:pt x="16" y="229"/>
                  </a:cubicBezTo>
                  <a:cubicBezTo>
                    <a:pt x="16" y="224"/>
                    <a:pt x="12" y="221"/>
                    <a:pt x="8" y="221"/>
                  </a:cubicBezTo>
                  <a:cubicBezTo>
                    <a:pt x="4" y="221"/>
                    <a:pt x="0" y="224"/>
                    <a:pt x="0" y="229"/>
                  </a:cubicBezTo>
                  <a:cubicBezTo>
                    <a:pt x="0" y="246"/>
                    <a:pt x="0" y="246"/>
                    <a:pt x="0" y="246"/>
                  </a:cubicBezTo>
                  <a:cubicBezTo>
                    <a:pt x="0" y="269"/>
                    <a:pt x="19" y="288"/>
                    <a:pt x="42" y="288"/>
                  </a:cubicBezTo>
                  <a:cubicBezTo>
                    <a:pt x="187" y="288"/>
                    <a:pt x="187" y="288"/>
                    <a:pt x="187" y="288"/>
                  </a:cubicBezTo>
                  <a:cubicBezTo>
                    <a:pt x="210" y="288"/>
                    <a:pt x="229" y="269"/>
                    <a:pt x="229" y="246"/>
                  </a:cubicBezTo>
                  <a:cubicBezTo>
                    <a:pt x="229" y="233"/>
                    <a:pt x="229" y="233"/>
                    <a:pt x="229" y="233"/>
                  </a:cubicBezTo>
                  <a:cubicBezTo>
                    <a:pt x="246" y="246"/>
                    <a:pt x="266" y="262"/>
                    <a:pt x="271" y="266"/>
                  </a:cubicBezTo>
                  <a:cubicBezTo>
                    <a:pt x="275" y="269"/>
                    <a:pt x="279" y="271"/>
                    <a:pt x="284" y="271"/>
                  </a:cubicBezTo>
                  <a:cubicBezTo>
                    <a:pt x="288" y="272"/>
                    <a:pt x="293" y="269"/>
                    <a:pt x="296" y="265"/>
                  </a:cubicBezTo>
                  <a:cubicBezTo>
                    <a:pt x="299" y="261"/>
                    <a:pt x="300" y="257"/>
                    <a:pt x="300" y="252"/>
                  </a:cubicBezTo>
                  <a:cubicBezTo>
                    <a:pt x="300" y="250"/>
                    <a:pt x="300" y="143"/>
                    <a:pt x="300" y="142"/>
                  </a:cubicBezTo>
                  <a:close/>
                  <a:moveTo>
                    <a:pt x="66" y="83"/>
                  </a:moveTo>
                  <a:cubicBezTo>
                    <a:pt x="89" y="83"/>
                    <a:pt x="107" y="64"/>
                    <a:pt x="107" y="41"/>
                  </a:cubicBezTo>
                  <a:cubicBezTo>
                    <a:pt x="107" y="19"/>
                    <a:pt x="89" y="0"/>
                    <a:pt x="66" y="0"/>
                  </a:cubicBezTo>
                  <a:cubicBezTo>
                    <a:pt x="43" y="0"/>
                    <a:pt x="25" y="19"/>
                    <a:pt x="25" y="41"/>
                  </a:cubicBezTo>
                  <a:cubicBezTo>
                    <a:pt x="25" y="64"/>
                    <a:pt x="43" y="83"/>
                    <a:pt x="66" y="83"/>
                  </a:cubicBezTo>
                  <a:close/>
                </a:path>
              </a:pathLst>
            </a:custGeom>
            <a:solidFill>
              <a:srgbClr val="FFFFFF"/>
            </a:solidFill>
            <a:ln>
              <a:noFill/>
            </a:ln>
            <a:extLst/>
          </p:spPr>
          <p:txBody>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16" name="Freeform 3"/>
            <p:cNvSpPr>
              <a:spLocks noChangeAspect="1" noEditPoints="1"/>
            </p:cNvSpPr>
            <p:nvPr/>
          </p:nvSpPr>
          <p:spPr bwMode="auto">
            <a:xfrm>
              <a:off x="2312076" y="2171716"/>
              <a:ext cx="787389" cy="419135"/>
            </a:xfrm>
            <a:custGeom>
              <a:avLst/>
              <a:gdLst>
                <a:gd name="T0" fmla="*/ 2147483646 w 524"/>
                <a:gd name="T1" fmla="*/ 2147483646 h 279"/>
                <a:gd name="T2" fmla="*/ 2147483646 w 524"/>
                <a:gd name="T3" fmla="*/ 2147483646 h 279"/>
                <a:gd name="T4" fmla="*/ 2147483646 w 524"/>
                <a:gd name="T5" fmla="*/ 2147483646 h 279"/>
                <a:gd name="T6" fmla="*/ 2147483646 w 524"/>
                <a:gd name="T7" fmla="*/ 2147483646 h 279"/>
                <a:gd name="T8" fmla="*/ 2147483646 w 524"/>
                <a:gd name="T9" fmla="*/ 2147483646 h 279"/>
                <a:gd name="T10" fmla="*/ 2147483646 w 524"/>
                <a:gd name="T11" fmla="*/ 2147483646 h 279"/>
                <a:gd name="T12" fmla="*/ 2147483646 w 524"/>
                <a:gd name="T13" fmla="*/ 2147483646 h 279"/>
                <a:gd name="T14" fmla="*/ 2147483646 w 524"/>
                <a:gd name="T15" fmla="*/ 2147483646 h 279"/>
                <a:gd name="T16" fmla="*/ 2147483646 w 524"/>
                <a:gd name="T17" fmla="*/ 2147483646 h 279"/>
                <a:gd name="T18" fmla="*/ 2147483646 w 524"/>
                <a:gd name="T19" fmla="*/ 2147483646 h 279"/>
                <a:gd name="T20" fmla="*/ 2147483646 w 524"/>
                <a:gd name="T21" fmla="*/ 2147483646 h 279"/>
                <a:gd name="T22" fmla="*/ 2147483646 w 524"/>
                <a:gd name="T23" fmla="*/ 0 h 279"/>
                <a:gd name="T24" fmla="*/ 0 w 524"/>
                <a:gd name="T25" fmla="*/ 2147483646 h 279"/>
                <a:gd name="T26" fmla="*/ 2147483646 w 524"/>
                <a:gd name="T27" fmla="*/ 2147483646 h 279"/>
                <a:gd name="T28" fmla="*/ 2147483646 w 524"/>
                <a:gd name="T29" fmla="*/ 2147483646 h 279"/>
                <a:gd name="T30" fmla="*/ 2147483646 w 524"/>
                <a:gd name="T31" fmla="*/ 2147483646 h 279"/>
                <a:gd name="T32" fmla="*/ 2147483646 w 524"/>
                <a:gd name="T33" fmla="*/ 2147483646 h 279"/>
                <a:gd name="T34" fmla="*/ 2147483646 w 524"/>
                <a:gd name="T35" fmla="*/ 2147483646 h 279"/>
                <a:gd name="T36" fmla="*/ 2147483646 w 524"/>
                <a:gd name="T37" fmla="*/ 2147483646 h 279"/>
                <a:gd name="T38" fmla="*/ 2147483646 w 524"/>
                <a:gd name="T39" fmla="*/ 2147483646 h 279"/>
                <a:gd name="T40" fmla="*/ 2147483646 w 524"/>
                <a:gd name="T41" fmla="*/ 2147483646 h 279"/>
                <a:gd name="T42" fmla="*/ 2147483646 w 524"/>
                <a:gd name="T43" fmla="*/ 2147483646 h 279"/>
                <a:gd name="T44" fmla="*/ 2147483646 w 524"/>
                <a:gd name="T45" fmla="*/ 2147483646 h 279"/>
                <a:gd name="T46" fmla="*/ 2147483646 w 524"/>
                <a:gd name="T47" fmla="*/ 2147483646 h 279"/>
                <a:gd name="T48" fmla="*/ 2147483646 w 524"/>
                <a:gd name="T49" fmla="*/ 2147483646 h 279"/>
                <a:gd name="T50" fmla="*/ 2147483646 w 524"/>
                <a:gd name="T51" fmla="*/ 2147483646 h 279"/>
                <a:gd name="T52" fmla="*/ 2147483646 w 524"/>
                <a:gd name="T53" fmla="*/ 2147483646 h 279"/>
                <a:gd name="T54" fmla="*/ 2147483646 w 524"/>
                <a:gd name="T55" fmla="*/ 2147483646 h 279"/>
                <a:gd name="T56" fmla="*/ 2147483646 w 524"/>
                <a:gd name="T57" fmla="*/ 2147483646 h 279"/>
                <a:gd name="T58" fmla="*/ 2147483646 w 524"/>
                <a:gd name="T59" fmla="*/ 2147483646 h 279"/>
                <a:gd name="T60" fmla="*/ 2147483646 w 524"/>
                <a:gd name="T61" fmla="*/ 2147483646 h 279"/>
                <a:gd name="T62" fmla="*/ 2147483646 w 524"/>
                <a:gd name="T63" fmla="*/ 2147483646 h 279"/>
                <a:gd name="T64" fmla="*/ 2147483646 w 524"/>
                <a:gd name="T65" fmla="*/ 2147483646 h 279"/>
                <a:gd name="T66" fmla="*/ 2147483646 w 524"/>
                <a:gd name="T67" fmla="*/ 2147483646 h 279"/>
                <a:gd name="T68" fmla="*/ 2147483646 w 524"/>
                <a:gd name="T69" fmla="*/ 2147483646 h 279"/>
                <a:gd name="T70" fmla="*/ 2147483646 w 524"/>
                <a:gd name="T71" fmla="*/ 2147483646 h 279"/>
                <a:gd name="T72" fmla="*/ 2147483646 w 524"/>
                <a:gd name="T73" fmla="*/ 2147483646 h 279"/>
                <a:gd name="T74" fmla="*/ 2147483646 w 524"/>
                <a:gd name="T75" fmla="*/ 2147483646 h 279"/>
                <a:gd name="T76" fmla="*/ 2147483646 w 524"/>
                <a:gd name="T77" fmla="*/ 2147483646 h 279"/>
                <a:gd name="T78" fmla="*/ 2147483646 w 524"/>
                <a:gd name="T79" fmla="*/ 2147483646 h 279"/>
                <a:gd name="T80" fmla="*/ 2147483646 w 524"/>
                <a:gd name="T81" fmla="*/ 2147483646 h 279"/>
                <a:gd name="T82" fmla="*/ 2147483646 w 524"/>
                <a:gd name="T83" fmla="*/ 2147483646 h 279"/>
                <a:gd name="T84" fmla="*/ 2147483646 w 524"/>
                <a:gd name="T85" fmla="*/ 2147483646 h 279"/>
                <a:gd name="T86" fmla="*/ 2147483646 w 524"/>
                <a:gd name="T87" fmla="*/ 2147483646 h 279"/>
                <a:gd name="T88" fmla="*/ 2147483646 w 524"/>
                <a:gd name="T89" fmla="*/ 2147483646 h 279"/>
                <a:gd name="T90" fmla="*/ 2147483646 w 524"/>
                <a:gd name="T91" fmla="*/ 2147483646 h 279"/>
                <a:gd name="T92" fmla="*/ 2147483646 w 524"/>
                <a:gd name="T93" fmla="*/ 2147483646 h 279"/>
                <a:gd name="T94" fmla="*/ 2147483646 w 524"/>
                <a:gd name="T95" fmla="*/ 2147483646 h 279"/>
                <a:gd name="T96" fmla="*/ 2147483646 w 524"/>
                <a:gd name="T97" fmla="*/ 2147483646 h 279"/>
                <a:gd name="T98" fmla="*/ 2147483646 w 524"/>
                <a:gd name="T99" fmla="*/ 2147483646 h 279"/>
                <a:gd name="T100" fmla="*/ 2147483646 w 524"/>
                <a:gd name="T101" fmla="*/ 2147483646 h 279"/>
                <a:gd name="T102" fmla="*/ 2147483646 w 524"/>
                <a:gd name="T103" fmla="*/ 2147483646 h 279"/>
                <a:gd name="T104" fmla="*/ 2147483646 w 524"/>
                <a:gd name="T105" fmla="*/ 2147483646 h 279"/>
                <a:gd name="T106" fmla="*/ 2147483646 w 524"/>
                <a:gd name="T107" fmla="*/ 2147483646 h 279"/>
                <a:gd name="T108" fmla="*/ 2147483646 w 524"/>
                <a:gd name="T109" fmla="*/ 2147483646 h 279"/>
                <a:gd name="T110" fmla="*/ 2147483646 w 524"/>
                <a:gd name="T111" fmla="*/ 2147483646 h 279"/>
                <a:gd name="T112" fmla="*/ 2147483646 w 524"/>
                <a:gd name="T113" fmla="*/ 2147483646 h 279"/>
                <a:gd name="T114" fmla="*/ 2147483646 w 524"/>
                <a:gd name="T115" fmla="*/ 2147483646 h 279"/>
                <a:gd name="T116" fmla="*/ 2147483646 w 524"/>
                <a:gd name="T117" fmla="*/ 2147483646 h 279"/>
                <a:gd name="T118" fmla="*/ 2147483646 w 524"/>
                <a:gd name="T119" fmla="*/ 2147483646 h 279"/>
                <a:gd name="T120" fmla="*/ 2147483646 w 524"/>
                <a:gd name="T121" fmla="*/ 2147483646 h 2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24" h="279">
                  <a:moveTo>
                    <a:pt x="516" y="69"/>
                  </a:moveTo>
                  <a:cubicBezTo>
                    <a:pt x="512" y="69"/>
                    <a:pt x="508" y="72"/>
                    <a:pt x="508" y="77"/>
                  </a:cubicBezTo>
                  <a:cubicBezTo>
                    <a:pt x="508" y="227"/>
                    <a:pt x="508" y="227"/>
                    <a:pt x="508" y="227"/>
                  </a:cubicBezTo>
                  <a:cubicBezTo>
                    <a:pt x="508" y="235"/>
                    <a:pt x="502" y="241"/>
                    <a:pt x="494" y="241"/>
                  </a:cubicBezTo>
                  <a:cubicBezTo>
                    <a:pt x="474" y="241"/>
                    <a:pt x="474" y="241"/>
                    <a:pt x="474" y="241"/>
                  </a:cubicBezTo>
                  <a:cubicBezTo>
                    <a:pt x="474" y="239"/>
                    <a:pt x="475" y="237"/>
                    <a:pt x="475" y="235"/>
                  </a:cubicBezTo>
                  <a:cubicBezTo>
                    <a:pt x="475" y="210"/>
                    <a:pt x="455" y="190"/>
                    <a:pt x="430" y="190"/>
                  </a:cubicBezTo>
                  <a:cubicBezTo>
                    <a:pt x="406" y="190"/>
                    <a:pt x="386" y="209"/>
                    <a:pt x="385" y="233"/>
                  </a:cubicBezTo>
                  <a:cubicBezTo>
                    <a:pt x="140" y="233"/>
                    <a:pt x="140" y="233"/>
                    <a:pt x="140" y="233"/>
                  </a:cubicBezTo>
                  <a:cubicBezTo>
                    <a:pt x="139" y="209"/>
                    <a:pt x="119" y="190"/>
                    <a:pt x="95" y="190"/>
                  </a:cubicBezTo>
                  <a:cubicBezTo>
                    <a:pt x="71" y="190"/>
                    <a:pt x="51" y="210"/>
                    <a:pt x="51" y="235"/>
                  </a:cubicBezTo>
                  <a:cubicBezTo>
                    <a:pt x="51" y="237"/>
                    <a:pt x="51" y="239"/>
                    <a:pt x="51" y="241"/>
                  </a:cubicBezTo>
                  <a:cubicBezTo>
                    <a:pt x="31" y="241"/>
                    <a:pt x="31" y="241"/>
                    <a:pt x="31" y="241"/>
                  </a:cubicBezTo>
                  <a:cubicBezTo>
                    <a:pt x="23" y="241"/>
                    <a:pt x="16" y="235"/>
                    <a:pt x="16" y="227"/>
                  </a:cubicBezTo>
                  <a:cubicBezTo>
                    <a:pt x="16" y="31"/>
                    <a:pt x="16" y="31"/>
                    <a:pt x="16" y="31"/>
                  </a:cubicBezTo>
                  <a:cubicBezTo>
                    <a:pt x="16" y="23"/>
                    <a:pt x="23" y="16"/>
                    <a:pt x="31" y="16"/>
                  </a:cubicBezTo>
                  <a:cubicBezTo>
                    <a:pt x="494" y="16"/>
                    <a:pt x="494" y="16"/>
                    <a:pt x="494" y="16"/>
                  </a:cubicBezTo>
                  <a:cubicBezTo>
                    <a:pt x="502" y="16"/>
                    <a:pt x="508" y="23"/>
                    <a:pt x="508" y="31"/>
                  </a:cubicBezTo>
                  <a:cubicBezTo>
                    <a:pt x="508" y="46"/>
                    <a:pt x="508" y="46"/>
                    <a:pt x="508" y="46"/>
                  </a:cubicBezTo>
                  <a:cubicBezTo>
                    <a:pt x="508" y="50"/>
                    <a:pt x="512" y="54"/>
                    <a:pt x="516" y="54"/>
                  </a:cubicBezTo>
                  <a:cubicBezTo>
                    <a:pt x="521" y="54"/>
                    <a:pt x="524" y="50"/>
                    <a:pt x="524" y="46"/>
                  </a:cubicBezTo>
                  <a:cubicBezTo>
                    <a:pt x="524" y="31"/>
                    <a:pt x="524" y="31"/>
                    <a:pt x="524" y="31"/>
                  </a:cubicBezTo>
                  <a:cubicBezTo>
                    <a:pt x="524" y="14"/>
                    <a:pt x="510" y="0"/>
                    <a:pt x="494" y="0"/>
                  </a:cubicBezTo>
                  <a:cubicBezTo>
                    <a:pt x="31" y="0"/>
                    <a:pt x="31" y="0"/>
                    <a:pt x="31" y="0"/>
                  </a:cubicBezTo>
                  <a:cubicBezTo>
                    <a:pt x="14" y="0"/>
                    <a:pt x="0" y="14"/>
                    <a:pt x="0" y="31"/>
                  </a:cubicBezTo>
                  <a:cubicBezTo>
                    <a:pt x="0" y="227"/>
                    <a:pt x="0" y="227"/>
                    <a:pt x="0" y="227"/>
                  </a:cubicBezTo>
                  <a:cubicBezTo>
                    <a:pt x="0" y="244"/>
                    <a:pt x="14" y="257"/>
                    <a:pt x="31" y="257"/>
                  </a:cubicBezTo>
                  <a:cubicBezTo>
                    <a:pt x="31" y="257"/>
                    <a:pt x="33" y="257"/>
                    <a:pt x="38" y="257"/>
                  </a:cubicBezTo>
                  <a:cubicBezTo>
                    <a:pt x="42" y="257"/>
                    <a:pt x="49" y="257"/>
                    <a:pt x="57" y="257"/>
                  </a:cubicBezTo>
                  <a:cubicBezTo>
                    <a:pt x="65" y="270"/>
                    <a:pt x="79" y="279"/>
                    <a:pt x="95" y="279"/>
                  </a:cubicBezTo>
                  <a:cubicBezTo>
                    <a:pt x="115" y="279"/>
                    <a:pt x="132" y="266"/>
                    <a:pt x="138" y="249"/>
                  </a:cubicBezTo>
                  <a:cubicBezTo>
                    <a:pt x="388" y="249"/>
                    <a:pt x="388" y="249"/>
                    <a:pt x="388" y="249"/>
                  </a:cubicBezTo>
                  <a:cubicBezTo>
                    <a:pt x="394" y="266"/>
                    <a:pt x="410" y="279"/>
                    <a:pt x="430" y="279"/>
                  </a:cubicBezTo>
                  <a:cubicBezTo>
                    <a:pt x="446" y="279"/>
                    <a:pt x="460" y="270"/>
                    <a:pt x="468" y="257"/>
                  </a:cubicBezTo>
                  <a:cubicBezTo>
                    <a:pt x="494" y="257"/>
                    <a:pt x="494" y="257"/>
                    <a:pt x="494" y="257"/>
                  </a:cubicBezTo>
                  <a:cubicBezTo>
                    <a:pt x="510" y="257"/>
                    <a:pt x="524" y="244"/>
                    <a:pt x="524" y="227"/>
                  </a:cubicBezTo>
                  <a:cubicBezTo>
                    <a:pt x="524" y="77"/>
                    <a:pt x="524" y="77"/>
                    <a:pt x="524" y="77"/>
                  </a:cubicBezTo>
                  <a:cubicBezTo>
                    <a:pt x="524" y="72"/>
                    <a:pt x="521" y="69"/>
                    <a:pt x="516" y="69"/>
                  </a:cubicBezTo>
                  <a:close/>
                  <a:moveTo>
                    <a:pt x="95" y="263"/>
                  </a:moveTo>
                  <a:cubicBezTo>
                    <a:pt x="79" y="263"/>
                    <a:pt x="67" y="250"/>
                    <a:pt x="67" y="235"/>
                  </a:cubicBezTo>
                  <a:cubicBezTo>
                    <a:pt x="67" y="219"/>
                    <a:pt x="79" y="206"/>
                    <a:pt x="95" y="206"/>
                  </a:cubicBezTo>
                  <a:cubicBezTo>
                    <a:pt x="111" y="206"/>
                    <a:pt x="124" y="219"/>
                    <a:pt x="124" y="235"/>
                  </a:cubicBezTo>
                  <a:cubicBezTo>
                    <a:pt x="124" y="250"/>
                    <a:pt x="111" y="263"/>
                    <a:pt x="95" y="263"/>
                  </a:cubicBezTo>
                  <a:close/>
                  <a:moveTo>
                    <a:pt x="430" y="263"/>
                  </a:moveTo>
                  <a:cubicBezTo>
                    <a:pt x="414" y="263"/>
                    <a:pt x="401" y="250"/>
                    <a:pt x="401" y="235"/>
                  </a:cubicBezTo>
                  <a:cubicBezTo>
                    <a:pt x="401" y="219"/>
                    <a:pt x="414" y="206"/>
                    <a:pt x="430" y="206"/>
                  </a:cubicBezTo>
                  <a:cubicBezTo>
                    <a:pt x="446" y="206"/>
                    <a:pt x="459" y="219"/>
                    <a:pt x="459" y="235"/>
                  </a:cubicBezTo>
                  <a:cubicBezTo>
                    <a:pt x="459" y="250"/>
                    <a:pt x="446" y="263"/>
                    <a:pt x="430" y="263"/>
                  </a:cubicBezTo>
                  <a:close/>
                  <a:moveTo>
                    <a:pt x="358" y="35"/>
                  </a:moveTo>
                  <a:cubicBezTo>
                    <a:pt x="351" y="35"/>
                    <a:pt x="344" y="41"/>
                    <a:pt x="344" y="49"/>
                  </a:cubicBezTo>
                  <a:cubicBezTo>
                    <a:pt x="344" y="115"/>
                    <a:pt x="344" y="115"/>
                    <a:pt x="344" y="115"/>
                  </a:cubicBezTo>
                  <a:cubicBezTo>
                    <a:pt x="344" y="123"/>
                    <a:pt x="351" y="129"/>
                    <a:pt x="358" y="129"/>
                  </a:cubicBezTo>
                  <a:cubicBezTo>
                    <a:pt x="393" y="129"/>
                    <a:pt x="393" y="129"/>
                    <a:pt x="393" y="129"/>
                  </a:cubicBezTo>
                  <a:cubicBezTo>
                    <a:pt x="401" y="129"/>
                    <a:pt x="408" y="123"/>
                    <a:pt x="408" y="115"/>
                  </a:cubicBezTo>
                  <a:cubicBezTo>
                    <a:pt x="408" y="49"/>
                    <a:pt x="408" y="49"/>
                    <a:pt x="408" y="49"/>
                  </a:cubicBezTo>
                  <a:cubicBezTo>
                    <a:pt x="408" y="41"/>
                    <a:pt x="401" y="35"/>
                    <a:pt x="393" y="35"/>
                  </a:cubicBezTo>
                  <a:lnTo>
                    <a:pt x="358" y="35"/>
                  </a:lnTo>
                  <a:close/>
                  <a:moveTo>
                    <a:pt x="392" y="113"/>
                  </a:moveTo>
                  <a:cubicBezTo>
                    <a:pt x="360" y="113"/>
                    <a:pt x="360" y="113"/>
                    <a:pt x="360" y="113"/>
                  </a:cubicBezTo>
                  <a:cubicBezTo>
                    <a:pt x="360" y="51"/>
                    <a:pt x="360" y="51"/>
                    <a:pt x="360" y="51"/>
                  </a:cubicBezTo>
                  <a:cubicBezTo>
                    <a:pt x="392" y="51"/>
                    <a:pt x="392" y="51"/>
                    <a:pt x="392" y="51"/>
                  </a:cubicBezTo>
                  <a:lnTo>
                    <a:pt x="392" y="113"/>
                  </a:lnTo>
                  <a:close/>
                  <a:moveTo>
                    <a:pt x="195" y="35"/>
                  </a:moveTo>
                  <a:cubicBezTo>
                    <a:pt x="187" y="35"/>
                    <a:pt x="180" y="41"/>
                    <a:pt x="180" y="49"/>
                  </a:cubicBezTo>
                  <a:cubicBezTo>
                    <a:pt x="180" y="200"/>
                    <a:pt x="180" y="200"/>
                    <a:pt x="180" y="200"/>
                  </a:cubicBezTo>
                  <a:cubicBezTo>
                    <a:pt x="180" y="208"/>
                    <a:pt x="187" y="214"/>
                    <a:pt x="195" y="214"/>
                  </a:cubicBezTo>
                  <a:cubicBezTo>
                    <a:pt x="230" y="214"/>
                    <a:pt x="230" y="214"/>
                    <a:pt x="230" y="214"/>
                  </a:cubicBezTo>
                  <a:cubicBezTo>
                    <a:pt x="237" y="214"/>
                    <a:pt x="244" y="208"/>
                    <a:pt x="244" y="200"/>
                  </a:cubicBezTo>
                  <a:cubicBezTo>
                    <a:pt x="244" y="49"/>
                    <a:pt x="244" y="49"/>
                    <a:pt x="244" y="49"/>
                  </a:cubicBezTo>
                  <a:cubicBezTo>
                    <a:pt x="244" y="41"/>
                    <a:pt x="237" y="35"/>
                    <a:pt x="230" y="35"/>
                  </a:cubicBezTo>
                  <a:lnTo>
                    <a:pt x="195" y="35"/>
                  </a:lnTo>
                  <a:close/>
                  <a:moveTo>
                    <a:pt x="228" y="198"/>
                  </a:moveTo>
                  <a:cubicBezTo>
                    <a:pt x="196" y="198"/>
                    <a:pt x="196" y="198"/>
                    <a:pt x="196" y="198"/>
                  </a:cubicBezTo>
                  <a:cubicBezTo>
                    <a:pt x="196" y="113"/>
                    <a:pt x="196" y="113"/>
                    <a:pt x="196" y="113"/>
                  </a:cubicBezTo>
                  <a:cubicBezTo>
                    <a:pt x="228" y="113"/>
                    <a:pt x="228" y="113"/>
                    <a:pt x="228" y="113"/>
                  </a:cubicBezTo>
                  <a:lnTo>
                    <a:pt x="228" y="198"/>
                  </a:lnTo>
                  <a:close/>
                  <a:moveTo>
                    <a:pt x="228" y="97"/>
                  </a:moveTo>
                  <a:cubicBezTo>
                    <a:pt x="196" y="97"/>
                    <a:pt x="196" y="97"/>
                    <a:pt x="196" y="97"/>
                  </a:cubicBezTo>
                  <a:cubicBezTo>
                    <a:pt x="196" y="51"/>
                    <a:pt x="196" y="51"/>
                    <a:pt x="196" y="51"/>
                  </a:cubicBezTo>
                  <a:cubicBezTo>
                    <a:pt x="228" y="51"/>
                    <a:pt x="228" y="51"/>
                    <a:pt x="228" y="51"/>
                  </a:cubicBezTo>
                  <a:lnTo>
                    <a:pt x="228" y="97"/>
                  </a:lnTo>
                  <a:close/>
                  <a:moveTo>
                    <a:pt x="49" y="35"/>
                  </a:moveTo>
                  <a:cubicBezTo>
                    <a:pt x="41" y="35"/>
                    <a:pt x="35" y="41"/>
                    <a:pt x="35" y="49"/>
                  </a:cubicBezTo>
                  <a:cubicBezTo>
                    <a:pt x="35" y="115"/>
                    <a:pt x="35" y="115"/>
                    <a:pt x="35" y="115"/>
                  </a:cubicBezTo>
                  <a:cubicBezTo>
                    <a:pt x="35" y="123"/>
                    <a:pt x="41" y="129"/>
                    <a:pt x="49" y="129"/>
                  </a:cubicBezTo>
                  <a:cubicBezTo>
                    <a:pt x="148" y="129"/>
                    <a:pt x="148" y="129"/>
                    <a:pt x="148" y="129"/>
                  </a:cubicBezTo>
                  <a:cubicBezTo>
                    <a:pt x="156" y="129"/>
                    <a:pt x="162" y="123"/>
                    <a:pt x="162" y="115"/>
                  </a:cubicBezTo>
                  <a:cubicBezTo>
                    <a:pt x="162" y="49"/>
                    <a:pt x="162" y="49"/>
                    <a:pt x="162" y="49"/>
                  </a:cubicBezTo>
                  <a:cubicBezTo>
                    <a:pt x="162" y="41"/>
                    <a:pt x="156" y="35"/>
                    <a:pt x="148" y="35"/>
                  </a:cubicBezTo>
                  <a:lnTo>
                    <a:pt x="49" y="35"/>
                  </a:lnTo>
                  <a:close/>
                  <a:moveTo>
                    <a:pt x="146" y="113"/>
                  </a:moveTo>
                  <a:cubicBezTo>
                    <a:pt x="51" y="113"/>
                    <a:pt x="51" y="113"/>
                    <a:pt x="51" y="113"/>
                  </a:cubicBezTo>
                  <a:cubicBezTo>
                    <a:pt x="51" y="51"/>
                    <a:pt x="51" y="51"/>
                    <a:pt x="51" y="51"/>
                  </a:cubicBezTo>
                  <a:cubicBezTo>
                    <a:pt x="146" y="51"/>
                    <a:pt x="146" y="51"/>
                    <a:pt x="146" y="51"/>
                  </a:cubicBezTo>
                  <a:lnTo>
                    <a:pt x="146" y="113"/>
                  </a:lnTo>
                  <a:close/>
                  <a:moveTo>
                    <a:pt x="440" y="35"/>
                  </a:moveTo>
                  <a:cubicBezTo>
                    <a:pt x="432" y="35"/>
                    <a:pt x="426" y="41"/>
                    <a:pt x="426" y="49"/>
                  </a:cubicBezTo>
                  <a:cubicBezTo>
                    <a:pt x="426" y="115"/>
                    <a:pt x="426" y="115"/>
                    <a:pt x="426" y="115"/>
                  </a:cubicBezTo>
                  <a:cubicBezTo>
                    <a:pt x="426" y="123"/>
                    <a:pt x="432" y="129"/>
                    <a:pt x="440" y="129"/>
                  </a:cubicBezTo>
                  <a:cubicBezTo>
                    <a:pt x="475" y="129"/>
                    <a:pt x="475" y="129"/>
                    <a:pt x="475" y="129"/>
                  </a:cubicBezTo>
                  <a:cubicBezTo>
                    <a:pt x="483" y="129"/>
                    <a:pt x="490" y="123"/>
                    <a:pt x="490" y="115"/>
                  </a:cubicBezTo>
                  <a:cubicBezTo>
                    <a:pt x="490" y="49"/>
                    <a:pt x="490" y="49"/>
                    <a:pt x="490" y="49"/>
                  </a:cubicBezTo>
                  <a:cubicBezTo>
                    <a:pt x="490" y="41"/>
                    <a:pt x="483" y="35"/>
                    <a:pt x="475" y="35"/>
                  </a:cubicBezTo>
                  <a:lnTo>
                    <a:pt x="440" y="35"/>
                  </a:lnTo>
                  <a:close/>
                  <a:moveTo>
                    <a:pt x="474" y="113"/>
                  </a:moveTo>
                  <a:cubicBezTo>
                    <a:pt x="442" y="113"/>
                    <a:pt x="442" y="113"/>
                    <a:pt x="442" y="113"/>
                  </a:cubicBezTo>
                  <a:cubicBezTo>
                    <a:pt x="442" y="51"/>
                    <a:pt x="442" y="51"/>
                    <a:pt x="442" y="51"/>
                  </a:cubicBezTo>
                  <a:cubicBezTo>
                    <a:pt x="474" y="51"/>
                    <a:pt x="474" y="51"/>
                    <a:pt x="474" y="51"/>
                  </a:cubicBezTo>
                  <a:lnTo>
                    <a:pt x="474" y="113"/>
                  </a:lnTo>
                  <a:close/>
                  <a:moveTo>
                    <a:pt x="276" y="35"/>
                  </a:moveTo>
                  <a:cubicBezTo>
                    <a:pt x="269" y="35"/>
                    <a:pt x="262" y="41"/>
                    <a:pt x="262" y="49"/>
                  </a:cubicBezTo>
                  <a:cubicBezTo>
                    <a:pt x="262" y="115"/>
                    <a:pt x="262" y="115"/>
                    <a:pt x="262" y="115"/>
                  </a:cubicBezTo>
                  <a:cubicBezTo>
                    <a:pt x="262" y="123"/>
                    <a:pt x="269" y="129"/>
                    <a:pt x="276" y="129"/>
                  </a:cubicBezTo>
                  <a:cubicBezTo>
                    <a:pt x="311" y="129"/>
                    <a:pt x="311" y="129"/>
                    <a:pt x="311" y="129"/>
                  </a:cubicBezTo>
                  <a:cubicBezTo>
                    <a:pt x="319" y="129"/>
                    <a:pt x="326" y="123"/>
                    <a:pt x="326" y="115"/>
                  </a:cubicBezTo>
                  <a:cubicBezTo>
                    <a:pt x="326" y="49"/>
                    <a:pt x="326" y="49"/>
                    <a:pt x="326" y="49"/>
                  </a:cubicBezTo>
                  <a:cubicBezTo>
                    <a:pt x="326" y="41"/>
                    <a:pt x="319" y="35"/>
                    <a:pt x="311" y="35"/>
                  </a:cubicBezTo>
                  <a:lnTo>
                    <a:pt x="276" y="35"/>
                  </a:lnTo>
                  <a:close/>
                  <a:moveTo>
                    <a:pt x="310" y="114"/>
                  </a:moveTo>
                  <a:cubicBezTo>
                    <a:pt x="279" y="114"/>
                    <a:pt x="279" y="114"/>
                    <a:pt x="279" y="114"/>
                  </a:cubicBezTo>
                  <a:cubicBezTo>
                    <a:pt x="279" y="51"/>
                    <a:pt x="279" y="51"/>
                    <a:pt x="279" y="51"/>
                  </a:cubicBezTo>
                  <a:cubicBezTo>
                    <a:pt x="310" y="51"/>
                    <a:pt x="310" y="51"/>
                    <a:pt x="310" y="51"/>
                  </a:cubicBezTo>
                  <a:lnTo>
                    <a:pt x="310" y="114"/>
                  </a:lnTo>
                  <a:close/>
                </a:path>
              </a:pathLst>
            </a:custGeom>
            <a:solidFill>
              <a:srgbClr val="FFFFFF"/>
            </a:solidFill>
            <a:ln>
              <a:noFill/>
            </a:ln>
            <a:extLst/>
          </p:spPr>
          <p:txBody>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20" name="Freeform 3"/>
            <p:cNvSpPr>
              <a:spLocks noChangeAspect="1" noEditPoints="1"/>
            </p:cNvSpPr>
            <p:nvPr/>
          </p:nvSpPr>
          <p:spPr bwMode="auto">
            <a:xfrm flipH="1">
              <a:off x="914359" y="2033765"/>
              <a:ext cx="548759" cy="557086"/>
            </a:xfrm>
            <a:custGeom>
              <a:avLst/>
              <a:gdLst>
                <a:gd name="T0" fmla="*/ 2147483646 w 378"/>
                <a:gd name="T1" fmla="*/ 2147483646 h 395"/>
                <a:gd name="T2" fmla="*/ 2147483646 w 378"/>
                <a:gd name="T3" fmla="*/ 2147483646 h 395"/>
                <a:gd name="T4" fmla="*/ 2147483646 w 378"/>
                <a:gd name="T5" fmla="*/ 2147483646 h 395"/>
                <a:gd name="T6" fmla="*/ 2147483646 w 378"/>
                <a:gd name="T7" fmla="*/ 2147483646 h 395"/>
                <a:gd name="T8" fmla="*/ 2147483646 w 378"/>
                <a:gd name="T9" fmla="*/ 2147483646 h 395"/>
                <a:gd name="T10" fmla="*/ 2147483646 w 378"/>
                <a:gd name="T11" fmla="*/ 2147483646 h 395"/>
                <a:gd name="T12" fmla="*/ 2147483646 w 378"/>
                <a:gd name="T13" fmla="*/ 2147483646 h 395"/>
                <a:gd name="T14" fmla="*/ 2147483646 w 378"/>
                <a:gd name="T15" fmla="*/ 2147483646 h 395"/>
                <a:gd name="T16" fmla="*/ 2147483646 w 378"/>
                <a:gd name="T17" fmla="*/ 2147483646 h 395"/>
                <a:gd name="T18" fmla="*/ 2147483646 w 378"/>
                <a:gd name="T19" fmla="*/ 2147483646 h 395"/>
                <a:gd name="T20" fmla="*/ 2147483646 w 378"/>
                <a:gd name="T21" fmla="*/ 2147483646 h 395"/>
                <a:gd name="T22" fmla="*/ 2147483646 w 378"/>
                <a:gd name="T23" fmla="*/ 2147483646 h 395"/>
                <a:gd name="T24" fmla="*/ 2147483646 w 378"/>
                <a:gd name="T25" fmla="*/ 2147483646 h 395"/>
                <a:gd name="T26" fmla="*/ 2147483646 w 378"/>
                <a:gd name="T27" fmla="*/ 2147483646 h 395"/>
                <a:gd name="T28" fmla="*/ 2147483646 w 378"/>
                <a:gd name="T29" fmla="*/ 2147483646 h 395"/>
                <a:gd name="T30" fmla="*/ 2147483646 w 378"/>
                <a:gd name="T31" fmla="*/ 2147483646 h 395"/>
                <a:gd name="T32" fmla="*/ 2147483646 w 378"/>
                <a:gd name="T33" fmla="*/ 2147483646 h 395"/>
                <a:gd name="T34" fmla="*/ 2147483646 w 378"/>
                <a:gd name="T35" fmla="*/ 2147483646 h 395"/>
                <a:gd name="T36" fmla="*/ 2147483646 w 378"/>
                <a:gd name="T37" fmla="*/ 2147483646 h 395"/>
                <a:gd name="T38" fmla="*/ 2147483646 w 378"/>
                <a:gd name="T39" fmla="*/ 2147483646 h 395"/>
                <a:gd name="T40" fmla="*/ 2147483646 w 378"/>
                <a:gd name="T41" fmla="*/ 2147483646 h 395"/>
                <a:gd name="T42" fmla="*/ 2147483646 w 378"/>
                <a:gd name="T43" fmla="*/ 2147483646 h 395"/>
                <a:gd name="T44" fmla="*/ 2147483646 w 378"/>
                <a:gd name="T45" fmla="*/ 2147483646 h 395"/>
                <a:gd name="T46" fmla="*/ 2147483646 w 378"/>
                <a:gd name="T47" fmla="*/ 2147483646 h 395"/>
                <a:gd name="T48" fmla="*/ 2147483646 w 378"/>
                <a:gd name="T49" fmla="*/ 2147483646 h 395"/>
                <a:gd name="T50" fmla="*/ 2147483646 w 378"/>
                <a:gd name="T51" fmla="*/ 2147483646 h 395"/>
                <a:gd name="T52" fmla="*/ 2147483646 w 378"/>
                <a:gd name="T53" fmla="*/ 2147483646 h 395"/>
                <a:gd name="T54" fmla="*/ 2147483646 w 378"/>
                <a:gd name="T55" fmla="*/ 2147483646 h 395"/>
                <a:gd name="T56" fmla="*/ 2147483646 w 378"/>
                <a:gd name="T57" fmla="*/ 2147483646 h 395"/>
                <a:gd name="T58" fmla="*/ 2147483646 w 378"/>
                <a:gd name="T59" fmla="*/ 2147483646 h 395"/>
                <a:gd name="T60" fmla="*/ 2147483646 w 378"/>
                <a:gd name="T61" fmla="*/ 2147483646 h 395"/>
                <a:gd name="T62" fmla="*/ 2147483646 w 378"/>
                <a:gd name="T63" fmla="*/ 2147483646 h 395"/>
                <a:gd name="T64" fmla="*/ 2147483646 w 378"/>
                <a:gd name="T65" fmla="*/ 2147483646 h 395"/>
                <a:gd name="T66" fmla="*/ 2147483646 w 378"/>
                <a:gd name="T67" fmla="*/ 2147483646 h 395"/>
                <a:gd name="T68" fmla="*/ 2147483646 w 378"/>
                <a:gd name="T69" fmla="*/ 2147483646 h 395"/>
                <a:gd name="T70" fmla="*/ 2147483646 w 378"/>
                <a:gd name="T71" fmla="*/ 2147483646 h 395"/>
                <a:gd name="T72" fmla="*/ 2147483646 w 378"/>
                <a:gd name="T73" fmla="*/ 2147483646 h 395"/>
                <a:gd name="T74" fmla="*/ 2147483646 w 378"/>
                <a:gd name="T75" fmla="*/ 2147483646 h 395"/>
                <a:gd name="T76" fmla="*/ 2147483646 w 378"/>
                <a:gd name="T77" fmla="*/ 2147483646 h 395"/>
                <a:gd name="T78" fmla="*/ 2147483646 w 378"/>
                <a:gd name="T79" fmla="*/ 2147483646 h 395"/>
                <a:gd name="T80" fmla="*/ 2147483646 w 378"/>
                <a:gd name="T81" fmla="*/ 2147483646 h 395"/>
                <a:gd name="T82" fmla="*/ 2147483646 w 378"/>
                <a:gd name="T83" fmla="*/ 2147483646 h 395"/>
                <a:gd name="T84" fmla="*/ 2147483646 w 378"/>
                <a:gd name="T85" fmla="*/ 2147483646 h 395"/>
                <a:gd name="T86" fmla="*/ 2147483646 w 378"/>
                <a:gd name="T87" fmla="*/ 2147483646 h 395"/>
                <a:gd name="T88" fmla="*/ 2147483646 w 378"/>
                <a:gd name="T89" fmla="*/ 2147483646 h 395"/>
                <a:gd name="T90" fmla="*/ 2147483646 w 378"/>
                <a:gd name="T91" fmla="*/ 2147483646 h 395"/>
                <a:gd name="T92" fmla="*/ 2147483646 w 378"/>
                <a:gd name="T93" fmla="*/ 2147483646 h 395"/>
                <a:gd name="T94" fmla="*/ 2147483646 w 378"/>
                <a:gd name="T95" fmla="*/ 2147483646 h 395"/>
                <a:gd name="T96" fmla="*/ 2147483646 w 378"/>
                <a:gd name="T97" fmla="*/ 2147483646 h 395"/>
                <a:gd name="T98" fmla="*/ 2147483646 w 378"/>
                <a:gd name="T99" fmla="*/ 2147483646 h 395"/>
                <a:gd name="T100" fmla="*/ 2147483646 w 378"/>
                <a:gd name="T101" fmla="*/ 2147483646 h 395"/>
                <a:gd name="T102" fmla="*/ 2147483646 w 378"/>
                <a:gd name="T103" fmla="*/ 2147483646 h 395"/>
                <a:gd name="T104" fmla="*/ 2147483646 w 378"/>
                <a:gd name="T105" fmla="*/ 2147483646 h 3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78" h="395">
                  <a:moveTo>
                    <a:pt x="370" y="90"/>
                  </a:moveTo>
                  <a:cubicBezTo>
                    <a:pt x="368" y="86"/>
                    <a:pt x="363" y="84"/>
                    <a:pt x="359" y="86"/>
                  </a:cubicBezTo>
                  <a:cubicBezTo>
                    <a:pt x="355" y="88"/>
                    <a:pt x="354" y="93"/>
                    <a:pt x="356" y="97"/>
                  </a:cubicBezTo>
                  <a:cubicBezTo>
                    <a:pt x="360" y="105"/>
                    <a:pt x="361" y="114"/>
                    <a:pt x="359" y="123"/>
                  </a:cubicBezTo>
                  <a:cubicBezTo>
                    <a:pt x="354" y="145"/>
                    <a:pt x="332" y="159"/>
                    <a:pt x="310" y="154"/>
                  </a:cubicBezTo>
                  <a:cubicBezTo>
                    <a:pt x="299" y="152"/>
                    <a:pt x="289" y="146"/>
                    <a:pt x="283" y="137"/>
                  </a:cubicBezTo>
                  <a:cubicBezTo>
                    <a:pt x="277" y="128"/>
                    <a:pt x="275" y="117"/>
                    <a:pt x="278" y="107"/>
                  </a:cubicBezTo>
                  <a:cubicBezTo>
                    <a:pt x="282" y="85"/>
                    <a:pt x="304" y="71"/>
                    <a:pt x="327" y="76"/>
                  </a:cubicBezTo>
                  <a:cubicBezTo>
                    <a:pt x="330" y="76"/>
                    <a:pt x="333" y="77"/>
                    <a:pt x="336" y="79"/>
                  </a:cubicBezTo>
                  <a:cubicBezTo>
                    <a:pt x="340" y="80"/>
                    <a:pt x="345" y="79"/>
                    <a:pt x="347" y="75"/>
                  </a:cubicBezTo>
                  <a:cubicBezTo>
                    <a:pt x="349" y="71"/>
                    <a:pt x="347" y="66"/>
                    <a:pt x="343" y="64"/>
                  </a:cubicBezTo>
                  <a:cubicBezTo>
                    <a:pt x="339" y="62"/>
                    <a:pt x="335" y="61"/>
                    <a:pt x="330" y="60"/>
                  </a:cubicBezTo>
                  <a:cubicBezTo>
                    <a:pt x="314" y="57"/>
                    <a:pt x="299" y="60"/>
                    <a:pt x="286" y="68"/>
                  </a:cubicBezTo>
                  <a:cubicBezTo>
                    <a:pt x="201" y="42"/>
                    <a:pt x="201" y="42"/>
                    <a:pt x="201" y="42"/>
                  </a:cubicBezTo>
                  <a:cubicBezTo>
                    <a:pt x="199" y="35"/>
                    <a:pt x="195" y="28"/>
                    <a:pt x="190" y="22"/>
                  </a:cubicBezTo>
                  <a:cubicBezTo>
                    <a:pt x="181" y="10"/>
                    <a:pt x="167" y="3"/>
                    <a:pt x="151" y="2"/>
                  </a:cubicBezTo>
                  <a:cubicBezTo>
                    <a:pt x="136" y="0"/>
                    <a:pt x="122" y="5"/>
                    <a:pt x="111" y="13"/>
                  </a:cubicBezTo>
                  <a:cubicBezTo>
                    <a:pt x="103" y="9"/>
                    <a:pt x="91" y="5"/>
                    <a:pt x="70" y="4"/>
                  </a:cubicBezTo>
                  <a:cubicBezTo>
                    <a:pt x="21" y="3"/>
                    <a:pt x="3" y="40"/>
                    <a:pt x="2" y="42"/>
                  </a:cubicBezTo>
                  <a:cubicBezTo>
                    <a:pt x="0" y="45"/>
                    <a:pt x="1" y="48"/>
                    <a:pt x="3" y="51"/>
                  </a:cubicBezTo>
                  <a:cubicBezTo>
                    <a:pt x="16" y="64"/>
                    <a:pt x="16" y="64"/>
                    <a:pt x="16" y="64"/>
                  </a:cubicBezTo>
                  <a:cubicBezTo>
                    <a:pt x="19" y="67"/>
                    <a:pt x="24" y="67"/>
                    <a:pt x="27" y="64"/>
                  </a:cubicBezTo>
                  <a:cubicBezTo>
                    <a:pt x="27" y="64"/>
                    <a:pt x="47" y="47"/>
                    <a:pt x="69" y="47"/>
                  </a:cubicBezTo>
                  <a:cubicBezTo>
                    <a:pt x="70" y="47"/>
                    <a:pt x="70" y="47"/>
                    <a:pt x="70" y="47"/>
                  </a:cubicBezTo>
                  <a:cubicBezTo>
                    <a:pt x="77" y="47"/>
                    <a:pt x="84" y="49"/>
                    <a:pt x="90" y="53"/>
                  </a:cubicBezTo>
                  <a:cubicBezTo>
                    <a:pt x="89" y="63"/>
                    <a:pt x="91" y="74"/>
                    <a:pt x="96" y="83"/>
                  </a:cubicBezTo>
                  <a:cubicBezTo>
                    <a:pt x="92" y="88"/>
                    <a:pt x="86" y="93"/>
                    <a:pt x="79" y="96"/>
                  </a:cubicBezTo>
                  <a:cubicBezTo>
                    <a:pt x="74" y="98"/>
                    <a:pt x="67" y="99"/>
                    <a:pt x="60" y="99"/>
                  </a:cubicBezTo>
                  <a:cubicBezTo>
                    <a:pt x="46" y="99"/>
                    <a:pt x="33" y="95"/>
                    <a:pt x="33" y="95"/>
                  </a:cubicBezTo>
                  <a:cubicBezTo>
                    <a:pt x="29" y="93"/>
                    <a:pt x="25" y="95"/>
                    <a:pt x="23" y="99"/>
                  </a:cubicBezTo>
                  <a:cubicBezTo>
                    <a:pt x="16" y="116"/>
                    <a:pt x="16" y="116"/>
                    <a:pt x="16" y="116"/>
                  </a:cubicBezTo>
                  <a:cubicBezTo>
                    <a:pt x="15" y="119"/>
                    <a:pt x="15" y="123"/>
                    <a:pt x="18" y="125"/>
                  </a:cubicBezTo>
                  <a:cubicBezTo>
                    <a:pt x="19" y="126"/>
                    <a:pt x="36" y="142"/>
                    <a:pt x="65" y="142"/>
                  </a:cubicBezTo>
                  <a:cubicBezTo>
                    <a:pt x="75" y="142"/>
                    <a:pt x="85" y="140"/>
                    <a:pt x="95" y="136"/>
                  </a:cubicBezTo>
                  <a:cubicBezTo>
                    <a:pt x="116" y="127"/>
                    <a:pt x="127" y="118"/>
                    <a:pt x="132" y="111"/>
                  </a:cubicBezTo>
                  <a:cubicBezTo>
                    <a:pt x="135" y="111"/>
                    <a:pt x="138" y="112"/>
                    <a:pt x="141" y="112"/>
                  </a:cubicBezTo>
                  <a:cubicBezTo>
                    <a:pt x="143" y="112"/>
                    <a:pt x="144" y="113"/>
                    <a:pt x="146" y="113"/>
                  </a:cubicBezTo>
                  <a:cubicBezTo>
                    <a:pt x="146" y="113"/>
                    <a:pt x="146" y="113"/>
                    <a:pt x="146" y="113"/>
                  </a:cubicBezTo>
                  <a:cubicBezTo>
                    <a:pt x="157" y="113"/>
                    <a:pt x="167" y="110"/>
                    <a:pt x="176" y="104"/>
                  </a:cubicBezTo>
                  <a:cubicBezTo>
                    <a:pt x="264" y="132"/>
                    <a:pt x="264" y="132"/>
                    <a:pt x="264" y="132"/>
                  </a:cubicBezTo>
                  <a:cubicBezTo>
                    <a:pt x="264" y="134"/>
                    <a:pt x="264" y="135"/>
                    <a:pt x="265" y="136"/>
                  </a:cubicBezTo>
                  <a:cubicBezTo>
                    <a:pt x="213" y="207"/>
                    <a:pt x="213" y="207"/>
                    <a:pt x="213" y="207"/>
                  </a:cubicBezTo>
                  <a:cubicBezTo>
                    <a:pt x="182" y="208"/>
                    <a:pt x="157" y="233"/>
                    <a:pt x="157" y="263"/>
                  </a:cubicBezTo>
                  <a:cubicBezTo>
                    <a:pt x="157" y="270"/>
                    <a:pt x="158" y="276"/>
                    <a:pt x="161" y="282"/>
                  </a:cubicBezTo>
                  <a:cubicBezTo>
                    <a:pt x="95" y="364"/>
                    <a:pt x="95" y="364"/>
                    <a:pt x="95" y="364"/>
                  </a:cubicBezTo>
                  <a:cubicBezTo>
                    <a:pt x="90" y="370"/>
                    <a:pt x="89" y="379"/>
                    <a:pt x="92" y="386"/>
                  </a:cubicBezTo>
                  <a:cubicBezTo>
                    <a:pt x="94" y="391"/>
                    <a:pt x="100" y="395"/>
                    <a:pt x="106" y="395"/>
                  </a:cubicBezTo>
                  <a:cubicBezTo>
                    <a:pt x="324" y="395"/>
                    <a:pt x="324" y="395"/>
                    <a:pt x="324" y="395"/>
                  </a:cubicBezTo>
                  <a:cubicBezTo>
                    <a:pt x="330" y="395"/>
                    <a:pt x="335" y="391"/>
                    <a:pt x="338" y="386"/>
                  </a:cubicBezTo>
                  <a:cubicBezTo>
                    <a:pt x="341" y="379"/>
                    <a:pt x="340" y="370"/>
                    <a:pt x="335" y="364"/>
                  </a:cubicBezTo>
                  <a:cubicBezTo>
                    <a:pt x="269" y="282"/>
                    <a:pt x="269" y="282"/>
                    <a:pt x="269" y="282"/>
                  </a:cubicBezTo>
                  <a:cubicBezTo>
                    <a:pt x="271" y="276"/>
                    <a:pt x="273" y="270"/>
                    <a:pt x="273" y="263"/>
                  </a:cubicBezTo>
                  <a:cubicBezTo>
                    <a:pt x="273" y="257"/>
                    <a:pt x="272" y="251"/>
                    <a:pt x="270" y="246"/>
                  </a:cubicBezTo>
                  <a:cubicBezTo>
                    <a:pt x="324" y="171"/>
                    <a:pt x="324" y="171"/>
                    <a:pt x="324" y="171"/>
                  </a:cubicBezTo>
                  <a:cubicBezTo>
                    <a:pt x="348" y="169"/>
                    <a:pt x="369" y="151"/>
                    <a:pt x="375" y="127"/>
                  </a:cubicBezTo>
                  <a:cubicBezTo>
                    <a:pt x="378" y="114"/>
                    <a:pt x="376" y="101"/>
                    <a:pt x="370" y="90"/>
                  </a:cubicBezTo>
                  <a:close/>
                  <a:moveTo>
                    <a:pt x="93" y="37"/>
                  </a:moveTo>
                  <a:cubicBezTo>
                    <a:pt x="87" y="33"/>
                    <a:pt x="79" y="31"/>
                    <a:pt x="70" y="31"/>
                  </a:cubicBezTo>
                  <a:cubicBezTo>
                    <a:pt x="69" y="31"/>
                    <a:pt x="69" y="31"/>
                    <a:pt x="69" y="31"/>
                  </a:cubicBezTo>
                  <a:cubicBezTo>
                    <a:pt x="49" y="31"/>
                    <a:pt x="31" y="41"/>
                    <a:pt x="23" y="47"/>
                  </a:cubicBezTo>
                  <a:cubicBezTo>
                    <a:pt x="19" y="44"/>
                    <a:pt x="19" y="44"/>
                    <a:pt x="19" y="44"/>
                  </a:cubicBezTo>
                  <a:cubicBezTo>
                    <a:pt x="25" y="36"/>
                    <a:pt x="40" y="20"/>
                    <a:pt x="70" y="20"/>
                  </a:cubicBezTo>
                  <a:cubicBezTo>
                    <a:pt x="84" y="21"/>
                    <a:pt x="93" y="23"/>
                    <a:pt x="100" y="25"/>
                  </a:cubicBezTo>
                  <a:cubicBezTo>
                    <a:pt x="97" y="29"/>
                    <a:pt x="95" y="32"/>
                    <a:pt x="93" y="37"/>
                  </a:cubicBezTo>
                  <a:close/>
                  <a:moveTo>
                    <a:pt x="89" y="121"/>
                  </a:moveTo>
                  <a:cubicBezTo>
                    <a:pt x="81" y="124"/>
                    <a:pt x="73" y="126"/>
                    <a:pt x="65" y="126"/>
                  </a:cubicBezTo>
                  <a:cubicBezTo>
                    <a:pt x="50" y="126"/>
                    <a:pt x="39" y="120"/>
                    <a:pt x="33" y="116"/>
                  </a:cubicBezTo>
                  <a:cubicBezTo>
                    <a:pt x="35" y="112"/>
                    <a:pt x="35" y="112"/>
                    <a:pt x="35" y="112"/>
                  </a:cubicBezTo>
                  <a:cubicBezTo>
                    <a:pt x="41" y="114"/>
                    <a:pt x="50" y="115"/>
                    <a:pt x="60" y="115"/>
                  </a:cubicBezTo>
                  <a:cubicBezTo>
                    <a:pt x="69" y="115"/>
                    <a:pt x="78" y="114"/>
                    <a:pt x="85" y="111"/>
                  </a:cubicBezTo>
                  <a:cubicBezTo>
                    <a:pt x="94" y="107"/>
                    <a:pt x="101" y="102"/>
                    <a:pt x="106" y="96"/>
                  </a:cubicBezTo>
                  <a:cubicBezTo>
                    <a:pt x="109" y="99"/>
                    <a:pt x="113" y="102"/>
                    <a:pt x="117" y="104"/>
                  </a:cubicBezTo>
                  <a:cubicBezTo>
                    <a:pt x="112" y="109"/>
                    <a:pt x="104" y="115"/>
                    <a:pt x="89" y="121"/>
                  </a:cubicBezTo>
                  <a:close/>
                  <a:moveTo>
                    <a:pt x="187" y="61"/>
                  </a:moveTo>
                  <a:cubicBezTo>
                    <a:pt x="185" y="82"/>
                    <a:pt x="165" y="98"/>
                    <a:pt x="142" y="96"/>
                  </a:cubicBezTo>
                  <a:cubicBezTo>
                    <a:pt x="131" y="95"/>
                    <a:pt x="121" y="90"/>
                    <a:pt x="114" y="82"/>
                  </a:cubicBezTo>
                  <a:cubicBezTo>
                    <a:pt x="108" y="74"/>
                    <a:pt x="105" y="64"/>
                    <a:pt x="106" y="53"/>
                  </a:cubicBezTo>
                  <a:cubicBezTo>
                    <a:pt x="107" y="33"/>
                    <a:pt x="125" y="18"/>
                    <a:pt x="146" y="18"/>
                  </a:cubicBezTo>
                  <a:cubicBezTo>
                    <a:pt x="147" y="18"/>
                    <a:pt x="149" y="18"/>
                    <a:pt x="150" y="18"/>
                  </a:cubicBezTo>
                  <a:cubicBezTo>
                    <a:pt x="161" y="19"/>
                    <a:pt x="171" y="24"/>
                    <a:pt x="178" y="32"/>
                  </a:cubicBezTo>
                  <a:cubicBezTo>
                    <a:pt x="185" y="40"/>
                    <a:pt x="188" y="50"/>
                    <a:pt x="187" y="61"/>
                  </a:cubicBezTo>
                  <a:close/>
                  <a:moveTo>
                    <a:pt x="262" y="103"/>
                  </a:moveTo>
                  <a:cubicBezTo>
                    <a:pt x="261" y="107"/>
                    <a:pt x="261" y="111"/>
                    <a:pt x="261" y="115"/>
                  </a:cubicBezTo>
                  <a:cubicBezTo>
                    <a:pt x="190" y="92"/>
                    <a:pt x="190" y="92"/>
                    <a:pt x="190" y="92"/>
                  </a:cubicBezTo>
                  <a:cubicBezTo>
                    <a:pt x="197" y="84"/>
                    <a:pt x="202" y="74"/>
                    <a:pt x="203" y="62"/>
                  </a:cubicBezTo>
                  <a:cubicBezTo>
                    <a:pt x="203" y="61"/>
                    <a:pt x="203" y="60"/>
                    <a:pt x="203" y="59"/>
                  </a:cubicBezTo>
                  <a:cubicBezTo>
                    <a:pt x="273" y="81"/>
                    <a:pt x="273" y="81"/>
                    <a:pt x="273" y="81"/>
                  </a:cubicBezTo>
                  <a:cubicBezTo>
                    <a:pt x="268" y="87"/>
                    <a:pt x="264" y="95"/>
                    <a:pt x="262" y="103"/>
                  </a:cubicBezTo>
                  <a:close/>
                  <a:moveTo>
                    <a:pt x="215" y="223"/>
                  </a:moveTo>
                  <a:cubicBezTo>
                    <a:pt x="238" y="223"/>
                    <a:pt x="257" y="241"/>
                    <a:pt x="257" y="263"/>
                  </a:cubicBezTo>
                  <a:cubicBezTo>
                    <a:pt x="257" y="286"/>
                    <a:pt x="238" y="304"/>
                    <a:pt x="215" y="304"/>
                  </a:cubicBezTo>
                  <a:cubicBezTo>
                    <a:pt x="192" y="304"/>
                    <a:pt x="173" y="286"/>
                    <a:pt x="173" y="263"/>
                  </a:cubicBezTo>
                  <a:cubicBezTo>
                    <a:pt x="173" y="241"/>
                    <a:pt x="192" y="223"/>
                    <a:pt x="215" y="223"/>
                  </a:cubicBezTo>
                  <a:close/>
                  <a:moveTo>
                    <a:pt x="323" y="374"/>
                  </a:moveTo>
                  <a:cubicBezTo>
                    <a:pt x="324" y="376"/>
                    <a:pt x="324" y="378"/>
                    <a:pt x="324" y="379"/>
                  </a:cubicBezTo>
                  <a:cubicBezTo>
                    <a:pt x="106" y="379"/>
                    <a:pt x="106" y="379"/>
                    <a:pt x="106" y="379"/>
                  </a:cubicBezTo>
                  <a:cubicBezTo>
                    <a:pt x="106" y="378"/>
                    <a:pt x="106" y="376"/>
                    <a:pt x="107" y="374"/>
                  </a:cubicBezTo>
                  <a:cubicBezTo>
                    <a:pt x="169" y="297"/>
                    <a:pt x="169" y="297"/>
                    <a:pt x="169" y="297"/>
                  </a:cubicBezTo>
                  <a:cubicBezTo>
                    <a:pt x="179" y="311"/>
                    <a:pt x="196" y="320"/>
                    <a:pt x="215" y="320"/>
                  </a:cubicBezTo>
                  <a:cubicBezTo>
                    <a:pt x="234" y="320"/>
                    <a:pt x="250" y="311"/>
                    <a:pt x="261" y="297"/>
                  </a:cubicBezTo>
                  <a:lnTo>
                    <a:pt x="323" y="374"/>
                  </a:lnTo>
                  <a:close/>
                  <a:moveTo>
                    <a:pt x="261" y="230"/>
                  </a:moveTo>
                  <a:cubicBezTo>
                    <a:pt x="254" y="220"/>
                    <a:pt x="244" y="213"/>
                    <a:pt x="232" y="210"/>
                  </a:cubicBezTo>
                  <a:cubicBezTo>
                    <a:pt x="274" y="151"/>
                    <a:pt x="274" y="151"/>
                    <a:pt x="274" y="151"/>
                  </a:cubicBezTo>
                  <a:cubicBezTo>
                    <a:pt x="282" y="160"/>
                    <a:pt x="293" y="167"/>
                    <a:pt x="305" y="170"/>
                  </a:cubicBezTo>
                  <a:lnTo>
                    <a:pt x="261" y="230"/>
                  </a:lnTo>
                  <a:close/>
                </a:path>
              </a:pathLst>
            </a:custGeom>
            <a:solidFill>
              <a:srgbClr val="FFFFFF"/>
            </a:solidFill>
            <a:ln>
              <a:noFill/>
            </a:ln>
            <a:extLst/>
          </p:spPr>
          <p:txBody>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grpSp>
      <p:sp>
        <p:nvSpPr>
          <p:cNvPr id="30" name="TextBox 29"/>
          <p:cNvSpPr txBox="1"/>
          <p:nvPr/>
        </p:nvSpPr>
        <p:spPr>
          <a:xfrm>
            <a:off x="547715" y="3019151"/>
            <a:ext cx="3582988" cy="1538883"/>
          </a:xfrm>
          <a:prstGeom prst="rect">
            <a:avLst/>
          </a:prstGeom>
          <a:noFill/>
        </p:spPr>
        <p:txBody>
          <a:bodyPr wrap="square" rtlCol="0">
            <a:spAutoFit/>
          </a:bodyPr>
          <a:lstStyle/>
          <a:p>
            <a:pPr algn="ctr" eaLnBrk="1" hangingPunct="1">
              <a:spcBef>
                <a:spcPts val="0"/>
              </a:spcBef>
              <a:buClrTx/>
              <a:buFontTx/>
              <a:buNone/>
            </a:pPr>
            <a:r>
              <a:rPr lang="en-US" altLang="en-US" sz="1800" dirty="0">
                <a:solidFill>
                  <a:schemeClr val="bg1"/>
                </a:solidFill>
                <a:ea typeface="MS PGothic" pitchFamily="34" charset="-128"/>
                <a:cs typeface="MS PGothic" pitchFamily="34" charset="-128"/>
              </a:rPr>
              <a:t>INCREASINGLY DIVERSE PLETHORA OF APPLICATIONS</a:t>
            </a:r>
          </a:p>
          <a:p>
            <a:pPr algn="ctr" eaLnBrk="1" hangingPunct="1">
              <a:spcBef>
                <a:spcPts val="1200"/>
              </a:spcBef>
              <a:buClrTx/>
              <a:buFontTx/>
              <a:buNone/>
            </a:pPr>
            <a:r>
              <a:rPr lang="en-US" altLang="en-US" sz="1600" dirty="0">
                <a:solidFill>
                  <a:schemeClr val="bg1"/>
                </a:solidFill>
                <a:ea typeface="MS PGothic" pitchFamily="34" charset="-128"/>
                <a:cs typeface="MS PGothic" pitchFamily="34" charset="-128"/>
              </a:rPr>
              <a:t>Massive amounts of large-scale and niche applications, transforming industries and entire societies </a:t>
            </a:r>
            <a:endParaRPr lang="en-US" altLang="en-US" sz="3600" dirty="0">
              <a:solidFill>
                <a:schemeClr val="bg1"/>
              </a:solidFill>
              <a:ea typeface="MS PGothic" pitchFamily="34" charset="-128"/>
              <a:cs typeface="MS PGothic" pitchFamily="34" charset="-128"/>
            </a:endParaRPr>
          </a:p>
        </p:txBody>
      </p:sp>
      <p:sp>
        <p:nvSpPr>
          <p:cNvPr id="29" name="Freeform 4"/>
          <p:cNvSpPr>
            <a:spLocks noChangeAspect="1"/>
          </p:cNvSpPr>
          <p:nvPr/>
        </p:nvSpPr>
        <p:spPr bwMode="auto">
          <a:xfrm>
            <a:off x="8061038" y="1787332"/>
            <a:ext cx="3581247" cy="2947894"/>
          </a:xfrm>
          <a:custGeom>
            <a:avLst/>
            <a:gdLst>
              <a:gd name="T0" fmla="*/ 2147483647 w 1108"/>
              <a:gd name="T1" fmla="*/ 2147483647 h 912"/>
              <a:gd name="T2" fmla="*/ 0 w 1108"/>
              <a:gd name="T3" fmla="*/ 2147483647 h 912"/>
              <a:gd name="T4" fmla="*/ 0 w 1108"/>
              <a:gd name="T5" fmla="*/ 2147483647 h 912"/>
              <a:gd name="T6" fmla="*/ 0 w 1108"/>
              <a:gd name="T7" fmla="*/ 2147483647 h 912"/>
              <a:gd name="T8" fmla="*/ 2147483647 w 1108"/>
              <a:gd name="T9" fmla="*/ 0 h 912"/>
              <a:gd name="T10" fmla="*/ 2147483647 w 1108"/>
              <a:gd name="T11" fmla="*/ 0 h 912"/>
              <a:gd name="T12" fmla="*/ 2147483647 w 1108"/>
              <a:gd name="T13" fmla="*/ 0 h 912"/>
              <a:gd name="T14" fmla="*/ 2147483647 w 1108"/>
              <a:gd name="T15" fmla="*/ 2147483647 h 912"/>
              <a:gd name="T16" fmla="*/ 2147483647 w 1108"/>
              <a:gd name="T17" fmla="*/ 2147483647 h 912"/>
              <a:gd name="T18" fmla="*/ 2147483647 w 1108"/>
              <a:gd name="T19" fmla="*/ 2147483647 h 912"/>
              <a:gd name="T20" fmla="*/ 2147483647 w 1108"/>
              <a:gd name="T21" fmla="*/ 2147483647 h 912"/>
              <a:gd name="T22" fmla="*/ 2147483647 w 1108"/>
              <a:gd name="T23" fmla="*/ 2147483647 h 912"/>
              <a:gd name="T24" fmla="*/ 2147483647 w 1108"/>
              <a:gd name="T25" fmla="*/ 2147483647 h 912"/>
              <a:gd name="T26" fmla="*/ 2147483647 w 1108"/>
              <a:gd name="T27" fmla="*/ 2147483647 h 912"/>
              <a:gd name="T28" fmla="*/ 2147483647 w 1108"/>
              <a:gd name="T29" fmla="*/ 2147483647 h 912"/>
              <a:gd name="T30" fmla="*/ 2147483647 w 1108"/>
              <a:gd name="T31" fmla="*/ 2147483647 h 912"/>
              <a:gd name="T32" fmla="*/ 2147483647 w 1108"/>
              <a:gd name="T33" fmla="*/ 2147483647 h 912"/>
              <a:gd name="T34" fmla="*/ 2147483647 w 1108"/>
              <a:gd name="T35" fmla="*/ 2147483647 h 912"/>
              <a:gd name="T36" fmla="*/ 2147483647 w 1108"/>
              <a:gd name="T37" fmla="*/ 2147483647 h 912"/>
              <a:gd name="T38" fmla="*/ 2147483647 w 1108"/>
              <a:gd name="T39" fmla="*/ 2147483647 h 912"/>
              <a:gd name="T40" fmla="*/ 2147483647 w 1108"/>
              <a:gd name="T41" fmla="*/ 2147483647 h 912"/>
              <a:gd name="T42" fmla="*/ 2147483647 w 1108"/>
              <a:gd name="T43" fmla="*/ 2147483647 h 912"/>
              <a:gd name="T44" fmla="*/ 2147483647 w 1108"/>
              <a:gd name="T45" fmla="*/ 2147483647 h 912"/>
              <a:gd name="T46" fmla="*/ 2147483647 w 1108"/>
              <a:gd name="T47" fmla="*/ 2147483647 h 912"/>
              <a:gd name="T48" fmla="*/ 2147483647 w 1108"/>
              <a:gd name="T49" fmla="*/ 2147483647 h 912"/>
              <a:gd name="T50" fmla="*/ 2147483647 w 1108"/>
              <a:gd name="T51" fmla="*/ 2147483647 h 912"/>
              <a:gd name="T52" fmla="*/ 2147483647 w 1108"/>
              <a:gd name="T53" fmla="*/ 2147483647 h 912"/>
              <a:gd name="T54" fmla="*/ 2147483647 w 1108"/>
              <a:gd name="T55" fmla="*/ 2147483647 h 912"/>
              <a:gd name="T56" fmla="*/ 2147483647 w 1108"/>
              <a:gd name="T57" fmla="*/ 2147483647 h 912"/>
              <a:gd name="T58" fmla="*/ 2147483647 w 1108"/>
              <a:gd name="T59" fmla="*/ 2147483647 h 912"/>
              <a:gd name="T60" fmla="*/ 2147483647 w 1108"/>
              <a:gd name="T61" fmla="*/ 2147483647 h 912"/>
              <a:gd name="T62" fmla="*/ 2147483647 w 1108"/>
              <a:gd name="T63" fmla="*/ 2147483647 h 912"/>
              <a:gd name="T64" fmla="*/ 2147483647 w 1108"/>
              <a:gd name="T65" fmla="*/ 2147483647 h 912"/>
              <a:gd name="T66" fmla="*/ 2147483647 w 1108"/>
              <a:gd name="T67" fmla="*/ 2147483647 h 912"/>
              <a:gd name="T68" fmla="*/ 2147483647 w 1108"/>
              <a:gd name="T69" fmla="*/ 2147483647 h 9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08"/>
              <a:gd name="T106" fmla="*/ 0 h 912"/>
              <a:gd name="T107" fmla="*/ 1108 w 1108"/>
              <a:gd name="T108" fmla="*/ 912 h 9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08" h="912">
                <a:moveTo>
                  <a:pt x="31" y="912"/>
                </a:moveTo>
                <a:cubicBezTo>
                  <a:pt x="14" y="912"/>
                  <a:pt x="0" y="898"/>
                  <a:pt x="0" y="881"/>
                </a:cubicBezTo>
                <a:cubicBezTo>
                  <a:pt x="0" y="881"/>
                  <a:pt x="0" y="881"/>
                  <a:pt x="0" y="881"/>
                </a:cubicBezTo>
                <a:cubicBezTo>
                  <a:pt x="0" y="31"/>
                  <a:pt x="0" y="31"/>
                  <a:pt x="0" y="31"/>
                </a:cubicBezTo>
                <a:cubicBezTo>
                  <a:pt x="0" y="14"/>
                  <a:pt x="14" y="0"/>
                  <a:pt x="31" y="0"/>
                </a:cubicBezTo>
                <a:cubicBezTo>
                  <a:pt x="31" y="0"/>
                  <a:pt x="31" y="0"/>
                  <a:pt x="31" y="0"/>
                </a:cubicBezTo>
                <a:cubicBezTo>
                  <a:pt x="1078" y="0"/>
                  <a:pt x="1078" y="0"/>
                  <a:pt x="1078" y="0"/>
                </a:cubicBezTo>
                <a:cubicBezTo>
                  <a:pt x="1095" y="0"/>
                  <a:pt x="1108" y="14"/>
                  <a:pt x="1108" y="31"/>
                </a:cubicBezTo>
                <a:cubicBezTo>
                  <a:pt x="1108" y="31"/>
                  <a:pt x="1108" y="31"/>
                  <a:pt x="1108" y="31"/>
                </a:cubicBezTo>
                <a:cubicBezTo>
                  <a:pt x="1108" y="53"/>
                  <a:pt x="1108" y="53"/>
                  <a:pt x="1108" y="53"/>
                </a:cubicBezTo>
                <a:cubicBezTo>
                  <a:pt x="1108" y="57"/>
                  <a:pt x="1105" y="61"/>
                  <a:pt x="1100" y="61"/>
                </a:cubicBezTo>
                <a:cubicBezTo>
                  <a:pt x="1100" y="61"/>
                  <a:pt x="1100" y="61"/>
                  <a:pt x="1100" y="61"/>
                </a:cubicBezTo>
                <a:cubicBezTo>
                  <a:pt x="1096" y="61"/>
                  <a:pt x="1092" y="57"/>
                  <a:pt x="1092" y="53"/>
                </a:cubicBezTo>
                <a:cubicBezTo>
                  <a:pt x="1092" y="53"/>
                  <a:pt x="1092" y="53"/>
                  <a:pt x="1092" y="53"/>
                </a:cubicBezTo>
                <a:cubicBezTo>
                  <a:pt x="1092" y="31"/>
                  <a:pt x="1092" y="31"/>
                  <a:pt x="1092" y="31"/>
                </a:cubicBezTo>
                <a:cubicBezTo>
                  <a:pt x="1092" y="23"/>
                  <a:pt x="1086" y="16"/>
                  <a:pt x="1078" y="16"/>
                </a:cubicBezTo>
                <a:cubicBezTo>
                  <a:pt x="1078" y="16"/>
                  <a:pt x="1078" y="16"/>
                  <a:pt x="1078" y="16"/>
                </a:cubicBezTo>
                <a:cubicBezTo>
                  <a:pt x="31" y="16"/>
                  <a:pt x="31" y="16"/>
                  <a:pt x="31" y="16"/>
                </a:cubicBezTo>
                <a:cubicBezTo>
                  <a:pt x="23" y="16"/>
                  <a:pt x="16" y="23"/>
                  <a:pt x="16" y="31"/>
                </a:cubicBezTo>
                <a:cubicBezTo>
                  <a:pt x="16" y="31"/>
                  <a:pt x="16" y="31"/>
                  <a:pt x="16" y="31"/>
                </a:cubicBezTo>
                <a:cubicBezTo>
                  <a:pt x="16" y="881"/>
                  <a:pt x="16" y="881"/>
                  <a:pt x="16" y="881"/>
                </a:cubicBezTo>
                <a:cubicBezTo>
                  <a:pt x="16" y="889"/>
                  <a:pt x="23" y="896"/>
                  <a:pt x="31" y="896"/>
                </a:cubicBezTo>
                <a:cubicBezTo>
                  <a:pt x="31" y="896"/>
                  <a:pt x="31" y="896"/>
                  <a:pt x="31" y="896"/>
                </a:cubicBezTo>
                <a:cubicBezTo>
                  <a:pt x="1078" y="896"/>
                  <a:pt x="1078" y="896"/>
                  <a:pt x="1078" y="896"/>
                </a:cubicBezTo>
                <a:cubicBezTo>
                  <a:pt x="1086" y="896"/>
                  <a:pt x="1092" y="889"/>
                  <a:pt x="1092" y="881"/>
                </a:cubicBezTo>
                <a:cubicBezTo>
                  <a:pt x="1092" y="881"/>
                  <a:pt x="1092" y="881"/>
                  <a:pt x="1092" y="881"/>
                </a:cubicBezTo>
                <a:cubicBezTo>
                  <a:pt x="1092" y="82"/>
                  <a:pt x="1092" y="82"/>
                  <a:pt x="1092" y="82"/>
                </a:cubicBezTo>
                <a:cubicBezTo>
                  <a:pt x="1092" y="78"/>
                  <a:pt x="1096" y="74"/>
                  <a:pt x="1100" y="74"/>
                </a:cubicBezTo>
                <a:cubicBezTo>
                  <a:pt x="1100" y="74"/>
                  <a:pt x="1100" y="74"/>
                  <a:pt x="1100" y="74"/>
                </a:cubicBezTo>
                <a:cubicBezTo>
                  <a:pt x="1105" y="74"/>
                  <a:pt x="1108" y="78"/>
                  <a:pt x="1108" y="82"/>
                </a:cubicBezTo>
                <a:cubicBezTo>
                  <a:pt x="1108" y="82"/>
                  <a:pt x="1108" y="82"/>
                  <a:pt x="1108" y="82"/>
                </a:cubicBezTo>
                <a:cubicBezTo>
                  <a:pt x="1108" y="881"/>
                  <a:pt x="1108" y="881"/>
                  <a:pt x="1108" y="881"/>
                </a:cubicBezTo>
                <a:cubicBezTo>
                  <a:pt x="1108" y="898"/>
                  <a:pt x="1095" y="912"/>
                  <a:pt x="1078" y="912"/>
                </a:cubicBezTo>
                <a:cubicBezTo>
                  <a:pt x="1078" y="912"/>
                  <a:pt x="1078" y="912"/>
                  <a:pt x="1078" y="912"/>
                </a:cubicBezTo>
                <a:cubicBezTo>
                  <a:pt x="31" y="912"/>
                  <a:pt x="31" y="912"/>
                  <a:pt x="31" y="912"/>
                </a:cubicBezTo>
                <a:close/>
              </a:path>
            </a:pathLst>
          </a:custGeom>
          <a:noFill/>
          <a:ln>
            <a:noFill/>
          </a:ln>
          <a:extLst/>
        </p:spPr>
        <p:txBody>
          <a:bodyPr lIns="126000" tIns="82800" rIns="126000"/>
          <a:lstStyle/>
          <a:p>
            <a:pPr>
              <a:spcBef>
                <a:spcPct val="50000"/>
              </a:spcBef>
            </a:pPr>
            <a:endParaRPr lang="en-US" dirty="0">
              <a:ea typeface="MS PGothic" pitchFamily="34" charset="-128"/>
            </a:endParaRPr>
          </a:p>
        </p:txBody>
      </p:sp>
      <p:sp>
        <p:nvSpPr>
          <p:cNvPr id="17" name="Freeform 3"/>
          <p:cNvSpPr>
            <a:spLocks noChangeAspect="1" noEditPoints="1"/>
          </p:cNvSpPr>
          <p:nvPr/>
        </p:nvSpPr>
        <p:spPr bwMode="auto">
          <a:xfrm>
            <a:off x="9888488" y="2047774"/>
            <a:ext cx="725482" cy="584253"/>
          </a:xfrm>
          <a:custGeom>
            <a:avLst/>
            <a:gdLst>
              <a:gd name="T0" fmla="*/ 2147483646 w 524"/>
              <a:gd name="T1" fmla="*/ 2147483646 h 422"/>
              <a:gd name="T2" fmla="*/ 2147483646 w 524"/>
              <a:gd name="T3" fmla="*/ 2147483646 h 422"/>
              <a:gd name="T4" fmla="*/ 2147483646 w 524"/>
              <a:gd name="T5" fmla="*/ 2147483646 h 422"/>
              <a:gd name="T6" fmla="*/ 2147483646 w 524"/>
              <a:gd name="T7" fmla="*/ 2147483646 h 422"/>
              <a:gd name="T8" fmla="*/ 2147483646 w 524"/>
              <a:gd name="T9" fmla="*/ 2147483646 h 422"/>
              <a:gd name="T10" fmla="*/ 2147483646 w 524"/>
              <a:gd name="T11" fmla="*/ 2147483646 h 422"/>
              <a:gd name="T12" fmla="*/ 2147483646 w 524"/>
              <a:gd name="T13" fmla="*/ 2147483646 h 422"/>
              <a:gd name="T14" fmla="*/ 2147483646 w 524"/>
              <a:gd name="T15" fmla="*/ 2147483646 h 422"/>
              <a:gd name="T16" fmla="*/ 2147483646 w 524"/>
              <a:gd name="T17" fmla="*/ 2147483646 h 422"/>
              <a:gd name="T18" fmla="*/ 2147483646 w 524"/>
              <a:gd name="T19" fmla="*/ 2147483646 h 422"/>
              <a:gd name="T20" fmla="*/ 2147483646 w 524"/>
              <a:gd name="T21" fmla="*/ 2147483646 h 422"/>
              <a:gd name="T22" fmla="*/ 2147483646 w 524"/>
              <a:gd name="T23" fmla="*/ 2147483646 h 422"/>
              <a:gd name="T24" fmla="*/ 2147483646 w 524"/>
              <a:gd name="T25" fmla="*/ 2147483646 h 422"/>
              <a:gd name="T26" fmla="*/ 2147483646 w 524"/>
              <a:gd name="T27" fmla="*/ 2147483646 h 422"/>
              <a:gd name="T28" fmla="*/ 2147483646 w 524"/>
              <a:gd name="T29" fmla="*/ 2147483646 h 422"/>
              <a:gd name="T30" fmla="*/ 2147483646 w 524"/>
              <a:gd name="T31" fmla="*/ 2147483646 h 422"/>
              <a:gd name="T32" fmla="*/ 2147483646 w 524"/>
              <a:gd name="T33" fmla="*/ 2147483646 h 422"/>
              <a:gd name="T34" fmla="*/ 2147483646 w 524"/>
              <a:gd name="T35" fmla="*/ 2147483646 h 422"/>
              <a:gd name="T36" fmla="*/ 2147483646 w 524"/>
              <a:gd name="T37" fmla="*/ 2147483646 h 422"/>
              <a:gd name="T38" fmla="*/ 2147483646 w 524"/>
              <a:gd name="T39" fmla="*/ 2147483646 h 422"/>
              <a:gd name="T40" fmla="*/ 2147483646 w 524"/>
              <a:gd name="T41" fmla="*/ 2147483646 h 422"/>
              <a:gd name="T42" fmla="*/ 2147483646 w 524"/>
              <a:gd name="T43" fmla="*/ 2147483646 h 422"/>
              <a:gd name="T44" fmla="*/ 2147483646 w 524"/>
              <a:gd name="T45" fmla="*/ 2147483646 h 422"/>
              <a:gd name="T46" fmla="*/ 2147483646 w 524"/>
              <a:gd name="T47" fmla="*/ 2147483646 h 422"/>
              <a:gd name="T48" fmla="*/ 2147483646 w 524"/>
              <a:gd name="T49" fmla="*/ 2147483646 h 422"/>
              <a:gd name="T50" fmla="*/ 2147483646 w 524"/>
              <a:gd name="T51" fmla="*/ 2147483646 h 422"/>
              <a:gd name="T52" fmla="*/ 2147483646 w 524"/>
              <a:gd name="T53" fmla="*/ 2147483646 h 422"/>
              <a:gd name="T54" fmla="*/ 2147483646 w 524"/>
              <a:gd name="T55" fmla="*/ 2147483646 h 422"/>
              <a:gd name="T56" fmla="*/ 2147483646 w 524"/>
              <a:gd name="T57" fmla="*/ 2147483646 h 422"/>
              <a:gd name="T58" fmla="*/ 2147483646 w 524"/>
              <a:gd name="T59" fmla="*/ 2147483646 h 422"/>
              <a:gd name="T60" fmla="*/ 2147483646 w 524"/>
              <a:gd name="T61" fmla="*/ 2147483646 h 422"/>
              <a:gd name="T62" fmla="*/ 2147483646 w 524"/>
              <a:gd name="T63" fmla="*/ 2147483646 h 422"/>
              <a:gd name="T64" fmla="*/ 2147483646 w 524"/>
              <a:gd name="T65" fmla="*/ 2147483646 h 422"/>
              <a:gd name="T66" fmla="*/ 2147483646 w 524"/>
              <a:gd name="T67" fmla="*/ 2147483646 h 422"/>
              <a:gd name="T68" fmla="*/ 2147483646 w 524"/>
              <a:gd name="T69" fmla="*/ 2147483646 h 422"/>
              <a:gd name="T70" fmla="*/ 2147483646 w 524"/>
              <a:gd name="T71" fmla="*/ 2147483646 h 422"/>
              <a:gd name="T72" fmla="*/ 2147483646 w 524"/>
              <a:gd name="T73" fmla="*/ 2147483646 h 422"/>
              <a:gd name="T74" fmla="*/ 2147483646 w 524"/>
              <a:gd name="T75" fmla="*/ 2147483646 h 422"/>
              <a:gd name="T76" fmla="*/ 2147483646 w 524"/>
              <a:gd name="T77" fmla="*/ 2147483646 h 422"/>
              <a:gd name="T78" fmla="*/ 2147483646 w 524"/>
              <a:gd name="T79" fmla="*/ 2147483646 h 422"/>
              <a:gd name="T80" fmla="*/ 2147483646 w 524"/>
              <a:gd name="T81" fmla="*/ 2147483646 h 422"/>
              <a:gd name="T82" fmla="*/ 2147483646 w 524"/>
              <a:gd name="T83" fmla="*/ 2147483646 h 422"/>
              <a:gd name="T84" fmla="*/ 2147483646 w 524"/>
              <a:gd name="T85" fmla="*/ 2147483646 h 422"/>
              <a:gd name="T86" fmla="*/ 2147483646 w 524"/>
              <a:gd name="T87" fmla="*/ 2147483646 h 422"/>
              <a:gd name="T88" fmla="*/ 2147483646 w 524"/>
              <a:gd name="T89" fmla="*/ 2147483646 h 422"/>
              <a:gd name="T90" fmla="*/ 2147483646 w 524"/>
              <a:gd name="T91" fmla="*/ 2147483646 h 422"/>
              <a:gd name="T92" fmla="*/ 2147483646 w 524"/>
              <a:gd name="T93" fmla="*/ 2147483646 h 422"/>
              <a:gd name="T94" fmla="*/ 2147483646 w 524"/>
              <a:gd name="T95" fmla="*/ 2147483646 h 422"/>
              <a:gd name="T96" fmla="*/ 2147483646 w 524"/>
              <a:gd name="T97" fmla="*/ 2147483646 h 422"/>
              <a:gd name="T98" fmla="*/ 2147483646 w 524"/>
              <a:gd name="T99" fmla="*/ 2147483646 h 422"/>
              <a:gd name="T100" fmla="*/ 2147483646 w 524"/>
              <a:gd name="T101" fmla="*/ 2147483646 h 422"/>
              <a:gd name="T102" fmla="*/ 2147483646 w 524"/>
              <a:gd name="T103" fmla="*/ 2147483646 h 422"/>
              <a:gd name="T104" fmla="*/ 2147483646 w 524"/>
              <a:gd name="T105" fmla="*/ 2147483646 h 422"/>
              <a:gd name="T106" fmla="*/ 2147483646 w 524"/>
              <a:gd name="T107" fmla="*/ 2147483646 h 422"/>
              <a:gd name="T108" fmla="*/ 2147483646 w 524"/>
              <a:gd name="T109" fmla="*/ 2147483646 h 422"/>
              <a:gd name="T110" fmla="*/ 2147483646 w 524"/>
              <a:gd name="T111" fmla="*/ 2147483646 h 422"/>
              <a:gd name="T112" fmla="*/ 2147483646 w 524"/>
              <a:gd name="T113" fmla="*/ 2147483646 h 422"/>
              <a:gd name="T114" fmla="*/ 2147483646 w 524"/>
              <a:gd name="T115" fmla="*/ 2147483646 h 422"/>
              <a:gd name="T116" fmla="*/ 2147483646 w 524"/>
              <a:gd name="T117" fmla="*/ 2147483646 h 4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24" h="422">
                <a:moveTo>
                  <a:pt x="519" y="389"/>
                </a:moveTo>
                <a:cubicBezTo>
                  <a:pt x="469" y="372"/>
                  <a:pt x="469" y="372"/>
                  <a:pt x="469" y="372"/>
                </a:cubicBezTo>
                <a:cubicBezTo>
                  <a:pt x="467" y="371"/>
                  <a:pt x="464" y="371"/>
                  <a:pt x="462" y="373"/>
                </a:cubicBezTo>
                <a:cubicBezTo>
                  <a:pt x="460" y="374"/>
                  <a:pt x="458" y="377"/>
                  <a:pt x="458" y="379"/>
                </a:cubicBezTo>
                <a:cubicBezTo>
                  <a:pt x="458" y="388"/>
                  <a:pt x="458" y="388"/>
                  <a:pt x="458" y="388"/>
                </a:cubicBezTo>
                <a:cubicBezTo>
                  <a:pt x="419" y="388"/>
                  <a:pt x="419" y="388"/>
                  <a:pt x="419" y="388"/>
                </a:cubicBezTo>
                <a:cubicBezTo>
                  <a:pt x="415" y="388"/>
                  <a:pt x="411" y="392"/>
                  <a:pt x="411" y="396"/>
                </a:cubicBezTo>
                <a:cubicBezTo>
                  <a:pt x="411" y="401"/>
                  <a:pt x="415" y="404"/>
                  <a:pt x="419" y="404"/>
                </a:cubicBezTo>
                <a:cubicBezTo>
                  <a:pt x="459" y="404"/>
                  <a:pt x="459" y="404"/>
                  <a:pt x="459" y="404"/>
                </a:cubicBezTo>
                <a:cubicBezTo>
                  <a:pt x="459" y="414"/>
                  <a:pt x="459" y="414"/>
                  <a:pt x="459" y="414"/>
                </a:cubicBezTo>
                <a:cubicBezTo>
                  <a:pt x="459" y="417"/>
                  <a:pt x="460" y="419"/>
                  <a:pt x="462" y="420"/>
                </a:cubicBezTo>
                <a:cubicBezTo>
                  <a:pt x="463" y="421"/>
                  <a:pt x="465" y="422"/>
                  <a:pt x="467" y="422"/>
                </a:cubicBezTo>
                <a:cubicBezTo>
                  <a:pt x="467" y="422"/>
                  <a:pt x="468" y="422"/>
                  <a:pt x="469" y="421"/>
                </a:cubicBezTo>
                <a:cubicBezTo>
                  <a:pt x="519" y="404"/>
                  <a:pt x="519" y="404"/>
                  <a:pt x="519" y="404"/>
                </a:cubicBezTo>
                <a:cubicBezTo>
                  <a:pt x="522" y="403"/>
                  <a:pt x="524" y="400"/>
                  <a:pt x="524" y="396"/>
                </a:cubicBezTo>
                <a:cubicBezTo>
                  <a:pt x="524" y="393"/>
                  <a:pt x="522" y="390"/>
                  <a:pt x="519" y="389"/>
                </a:cubicBezTo>
                <a:close/>
                <a:moveTo>
                  <a:pt x="99" y="47"/>
                </a:moveTo>
                <a:cubicBezTo>
                  <a:pt x="410" y="122"/>
                  <a:pt x="410" y="122"/>
                  <a:pt x="410" y="122"/>
                </a:cubicBezTo>
                <a:cubicBezTo>
                  <a:pt x="408" y="131"/>
                  <a:pt x="408" y="131"/>
                  <a:pt x="408" y="131"/>
                </a:cubicBezTo>
                <a:cubicBezTo>
                  <a:pt x="408" y="133"/>
                  <a:pt x="408" y="136"/>
                  <a:pt x="410" y="138"/>
                </a:cubicBezTo>
                <a:cubicBezTo>
                  <a:pt x="411" y="139"/>
                  <a:pt x="414" y="140"/>
                  <a:pt x="416" y="140"/>
                </a:cubicBezTo>
                <a:cubicBezTo>
                  <a:pt x="416" y="140"/>
                  <a:pt x="416" y="140"/>
                  <a:pt x="417" y="140"/>
                </a:cubicBezTo>
                <a:cubicBezTo>
                  <a:pt x="469" y="135"/>
                  <a:pt x="469" y="135"/>
                  <a:pt x="469" y="135"/>
                </a:cubicBezTo>
                <a:cubicBezTo>
                  <a:pt x="472" y="135"/>
                  <a:pt x="475" y="132"/>
                  <a:pt x="476" y="129"/>
                </a:cubicBezTo>
                <a:cubicBezTo>
                  <a:pt x="477" y="126"/>
                  <a:pt x="475" y="122"/>
                  <a:pt x="472" y="121"/>
                </a:cubicBezTo>
                <a:cubicBezTo>
                  <a:pt x="428" y="92"/>
                  <a:pt x="428" y="92"/>
                  <a:pt x="428" y="92"/>
                </a:cubicBezTo>
                <a:cubicBezTo>
                  <a:pt x="426" y="91"/>
                  <a:pt x="424" y="90"/>
                  <a:pt x="421" y="91"/>
                </a:cubicBezTo>
                <a:cubicBezTo>
                  <a:pt x="419" y="92"/>
                  <a:pt x="417" y="94"/>
                  <a:pt x="416" y="97"/>
                </a:cubicBezTo>
                <a:cubicBezTo>
                  <a:pt x="414" y="106"/>
                  <a:pt x="414" y="106"/>
                  <a:pt x="414" y="106"/>
                </a:cubicBezTo>
                <a:cubicBezTo>
                  <a:pt x="103" y="32"/>
                  <a:pt x="103" y="32"/>
                  <a:pt x="103" y="32"/>
                </a:cubicBezTo>
                <a:cubicBezTo>
                  <a:pt x="98" y="31"/>
                  <a:pt x="94" y="34"/>
                  <a:pt x="93" y="38"/>
                </a:cubicBezTo>
                <a:cubicBezTo>
                  <a:pt x="92" y="42"/>
                  <a:pt x="95" y="46"/>
                  <a:pt x="99" y="47"/>
                </a:cubicBezTo>
                <a:close/>
                <a:moveTo>
                  <a:pt x="185" y="125"/>
                </a:moveTo>
                <a:cubicBezTo>
                  <a:pt x="185" y="125"/>
                  <a:pt x="184" y="124"/>
                  <a:pt x="183" y="123"/>
                </a:cubicBezTo>
                <a:cubicBezTo>
                  <a:pt x="184" y="122"/>
                  <a:pt x="184" y="120"/>
                  <a:pt x="183" y="119"/>
                </a:cubicBezTo>
                <a:cubicBezTo>
                  <a:pt x="182" y="118"/>
                  <a:pt x="180" y="118"/>
                  <a:pt x="179" y="119"/>
                </a:cubicBezTo>
                <a:cubicBezTo>
                  <a:pt x="179" y="120"/>
                  <a:pt x="179" y="120"/>
                  <a:pt x="179" y="120"/>
                </a:cubicBezTo>
                <a:cubicBezTo>
                  <a:pt x="178" y="120"/>
                  <a:pt x="177" y="120"/>
                  <a:pt x="176" y="120"/>
                </a:cubicBezTo>
                <a:cubicBezTo>
                  <a:pt x="174" y="120"/>
                  <a:pt x="172" y="121"/>
                  <a:pt x="170" y="123"/>
                </a:cubicBezTo>
                <a:cubicBezTo>
                  <a:pt x="169" y="124"/>
                  <a:pt x="168" y="125"/>
                  <a:pt x="168" y="126"/>
                </a:cubicBezTo>
                <a:cubicBezTo>
                  <a:pt x="168" y="128"/>
                  <a:pt x="170" y="130"/>
                  <a:pt x="170" y="130"/>
                </a:cubicBezTo>
                <a:cubicBezTo>
                  <a:pt x="171" y="131"/>
                  <a:pt x="172" y="132"/>
                  <a:pt x="173" y="132"/>
                </a:cubicBezTo>
                <a:cubicBezTo>
                  <a:pt x="173" y="132"/>
                  <a:pt x="174" y="133"/>
                  <a:pt x="174" y="133"/>
                </a:cubicBezTo>
                <a:cubicBezTo>
                  <a:pt x="174" y="133"/>
                  <a:pt x="174" y="133"/>
                  <a:pt x="174" y="133"/>
                </a:cubicBezTo>
                <a:cubicBezTo>
                  <a:pt x="174" y="133"/>
                  <a:pt x="174" y="133"/>
                  <a:pt x="174" y="133"/>
                </a:cubicBezTo>
                <a:cubicBezTo>
                  <a:pt x="174" y="133"/>
                  <a:pt x="174" y="133"/>
                  <a:pt x="174" y="133"/>
                </a:cubicBezTo>
                <a:cubicBezTo>
                  <a:pt x="174" y="133"/>
                  <a:pt x="174" y="134"/>
                  <a:pt x="174" y="134"/>
                </a:cubicBezTo>
                <a:cubicBezTo>
                  <a:pt x="173" y="135"/>
                  <a:pt x="173" y="135"/>
                  <a:pt x="171" y="135"/>
                </a:cubicBezTo>
                <a:cubicBezTo>
                  <a:pt x="171" y="135"/>
                  <a:pt x="170" y="135"/>
                  <a:pt x="170" y="135"/>
                </a:cubicBezTo>
                <a:cubicBezTo>
                  <a:pt x="169" y="135"/>
                  <a:pt x="169" y="135"/>
                  <a:pt x="169" y="134"/>
                </a:cubicBezTo>
                <a:cubicBezTo>
                  <a:pt x="169" y="134"/>
                  <a:pt x="169" y="134"/>
                  <a:pt x="169" y="134"/>
                </a:cubicBezTo>
                <a:cubicBezTo>
                  <a:pt x="169" y="134"/>
                  <a:pt x="169" y="134"/>
                  <a:pt x="169" y="134"/>
                </a:cubicBezTo>
                <a:cubicBezTo>
                  <a:pt x="168" y="134"/>
                  <a:pt x="167" y="134"/>
                  <a:pt x="167" y="133"/>
                </a:cubicBezTo>
                <a:cubicBezTo>
                  <a:pt x="167" y="133"/>
                  <a:pt x="167" y="132"/>
                  <a:pt x="166" y="132"/>
                </a:cubicBezTo>
                <a:cubicBezTo>
                  <a:pt x="166" y="132"/>
                  <a:pt x="166" y="132"/>
                  <a:pt x="166" y="132"/>
                </a:cubicBezTo>
                <a:cubicBezTo>
                  <a:pt x="166" y="131"/>
                  <a:pt x="164" y="130"/>
                  <a:pt x="163" y="131"/>
                </a:cubicBezTo>
                <a:cubicBezTo>
                  <a:pt x="162" y="131"/>
                  <a:pt x="161" y="133"/>
                  <a:pt x="162" y="134"/>
                </a:cubicBezTo>
                <a:cubicBezTo>
                  <a:pt x="162" y="134"/>
                  <a:pt x="162" y="136"/>
                  <a:pt x="164" y="137"/>
                </a:cubicBezTo>
                <a:cubicBezTo>
                  <a:pt x="164" y="137"/>
                  <a:pt x="164" y="137"/>
                  <a:pt x="164" y="137"/>
                </a:cubicBezTo>
                <a:cubicBezTo>
                  <a:pt x="163" y="138"/>
                  <a:pt x="163" y="140"/>
                  <a:pt x="164" y="141"/>
                </a:cubicBezTo>
                <a:cubicBezTo>
                  <a:pt x="165" y="141"/>
                  <a:pt x="165" y="141"/>
                  <a:pt x="166" y="141"/>
                </a:cubicBezTo>
                <a:cubicBezTo>
                  <a:pt x="167" y="141"/>
                  <a:pt x="167" y="141"/>
                  <a:pt x="168" y="141"/>
                </a:cubicBezTo>
                <a:cubicBezTo>
                  <a:pt x="169" y="139"/>
                  <a:pt x="169" y="139"/>
                  <a:pt x="169" y="139"/>
                </a:cubicBezTo>
                <a:cubicBezTo>
                  <a:pt x="169" y="140"/>
                  <a:pt x="170" y="140"/>
                  <a:pt x="171" y="140"/>
                </a:cubicBezTo>
                <a:cubicBezTo>
                  <a:pt x="171" y="140"/>
                  <a:pt x="171" y="140"/>
                  <a:pt x="172" y="140"/>
                </a:cubicBezTo>
                <a:cubicBezTo>
                  <a:pt x="173" y="140"/>
                  <a:pt x="176" y="139"/>
                  <a:pt x="178" y="137"/>
                </a:cubicBezTo>
                <a:cubicBezTo>
                  <a:pt x="178" y="136"/>
                  <a:pt x="179" y="136"/>
                  <a:pt x="179" y="135"/>
                </a:cubicBezTo>
                <a:cubicBezTo>
                  <a:pt x="179" y="134"/>
                  <a:pt x="179" y="134"/>
                  <a:pt x="179" y="133"/>
                </a:cubicBezTo>
                <a:cubicBezTo>
                  <a:pt x="179" y="132"/>
                  <a:pt x="178" y="130"/>
                  <a:pt x="178" y="129"/>
                </a:cubicBezTo>
                <a:cubicBezTo>
                  <a:pt x="177" y="129"/>
                  <a:pt x="176" y="128"/>
                  <a:pt x="175" y="128"/>
                </a:cubicBezTo>
                <a:cubicBezTo>
                  <a:pt x="175" y="127"/>
                  <a:pt x="174" y="127"/>
                  <a:pt x="174" y="127"/>
                </a:cubicBezTo>
                <a:cubicBezTo>
                  <a:pt x="174" y="127"/>
                  <a:pt x="173" y="126"/>
                  <a:pt x="173" y="126"/>
                </a:cubicBezTo>
                <a:cubicBezTo>
                  <a:pt x="173" y="126"/>
                  <a:pt x="174" y="126"/>
                  <a:pt x="174" y="126"/>
                </a:cubicBezTo>
                <a:cubicBezTo>
                  <a:pt x="174" y="125"/>
                  <a:pt x="175" y="125"/>
                  <a:pt x="176" y="125"/>
                </a:cubicBezTo>
                <a:cubicBezTo>
                  <a:pt x="177" y="125"/>
                  <a:pt x="177" y="125"/>
                  <a:pt x="178" y="125"/>
                </a:cubicBezTo>
                <a:cubicBezTo>
                  <a:pt x="178" y="125"/>
                  <a:pt x="178" y="125"/>
                  <a:pt x="178" y="125"/>
                </a:cubicBezTo>
                <a:cubicBezTo>
                  <a:pt x="178" y="125"/>
                  <a:pt x="178" y="125"/>
                  <a:pt x="178" y="125"/>
                </a:cubicBezTo>
                <a:cubicBezTo>
                  <a:pt x="178" y="125"/>
                  <a:pt x="178" y="125"/>
                  <a:pt x="178" y="125"/>
                </a:cubicBezTo>
                <a:cubicBezTo>
                  <a:pt x="180" y="126"/>
                  <a:pt x="180" y="126"/>
                  <a:pt x="180" y="126"/>
                </a:cubicBezTo>
                <a:cubicBezTo>
                  <a:pt x="180" y="127"/>
                  <a:pt x="180" y="127"/>
                  <a:pt x="180" y="127"/>
                </a:cubicBezTo>
                <a:cubicBezTo>
                  <a:pt x="181" y="128"/>
                  <a:pt x="182" y="128"/>
                  <a:pt x="183" y="128"/>
                </a:cubicBezTo>
                <a:cubicBezTo>
                  <a:pt x="185" y="128"/>
                  <a:pt x="185" y="126"/>
                  <a:pt x="185" y="125"/>
                </a:cubicBezTo>
                <a:close/>
                <a:moveTo>
                  <a:pt x="446" y="314"/>
                </a:moveTo>
                <a:cubicBezTo>
                  <a:pt x="448" y="312"/>
                  <a:pt x="449" y="309"/>
                  <a:pt x="449" y="306"/>
                </a:cubicBezTo>
                <a:cubicBezTo>
                  <a:pt x="449" y="301"/>
                  <a:pt x="446" y="297"/>
                  <a:pt x="441" y="295"/>
                </a:cubicBezTo>
                <a:cubicBezTo>
                  <a:pt x="435" y="292"/>
                  <a:pt x="435" y="292"/>
                  <a:pt x="435" y="292"/>
                </a:cubicBezTo>
                <a:cubicBezTo>
                  <a:pt x="446" y="279"/>
                  <a:pt x="446" y="279"/>
                  <a:pt x="446" y="279"/>
                </a:cubicBezTo>
                <a:cubicBezTo>
                  <a:pt x="448" y="277"/>
                  <a:pt x="449" y="274"/>
                  <a:pt x="449" y="271"/>
                </a:cubicBezTo>
                <a:cubicBezTo>
                  <a:pt x="449" y="266"/>
                  <a:pt x="446" y="261"/>
                  <a:pt x="441" y="260"/>
                </a:cubicBezTo>
                <a:cubicBezTo>
                  <a:pt x="435" y="256"/>
                  <a:pt x="435" y="256"/>
                  <a:pt x="435" y="256"/>
                </a:cubicBezTo>
                <a:cubicBezTo>
                  <a:pt x="446" y="244"/>
                  <a:pt x="446" y="244"/>
                  <a:pt x="446" y="244"/>
                </a:cubicBezTo>
                <a:cubicBezTo>
                  <a:pt x="448" y="242"/>
                  <a:pt x="449" y="239"/>
                  <a:pt x="449" y="235"/>
                </a:cubicBezTo>
                <a:cubicBezTo>
                  <a:pt x="449" y="231"/>
                  <a:pt x="446" y="226"/>
                  <a:pt x="441" y="225"/>
                </a:cubicBezTo>
                <a:cubicBezTo>
                  <a:pt x="435" y="221"/>
                  <a:pt x="435" y="221"/>
                  <a:pt x="435" y="221"/>
                </a:cubicBezTo>
                <a:cubicBezTo>
                  <a:pt x="446" y="208"/>
                  <a:pt x="446" y="208"/>
                  <a:pt x="446" y="208"/>
                </a:cubicBezTo>
                <a:cubicBezTo>
                  <a:pt x="448" y="206"/>
                  <a:pt x="449" y="203"/>
                  <a:pt x="449" y="200"/>
                </a:cubicBezTo>
                <a:cubicBezTo>
                  <a:pt x="449" y="195"/>
                  <a:pt x="445" y="191"/>
                  <a:pt x="441" y="189"/>
                </a:cubicBezTo>
                <a:cubicBezTo>
                  <a:pt x="340" y="151"/>
                  <a:pt x="340" y="151"/>
                  <a:pt x="340" y="151"/>
                </a:cubicBezTo>
                <a:cubicBezTo>
                  <a:pt x="338" y="150"/>
                  <a:pt x="336" y="150"/>
                  <a:pt x="334" y="150"/>
                </a:cubicBezTo>
                <a:cubicBezTo>
                  <a:pt x="330" y="150"/>
                  <a:pt x="325" y="152"/>
                  <a:pt x="322" y="156"/>
                </a:cubicBezTo>
                <a:cubicBezTo>
                  <a:pt x="290" y="192"/>
                  <a:pt x="290" y="192"/>
                  <a:pt x="290" y="192"/>
                </a:cubicBezTo>
                <a:cubicBezTo>
                  <a:pt x="288" y="195"/>
                  <a:pt x="287" y="197"/>
                  <a:pt x="287" y="201"/>
                </a:cubicBezTo>
                <a:cubicBezTo>
                  <a:pt x="287" y="206"/>
                  <a:pt x="291" y="210"/>
                  <a:pt x="295" y="212"/>
                </a:cubicBezTo>
                <a:cubicBezTo>
                  <a:pt x="303" y="215"/>
                  <a:pt x="303" y="215"/>
                  <a:pt x="303" y="215"/>
                </a:cubicBezTo>
                <a:cubicBezTo>
                  <a:pt x="290" y="227"/>
                  <a:pt x="290" y="227"/>
                  <a:pt x="290" y="227"/>
                </a:cubicBezTo>
                <a:cubicBezTo>
                  <a:pt x="290" y="228"/>
                  <a:pt x="290" y="228"/>
                  <a:pt x="290" y="228"/>
                </a:cubicBezTo>
                <a:cubicBezTo>
                  <a:pt x="288" y="230"/>
                  <a:pt x="287" y="233"/>
                  <a:pt x="287" y="236"/>
                </a:cubicBezTo>
                <a:cubicBezTo>
                  <a:pt x="287" y="241"/>
                  <a:pt x="291" y="246"/>
                  <a:pt x="295" y="247"/>
                </a:cubicBezTo>
                <a:cubicBezTo>
                  <a:pt x="303" y="250"/>
                  <a:pt x="303" y="250"/>
                  <a:pt x="303" y="250"/>
                </a:cubicBezTo>
                <a:cubicBezTo>
                  <a:pt x="290" y="263"/>
                  <a:pt x="290" y="263"/>
                  <a:pt x="290" y="263"/>
                </a:cubicBezTo>
                <a:cubicBezTo>
                  <a:pt x="290" y="263"/>
                  <a:pt x="290" y="263"/>
                  <a:pt x="290" y="263"/>
                </a:cubicBezTo>
                <a:cubicBezTo>
                  <a:pt x="288" y="265"/>
                  <a:pt x="287" y="268"/>
                  <a:pt x="287" y="271"/>
                </a:cubicBezTo>
                <a:cubicBezTo>
                  <a:pt x="287" y="276"/>
                  <a:pt x="291" y="281"/>
                  <a:pt x="295" y="282"/>
                </a:cubicBezTo>
                <a:cubicBezTo>
                  <a:pt x="303" y="285"/>
                  <a:pt x="303" y="285"/>
                  <a:pt x="303" y="285"/>
                </a:cubicBezTo>
                <a:cubicBezTo>
                  <a:pt x="290" y="298"/>
                  <a:pt x="290" y="298"/>
                  <a:pt x="290" y="298"/>
                </a:cubicBezTo>
                <a:cubicBezTo>
                  <a:pt x="290" y="298"/>
                  <a:pt x="290" y="298"/>
                  <a:pt x="290" y="298"/>
                </a:cubicBezTo>
                <a:cubicBezTo>
                  <a:pt x="288" y="300"/>
                  <a:pt x="287" y="303"/>
                  <a:pt x="287" y="306"/>
                </a:cubicBezTo>
                <a:cubicBezTo>
                  <a:pt x="287" y="311"/>
                  <a:pt x="291" y="316"/>
                  <a:pt x="295" y="317"/>
                </a:cubicBezTo>
                <a:cubicBezTo>
                  <a:pt x="396" y="356"/>
                  <a:pt x="396" y="356"/>
                  <a:pt x="396" y="356"/>
                </a:cubicBezTo>
                <a:cubicBezTo>
                  <a:pt x="398" y="356"/>
                  <a:pt x="400" y="357"/>
                  <a:pt x="401" y="357"/>
                </a:cubicBezTo>
                <a:cubicBezTo>
                  <a:pt x="406" y="357"/>
                  <a:pt x="411" y="355"/>
                  <a:pt x="414" y="351"/>
                </a:cubicBezTo>
                <a:lnTo>
                  <a:pt x="446" y="314"/>
                </a:lnTo>
                <a:close/>
                <a:moveTo>
                  <a:pt x="402" y="305"/>
                </a:moveTo>
                <a:cubicBezTo>
                  <a:pt x="306" y="269"/>
                  <a:pt x="306" y="269"/>
                  <a:pt x="306" y="269"/>
                </a:cubicBezTo>
                <a:cubicBezTo>
                  <a:pt x="319" y="256"/>
                  <a:pt x="319" y="256"/>
                  <a:pt x="319" y="256"/>
                </a:cubicBezTo>
                <a:cubicBezTo>
                  <a:pt x="396" y="285"/>
                  <a:pt x="396" y="285"/>
                  <a:pt x="396" y="285"/>
                </a:cubicBezTo>
                <a:cubicBezTo>
                  <a:pt x="398" y="286"/>
                  <a:pt x="400" y="286"/>
                  <a:pt x="401" y="286"/>
                </a:cubicBezTo>
                <a:cubicBezTo>
                  <a:pt x="406" y="286"/>
                  <a:pt x="411" y="284"/>
                  <a:pt x="414" y="280"/>
                </a:cubicBezTo>
                <a:cubicBezTo>
                  <a:pt x="424" y="269"/>
                  <a:pt x="424" y="269"/>
                  <a:pt x="424" y="269"/>
                </a:cubicBezTo>
                <a:cubicBezTo>
                  <a:pt x="430" y="272"/>
                  <a:pt x="430" y="272"/>
                  <a:pt x="430" y="272"/>
                </a:cubicBezTo>
                <a:cubicBezTo>
                  <a:pt x="402" y="305"/>
                  <a:pt x="402" y="305"/>
                  <a:pt x="402" y="305"/>
                </a:cubicBezTo>
                <a:cubicBezTo>
                  <a:pt x="402" y="305"/>
                  <a:pt x="402" y="305"/>
                  <a:pt x="402" y="305"/>
                </a:cubicBezTo>
                <a:cubicBezTo>
                  <a:pt x="402" y="305"/>
                  <a:pt x="402" y="305"/>
                  <a:pt x="402" y="305"/>
                </a:cubicBezTo>
                <a:close/>
                <a:moveTo>
                  <a:pt x="402" y="270"/>
                </a:moveTo>
                <a:cubicBezTo>
                  <a:pt x="402" y="270"/>
                  <a:pt x="402" y="270"/>
                  <a:pt x="402" y="270"/>
                </a:cubicBezTo>
                <a:cubicBezTo>
                  <a:pt x="306" y="234"/>
                  <a:pt x="306" y="234"/>
                  <a:pt x="306" y="234"/>
                </a:cubicBezTo>
                <a:cubicBezTo>
                  <a:pt x="319" y="221"/>
                  <a:pt x="319" y="221"/>
                  <a:pt x="319" y="221"/>
                </a:cubicBezTo>
                <a:cubicBezTo>
                  <a:pt x="396" y="250"/>
                  <a:pt x="396" y="250"/>
                  <a:pt x="396" y="250"/>
                </a:cubicBezTo>
                <a:cubicBezTo>
                  <a:pt x="398" y="251"/>
                  <a:pt x="400" y="251"/>
                  <a:pt x="401" y="251"/>
                </a:cubicBezTo>
                <a:cubicBezTo>
                  <a:pt x="406" y="251"/>
                  <a:pt x="411" y="249"/>
                  <a:pt x="414" y="245"/>
                </a:cubicBezTo>
                <a:cubicBezTo>
                  <a:pt x="408" y="240"/>
                  <a:pt x="408" y="240"/>
                  <a:pt x="408" y="240"/>
                </a:cubicBezTo>
                <a:cubicBezTo>
                  <a:pt x="414" y="245"/>
                  <a:pt x="414" y="245"/>
                  <a:pt x="414" y="245"/>
                </a:cubicBezTo>
                <a:cubicBezTo>
                  <a:pt x="424" y="234"/>
                  <a:pt x="424" y="234"/>
                  <a:pt x="424" y="234"/>
                </a:cubicBezTo>
                <a:cubicBezTo>
                  <a:pt x="430" y="237"/>
                  <a:pt x="430" y="237"/>
                  <a:pt x="430" y="237"/>
                </a:cubicBezTo>
                <a:lnTo>
                  <a:pt x="402" y="270"/>
                </a:lnTo>
                <a:close/>
                <a:moveTo>
                  <a:pt x="334" y="166"/>
                </a:moveTo>
                <a:cubicBezTo>
                  <a:pt x="334" y="166"/>
                  <a:pt x="334" y="166"/>
                  <a:pt x="334" y="166"/>
                </a:cubicBezTo>
                <a:cubicBezTo>
                  <a:pt x="430" y="202"/>
                  <a:pt x="430" y="202"/>
                  <a:pt x="430" y="202"/>
                </a:cubicBezTo>
                <a:cubicBezTo>
                  <a:pt x="402" y="235"/>
                  <a:pt x="402" y="235"/>
                  <a:pt x="402" y="235"/>
                </a:cubicBezTo>
                <a:cubicBezTo>
                  <a:pt x="402" y="235"/>
                  <a:pt x="402" y="235"/>
                  <a:pt x="402" y="235"/>
                </a:cubicBezTo>
                <a:cubicBezTo>
                  <a:pt x="402" y="235"/>
                  <a:pt x="402" y="235"/>
                  <a:pt x="402" y="235"/>
                </a:cubicBezTo>
                <a:cubicBezTo>
                  <a:pt x="306" y="199"/>
                  <a:pt x="306" y="199"/>
                  <a:pt x="306" y="199"/>
                </a:cubicBezTo>
                <a:lnTo>
                  <a:pt x="334" y="166"/>
                </a:lnTo>
                <a:close/>
                <a:moveTo>
                  <a:pt x="402" y="341"/>
                </a:moveTo>
                <a:cubicBezTo>
                  <a:pt x="306" y="305"/>
                  <a:pt x="306" y="305"/>
                  <a:pt x="306" y="305"/>
                </a:cubicBezTo>
                <a:cubicBezTo>
                  <a:pt x="319" y="291"/>
                  <a:pt x="319" y="291"/>
                  <a:pt x="319" y="291"/>
                </a:cubicBezTo>
                <a:cubicBezTo>
                  <a:pt x="396" y="320"/>
                  <a:pt x="396" y="320"/>
                  <a:pt x="396" y="320"/>
                </a:cubicBezTo>
                <a:cubicBezTo>
                  <a:pt x="398" y="321"/>
                  <a:pt x="400" y="321"/>
                  <a:pt x="401" y="321"/>
                </a:cubicBezTo>
                <a:cubicBezTo>
                  <a:pt x="406" y="321"/>
                  <a:pt x="411" y="320"/>
                  <a:pt x="414" y="316"/>
                </a:cubicBezTo>
                <a:cubicBezTo>
                  <a:pt x="424" y="304"/>
                  <a:pt x="424" y="304"/>
                  <a:pt x="424" y="304"/>
                </a:cubicBezTo>
                <a:cubicBezTo>
                  <a:pt x="430" y="307"/>
                  <a:pt x="430" y="307"/>
                  <a:pt x="430" y="307"/>
                </a:cubicBezTo>
                <a:cubicBezTo>
                  <a:pt x="402" y="340"/>
                  <a:pt x="402" y="340"/>
                  <a:pt x="402" y="340"/>
                </a:cubicBezTo>
                <a:cubicBezTo>
                  <a:pt x="402" y="340"/>
                  <a:pt x="402" y="341"/>
                  <a:pt x="402" y="341"/>
                </a:cubicBezTo>
                <a:close/>
                <a:moveTo>
                  <a:pt x="379" y="196"/>
                </a:moveTo>
                <a:cubicBezTo>
                  <a:pt x="379" y="195"/>
                  <a:pt x="379" y="194"/>
                  <a:pt x="377" y="193"/>
                </a:cubicBezTo>
                <a:cubicBezTo>
                  <a:pt x="378" y="192"/>
                  <a:pt x="378" y="191"/>
                  <a:pt x="377" y="190"/>
                </a:cubicBezTo>
                <a:cubicBezTo>
                  <a:pt x="376" y="189"/>
                  <a:pt x="375" y="189"/>
                  <a:pt x="374" y="190"/>
                </a:cubicBezTo>
                <a:cubicBezTo>
                  <a:pt x="373" y="191"/>
                  <a:pt x="373" y="191"/>
                  <a:pt x="373" y="191"/>
                </a:cubicBezTo>
                <a:cubicBezTo>
                  <a:pt x="372" y="191"/>
                  <a:pt x="371" y="191"/>
                  <a:pt x="370" y="191"/>
                </a:cubicBezTo>
                <a:cubicBezTo>
                  <a:pt x="369" y="191"/>
                  <a:pt x="366" y="191"/>
                  <a:pt x="364" y="193"/>
                </a:cubicBezTo>
                <a:cubicBezTo>
                  <a:pt x="363" y="194"/>
                  <a:pt x="363" y="196"/>
                  <a:pt x="363" y="197"/>
                </a:cubicBezTo>
                <a:cubicBezTo>
                  <a:pt x="363" y="199"/>
                  <a:pt x="364" y="200"/>
                  <a:pt x="365" y="201"/>
                </a:cubicBezTo>
                <a:cubicBezTo>
                  <a:pt x="365" y="202"/>
                  <a:pt x="366" y="202"/>
                  <a:pt x="367" y="202"/>
                </a:cubicBezTo>
                <a:cubicBezTo>
                  <a:pt x="367" y="203"/>
                  <a:pt x="368" y="203"/>
                  <a:pt x="368" y="203"/>
                </a:cubicBezTo>
                <a:cubicBezTo>
                  <a:pt x="369" y="204"/>
                  <a:pt x="369" y="204"/>
                  <a:pt x="369" y="204"/>
                </a:cubicBezTo>
                <a:cubicBezTo>
                  <a:pt x="369" y="204"/>
                  <a:pt x="369" y="204"/>
                  <a:pt x="369" y="204"/>
                </a:cubicBezTo>
                <a:cubicBezTo>
                  <a:pt x="369" y="204"/>
                  <a:pt x="369" y="204"/>
                  <a:pt x="369" y="204"/>
                </a:cubicBezTo>
                <a:cubicBezTo>
                  <a:pt x="369" y="204"/>
                  <a:pt x="369" y="204"/>
                  <a:pt x="368" y="204"/>
                </a:cubicBezTo>
                <a:cubicBezTo>
                  <a:pt x="368" y="205"/>
                  <a:pt x="367" y="205"/>
                  <a:pt x="366" y="205"/>
                </a:cubicBezTo>
                <a:cubicBezTo>
                  <a:pt x="365" y="205"/>
                  <a:pt x="364" y="205"/>
                  <a:pt x="364" y="205"/>
                </a:cubicBezTo>
                <a:cubicBezTo>
                  <a:pt x="363" y="205"/>
                  <a:pt x="363" y="205"/>
                  <a:pt x="363" y="205"/>
                </a:cubicBezTo>
                <a:cubicBezTo>
                  <a:pt x="363" y="205"/>
                  <a:pt x="363" y="205"/>
                  <a:pt x="363" y="205"/>
                </a:cubicBezTo>
                <a:cubicBezTo>
                  <a:pt x="363" y="205"/>
                  <a:pt x="363" y="205"/>
                  <a:pt x="363" y="205"/>
                </a:cubicBezTo>
                <a:cubicBezTo>
                  <a:pt x="362" y="205"/>
                  <a:pt x="362" y="204"/>
                  <a:pt x="361" y="203"/>
                </a:cubicBezTo>
                <a:cubicBezTo>
                  <a:pt x="361" y="203"/>
                  <a:pt x="361" y="203"/>
                  <a:pt x="361" y="203"/>
                </a:cubicBezTo>
                <a:cubicBezTo>
                  <a:pt x="361" y="203"/>
                  <a:pt x="361" y="203"/>
                  <a:pt x="361" y="203"/>
                </a:cubicBezTo>
                <a:cubicBezTo>
                  <a:pt x="361" y="203"/>
                  <a:pt x="361" y="203"/>
                  <a:pt x="361" y="203"/>
                </a:cubicBezTo>
                <a:cubicBezTo>
                  <a:pt x="360" y="201"/>
                  <a:pt x="359" y="201"/>
                  <a:pt x="357" y="201"/>
                </a:cubicBezTo>
                <a:cubicBezTo>
                  <a:pt x="356" y="202"/>
                  <a:pt x="356" y="203"/>
                  <a:pt x="356" y="204"/>
                </a:cubicBezTo>
                <a:cubicBezTo>
                  <a:pt x="356" y="204"/>
                  <a:pt x="357" y="206"/>
                  <a:pt x="358" y="208"/>
                </a:cubicBezTo>
                <a:cubicBezTo>
                  <a:pt x="358" y="208"/>
                  <a:pt x="358" y="208"/>
                  <a:pt x="358" y="208"/>
                </a:cubicBezTo>
                <a:cubicBezTo>
                  <a:pt x="357" y="209"/>
                  <a:pt x="358" y="210"/>
                  <a:pt x="359" y="211"/>
                </a:cubicBezTo>
                <a:cubicBezTo>
                  <a:pt x="359" y="212"/>
                  <a:pt x="360" y="212"/>
                  <a:pt x="360" y="212"/>
                </a:cubicBezTo>
                <a:cubicBezTo>
                  <a:pt x="361" y="212"/>
                  <a:pt x="362" y="212"/>
                  <a:pt x="362" y="211"/>
                </a:cubicBezTo>
                <a:cubicBezTo>
                  <a:pt x="363" y="210"/>
                  <a:pt x="363" y="210"/>
                  <a:pt x="363" y="210"/>
                </a:cubicBezTo>
                <a:cubicBezTo>
                  <a:pt x="364" y="210"/>
                  <a:pt x="365" y="210"/>
                  <a:pt x="366" y="210"/>
                </a:cubicBezTo>
                <a:cubicBezTo>
                  <a:pt x="366" y="210"/>
                  <a:pt x="366" y="210"/>
                  <a:pt x="366" y="210"/>
                </a:cubicBezTo>
                <a:cubicBezTo>
                  <a:pt x="368" y="210"/>
                  <a:pt x="370" y="210"/>
                  <a:pt x="372" y="208"/>
                </a:cubicBezTo>
                <a:cubicBezTo>
                  <a:pt x="373" y="207"/>
                  <a:pt x="373" y="206"/>
                  <a:pt x="373" y="205"/>
                </a:cubicBezTo>
                <a:cubicBezTo>
                  <a:pt x="373" y="205"/>
                  <a:pt x="374" y="204"/>
                  <a:pt x="374" y="204"/>
                </a:cubicBezTo>
                <a:cubicBezTo>
                  <a:pt x="374" y="202"/>
                  <a:pt x="373" y="201"/>
                  <a:pt x="372" y="200"/>
                </a:cubicBezTo>
                <a:cubicBezTo>
                  <a:pt x="371" y="199"/>
                  <a:pt x="370" y="199"/>
                  <a:pt x="370" y="198"/>
                </a:cubicBezTo>
                <a:cubicBezTo>
                  <a:pt x="369" y="198"/>
                  <a:pt x="368" y="197"/>
                  <a:pt x="368" y="197"/>
                </a:cubicBezTo>
                <a:cubicBezTo>
                  <a:pt x="368" y="197"/>
                  <a:pt x="368" y="197"/>
                  <a:pt x="368" y="197"/>
                </a:cubicBezTo>
                <a:cubicBezTo>
                  <a:pt x="368" y="197"/>
                  <a:pt x="368" y="197"/>
                  <a:pt x="368" y="196"/>
                </a:cubicBezTo>
                <a:cubicBezTo>
                  <a:pt x="368" y="196"/>
                  <a:pt x="369" y="196"/>
                  <a:pt x="370" y="196"/>
                </a:cubicBezTo>
                <a:cubicBezTo>
                  <a:pt x="371" y="196"/>
                  <a:pt x="372" y="196"/>
                  <a:pt x="372" y="196"/>
                </a:cubicBezTo>
                <a:cubicBezTo>
                  <a:pt x="372" y="196"/>
                  <a:pt x="372" y="196"/>
                  <a:pt x="373" y="196"/>
                </a:cubicBezTo>
                <a:cubicBezTo>
                  <a:pt x="373" y="196"/>
                  <a:pt x="373" y="196"/>
                  <a:pt x="373" y="196"/>
                </a:cubicBezTo>
                <a:cubicBezTo>
                  <a:pt x="373" y="196"/>
                  <a:pt x="373" y="196"/>
                  <a:pt x="373" y="196"/>
                </a:cubicBezTo>
                <a:cubicBezTo>
                  <a:pt x="374" y="196"/>
                  <a:pt x="374" y="197"/>
                  <a:pt x="375" y="197"/>
                </a:cubicBezTo>
                <a:cubicBezTo>
                  <a:pt x="375" y="197"/>
                  <a:pt x="375" y="197"/>
                  <a:pt x="375" y="197"/>
                </a:cubicBezTo>
                <a:cubicBezTo>
                  <a:pt x="375" y="198"/>
                  <a:pt x="376" y="199"/>
                  <a:pt x="378" y="199"/>
                </a:cubicBezTo>
                <a:cubicBezTo>
                  <a:pt x="379" y="198"/>
                  <a:pt x="380" y="197"/>
                  <a:pt x="379" y="196"/>
                </a:cubicBezTo>
                <a:close/>
                <a:moveTo>
                  <a:pt x="386" y="388"/>
                </a:moveTo>
                <a:cubicBezTo>
                  <a:pt x="37" y="388"/>
                  <a:pt x="37" y="388"/>
                  <a:pt x="37" y="388"/>
                </a:cubicBezTo>
                <a:cubicBezTo>
                  <a:pt x="35" y="388"/>
                  <a:pt x="34" y="387"/>
                  <a:pt x="34" y="385"/>
                </a:cubicBezTo>
                <a:cubicBezTo>
                  <a:pt x="34" y="65"/>
                  <a:pt x="34" y="65"/>
                  <a:pt x="34" y="65"/>
                </a:cubicBezTo>
                <a:cubicBezTo>
                  <a:pt x="43" y="65"/>
                  <a:pt x="43" y="65"/>
                  <a:pt x="43" y="65"/>
                </a:cubicBezTo>
                <a:cubicBezTo>
                  <a:pt x="46" y="65"/>
                  <a:pt x="48" y="64"/>
                  <a:pt x="50" y="62"/>
                </a:cubicBezTo>
                <a:cubicBezTo>
                  <a:pt x="51" y="60"/>
                  <a:pt x="52" y="57"/>
                  <a:pt x="51" y="54"/>
                </a:cubicBezTo>
                <a:cubicBezTo>
                  <a:pt x="33" y="5"/>
                  <a:pt x="33" y="5"/>
                  <a:pt x="33" y="5"/>
                </a:cubicBezTo>
                <a:cubicBezTo>
                  <a:pt x="32" y="2"/>
                  <a:pt x="29" y="0"/>
                  <a:pt x="26" y="0"/>
                </a:cubicBezTo>
                <a:cubicBezTo>
                  <a:pt x="22" y="0"/>
                  <a:pt x="19" y="2"/>
                  <a:pt x="18" y="5"/>
                </a:cubicBezTo>
                <a:cubicBezTo>
                  <a:pt x="1" y="55"/>
                  <a:pt x="1" y="55"/>
                  <a:pt x="1" y="55"/>
                </a:cubicBezTo>
                <a:cubicBezTo>
                  <a:pt x="0" y="57"/>
                  <a:pt x="0" y="60"/>
                  <a:pt x="2" y="62"/>
                </a:cubicBezTo>
                <a:cubicBezTo>
                  <a:pt x="3" y="64"/>
                  <a:pt x="6" y="65"/>
                  <a:pt x="8" y="65"/>
                </a:cubicBezTo>
                <a:cubicBezTo>
                  <a:pt x="8" y="65"/>
                  <a:pt x="8" y="65"/>
                  <a:pt x="8" y="65"/>
                </a:cubicBezTo>
                <a:cubicBezTo>
                  <a:pt x="18" y="65"/>
                  <a:pt x="18" y="65"/>
                  <a:pt x="18" y="65"/>
                </a:cubicBezTo>
                <a:cubicBezTo>
                  <a:pt x="18" y="385"/>
                  <a:pt x="18" y="385"/>
                  <a:pt x="18" y="385"/>
                </a:cubicBezTo>
                <a:cubicBezTo>
                  <a:pt x="18" y="396"/>
                  <a:pt x="26" y="404"/>
                  <a:pt x="37" y="404"/>
                </a:cubicBezTo>
                <a:cubicBezTo>
                  <a:pt x="37" y="404"/>
                  <a:pt x="37" y="404"/>
                  <a:pt x="37" y="404"/>
                </a:cubicBezTo>
                <a:cubicBezTo>
                  <a:pt x="386" y="404"/>
                  <a:pt x="386" y="404"/>
                  <a:pt x="386" y="404"/>
                </a:cubicBezTo>
                <a:cubicBezTo>
                  <a:pt x="390" y="404"/>
                  <a:pt x="394" y="401"/>
                  <a:pt x="394" y="396"/>
                </a:cubicBezTo>
                <a:cubicBezTo>
                  <a:pt x="394" y="392"/>
                  <a:pt x="390" y="388"/>
                  <a:pt x="386" y="388"/>
                </a:cubicBezTo>
                <a:close/>
                <a:moveTo>
                  <a:pt x="255" y="130"/>
                </a:moveTo>
                <a:cubicBezTo>
                  <a:pt x="255" y="125"/>
                  <a:pt x="251" y="120"/>
                  <a:pt x="247" y="119"/>
                </a:cubicBezTo>
                <a:cubicBezTo>
                  <a:pt x="145" y="80"/>
                  <a:pt x="145" y="80"/>
                  <a:pt x="145" y="80"/>
                </a:cubicBezTo>
                <a:cubicBezTo>
                  <a:pt x="144" y="80"/>
                  <a:pt x="142" y="79"/>
                  <a:pt x="140" y="79"/>
                </a:cubicBezTo>
                <a:cubicBezTo>
                  <a:pt x="135" y="80"/>
                  <a:pt x="131" y="81"/>
                  <a:pt x="127" y="85"/>
                </a:cubicBezTo>
                <a:cubicBezTo>
                  <a:pt x="96" y="122"/>
                  <a:pt x="96" y="122"/>
                  <a:pt x="96" y="122"/>
                </a:cubicBezTo>
                <a:cubicBezTo>
                  <a:pt x="94" y="124"/>
                  <a:pt x="93" y="127"/>
                  <a:pt x="93" y="130"/>
                </a:cubicBezTo>
                <a:cubicBezTo>
                  <a:pt x="93" y="135"/>
                  <a:pt x="96" y="140"/>
                  <a:pt x="101" y="141"/>
                </a:cubicBezTo>
                <a:cubicBezTo>
                  <a:pt x="108" y="144"/>
                  <a:pt x="108" y="144"/>
                  <a:pt x="108" y="144"/>
                </a:cubicBezTo>
                <a:cubicBezTo>
                  <a:pt x="96" y="157"/>
                  <a:pt x="96" y="157"/>
                  <a:pt x="96" y="157"/>
                </a:cubicBezTo>
                <a:cubicBezTo>
                  <a:pt x="96" y="157"/>
                  <a:pt x="96" y="157"/>
                  <a:pt x="96" y="157"/>
                </a:cubicBezTo>
                <a:cubicBezTo>
                  <a:pt x="94" y="159"/>
                  <a:pt x="93" y="162"/>
                  <a:pt x="93" y="165"/>
                </a:cubicBezTo>
                <a:cubicBezTo>
                  <a:pt x="93" y="170"/>
                  <a:pt x="96" y="175"/>
                  <a:pt x="100" y="176"/>
                </a:cubicBezTo>
                <a:cubicBezTo>
                  <a:pt x="108" y="179"/>
                  <a:pt x="108" y="179"/>
                  <a:pt x="108" y="179"/>
                </a:cubicBezTo>
                <a:cubicBezTo>
                  <a:pt x="96" y="192"/>
                  <a:pt x="96" y="192"/>
                  <a:pt x="96" y="192"/>
                </a:cubicBezTo>
                <a:cubicBezTo>
                  <a:pt x="96" y="192"/>
                  <a:pt x="96" y="192"/>
                  <a:pt x="96" y="192"/>
                </a:cubicBezTo>
                <a:cubicBezTo>
                  <a:pt x="94" y="195"/>
                  <a:pt x="93" y="197"/>
                  <a:pt x="93" y="201"/>
                </a:cubicBezTo>
                <a:cubicBezTo>
                  <a:pt x="93" y="206"/>
                  <a:pt x="96" y="210"/>
                  <a:pt x="100" y="212"/>
                </a:cubicBezTo>
                <a:cubicBezTo>
                  <a:pt x="108" y="215"/>
                  <a:pt x="108" y="215"/>
                  <a:pt x="108" y="215"/>
                </a:cubicBezTo>
                <a:cubicBezTo>
                  <a:pt x="96" y="227"/>
                  <a:pt x="96" y="227"/>
                  <a:pt x="96" y="227"/>
                </a:cubicBezTo>
                <a:cubicBezTo>
                  <a:pt x="96" y="228"/>
                  <a:pt x="96" y="228"/>
                  <a:pt x="96" y="228"/>
                </a:cubicBezTo>
                <a:cubicBezTo>
                  <a:pt x="94" y="230"/>
                  <a:pt x="93" y="233"/>
                  <a:pt x="93" y="236"/>
                </a:cubicBezTo>
                <a:cubicBezTo>
                  <a:pt x="93" y="241"/>
                  <a:pt x="96" y="246"/>
                  <a:pt x="100" y="247"/>
                </a:cubicBezTo>
                <a:cubicBezTo>
                  <a:pt x="108" y="250"/>
                  <a:pt x="108" y="250"/>
                  <a:pt x="108" y="250"/>
                </a:cubicBezTo>
                <a:cubicBezTo>
                  <a:pt x="96" y="263"/>
                  <a:pt x="96" y="263"/>
                  <a:pt x="96" y="263"/>
                </a:cubicBezTo>
                <a:cubicBezTo>
                  <a:pt x="96" y="263"/>
                  <a:pt x="96" y="263"/>
                  <a:pt x="96" y="263"/>
                </a:cubicBezTo>
                <a:cubicBezTo>
                  <a:pt x="94" y="265"/>
                  <a:pt x="93" y="268"/>
                  <a:pt x="93" y="271"/>
                </a:cubicBezTo>
                <a:cubicBezTo>
                  <a:pt x="93" y="276"/>
                  <a:pt x="96" y="281"/>
                  <a:pt x="100" y="282"/>
                </a:cubicBezTo>
                <a:cubicBezTo>
                  <a:pt x="108" y="285"/>
                  <a:pt x="108" y="285"/>
                  <a:pt x="108" y="285"/>
                </a:cubicBezTo>
                <a:cubicBezTo>
                  <a:pt x="96" y="298"/>
                  <a:pt x="96" y="298"/>
                  <a:pt x="96" y="298"/>
                </a:cubicBezTo>
                <a:cubicBezTo>
                  <a:pt x="96" y="298"/>
                  <a:pt x="96" y="298"/>
                  <a:pt x="96" y="298"/>
                </a:cubicBezTo>
                <a:cubicBezTo>
                  <a:pt x="94" y="300"/>
                  <a:pt x="93" y="303"/>
                  <a:pt x="93" y="306"/>
                </a:cubicBezTo>
                <a:cubicBezTo>
                  <a:pt x="93" y="311"/>
                  <a:pt x="96" y="316"/>
                  <a:pt x="100" y="317"/>
                </a:cubicBezTo>
                <a:cubicBezTo>
                  <a:pt x="202" y="356"/>
                  <a:pt x="202" y="356"/>
                  <a:pt x="202" y="356"/>
                </a:cubicBezTo>
                <a:cubicBezTo>
                  <a:pt x="204" y="356"/>
                  <a:pt x="205" y="357"/>
                  <a:pt x="207" y="357"/>
                </a:cubicBezTo>
                <a:cubicBezTo>
                  <a:pt x="212" y="357"/>
                  <a:pt x="216" y="355"/>
                  <a:pt x="220" y="351"/>
                </a:cubicBezTo>
                <a:cubicBezTo>
                  <a:pt x="252" y="314"/>
                  <a:pt x="252" y="314"/>
                  <a:pt x="252" y="314"/>
                </a:cubicBezTo>
                <a:cubicBezTo>
                  <a:pt x="253" y="312"/>
                  <a:pt x="255" y="309"/>
                  <a:pt x="255" y="306"/>
                </a:cubicBezTo>
                <a:cubicBezTo>
                  <a:pt x="255" y="301"/>
                  <a:pt x="251" y="297"/>
                  <a:pt x="247" y="295"/>
                </a:cubicBezTo>
                <a:cubicBezTo>
                  <a:pt x="241" y="292"/>
                  <a:pt x="241" y="292"/>
                  <a:pt x="241" y="292"/>
                </a:cubicBezTo>
                <a:cubicBezTo>
                  <a:pt x="252" y="279"/>
                  <a:pt x="252" y="279"/>
                  <a:pt x="252" y="279"/>
                </a:cubicBezTo>
                <a:cubicBezTo>
                  <a:pt x="253" y="277"/>
                  <a:pt x="255" y="274"/>
                  <a:pt x="255" y="271"/>
                </a:cubicBezTo>
                <a:cubicBezTo>
                  <a:pt x="255" y="266"/>
                  <a:pt x="251" y="261"/>
                  <a:pt x="247" y="260"/>
                </a:cubicBezTo>
                <a:cubicBezTo>
                  <a:pt x="241" y="256"/>
                  <a:pt x="241" y="256"/>
                  <a:pt x="241" y="256"/>
                </a:cubicBezTo>
                <a:cubicBezTo>
                  <a:pt x="252" y="244"/>
                  <a:pt x="252" y="244"/>
                  <a:pt x="252" y="244"/>
                </a:cubicBezTo>
                <a:cubicBezTo>
                  <a:pt x="253" y="242"/>
                  <a:pt x="255" y="239"/>
                  <a:pt x="255" y="235"/>
                </a:cubicBezTo>
                <a:cubicBezTo>
                  <a:pt x="255" y="231"/>
                  <a:pt x="251" y="226"/>
                  <a:pt x="247" y="225"/>
                </a:cubicBezTo>
                <a:cubicBezTo>
                  <a:pt x="241" y="221"/>
                  <a:pt x="241" y="221"/>
                  <a:pt x="241" y="221"/>
                </a:cubicBezTo>
                <a:cubicBezTo>
                  <a:pt x="252" y="208"/>
                  <a:pt x="252" y="208"/>
                  <a:pt x="252" y="208"/>
                </a:cubicBezTo>
                <a:cubicBezTo>
                  <a:pt x="253" y="206"/>
                  <a:pt x="255" y="203"/>
                  <a:pt x="255" y="200"/>
                </a:cubicBezTo>
                <a:cubicBezTo>
                  <a:pt x="255" y="195"/>
                  <a:pt x="251" y="191"/>
                  <a:pt x="247" y="189"/>
                </a:cubicBezTo>
                <a:cubicBezTo>
                  <a:pt x="241" y="186"/>
                  <a:pt x="241" y="186"/>
                  <a:pt x="241" y="186"/>
                </a:cubicBezTo>
                <a:cubicBezTo>
                  <a:pt x="252" y="173"/>
                  <a:pt x="252" y="173"/>
                  <a:pt x="252" y="173"/>
                </a:cubicBezTo>
                <a:cubicBezTo>
                  <a:pt x="253" y="171"/>
                  <a:pt x="255" y="168"/>
                  <a:pt x="255" y="165"/>
                </a:cubicBezTo>
                <a:cubicBezTo>
                  <a:pt x="255" y="160"/>
                  <a:pt x="251" y="156"/>
                  <a:pt x="247" y="154"/>
                </a:cubicBezTo>
                <a:cubicBezTo>
                  <a:pt x="241" y="151"/>
                  <a:pt x="241" y="151"/>
                  <a:pt x="241" y="151"/>
                </a:cubicBezTo>
                <a:cubicBezTo>
                  <a:pt x="252" y="138"/>
                  <a:pt x="252" y="138"/>
                  <a:pt x="252" y="138"/>
                </a:cubicBezTo>
                <a:cubicBezTo>
                  <a:pt x="253" y="136"/>
                  <a:pt x="255" y="133"/>
                  <a:pt x="255" y="130"/>
                </a:cubicBezTo>
                <a:close/>
                <a:moveTo>
                  <a:pt x="139" y="96"/>
                </a:moveTo>
                <a:cubicBezTo>
                  <a:pt x="140" y="96"/>
                  <a:pt x="140" y="96"/>
                  <a:pt x="140" y="95"/>
                </a:cubicBezTo>
                <a:cubicBezTo>
                  <a:pt x="236" y="132"/>
                  <a:pt x="236" y="132"/>
                  <a:pt x="236" y="132"/>
                </a:cubicBezTo>
                <a:cubicBezTo>
                  <a:pt x="208" y="164"/>
                  <a:pt x="208" y="164"/>
                  <a:pt x="208" y="164"/>
                </a:cubicBezTo>
                <a:cubicBezTo>
                  <a:pt x="208" y="164"/>
                  <a:pt x="207" y="164"/>
                  <a:pt x="207" y="164"/>
                </a:cubicBezTo>
                <a:cubicBezTo>
                  <a:pt x="112" y="128"/>
                  <a:pt x="112" y="128"/>
                  <a:pt x="112" y="128"/>
                </a:cubicBezTo>
                <a:lnTo>
                  <a:pt x="139" y="96"/>
                </a:lnTo>
                <a:close/>
                <a:moveTo>
                  <a:pt x="207" y="235"/>
                </a:moveTo>
                <a:cubicBezTo>
                  <a:pt x="112" y="199"/>
                  <a:pt x="112" y="199"/>
                  <a:pt x="112" y="199"/>
                </a:cubicBezTo>
                <a:cubicBezTo>
                  <a:pt x="125" y="186"/>
                  <a:pt x="125" y="186"/>
                  <a:pt x="125" y="186"/>
                </a:cubicBezTo>
                <a:cubicBezTo>
                  <a:pt x="202" y="215"/>
                  <a:pt x="202" y="215"/>
                  <a:pt x="202" y="215"/>
                </a:cubicBezTo>
                <a:cubicBezTo>
                  <a:pt x="204" y="215"/>
                  <a:pt x="205" y="216"/>
                  <a:pt x="207" y="216"/>
                </a:cubicBezTo>
                <a:cubicBezTo>
                  <a:pt x="212" y="216"/>
                  <a:pt x="216" y="214"/>
                  <a:pt x="220" y="210"/>
                </a:cubicBezTo>
                <a:cubicBezTo>
                  <a:pt x="230" y="198"/>
                  <a:pt x="230" y="198"/>
                  <a:pt x="230" y="198"/>
                </a:cubicBezTo>
                <a:cubicBezTo>
                  <a:pt x="236" y="202"/>
                  <a:pt x="236" y="202"/>
                  <a:pt x="236" y="202"/>
                </a:cubicBezTo>
                <a:cubicBezTo>
                  <a:pt x="208" y="235"/>
                  <a:pt x="208" y="235"/>
                  <a:pt x="208" y="235"/>
                </a:cubicBezTo>
                <a:cubicBezTo>
                  <a:pt x="208" y="235"/>
                  <a:pt x="208" y="235"/>
                  <a:pt x="208" y="235"/>
                </a:cubicBezTo>
                <a:cubicBezTo>
                  <a:pt x="208" y="235"/>
                  <a:pt x="208" y="235"/>
                  <a:pt x="208" y="235"/>
                </a:cubicBezTo>
                <a:cubicBezTo>
                  <a:pt x="208" y="235"/>
                  <a:pt x="207" y="235"/>
                  <a:pt x="207" y="235"/>
                </a:cubicBezTo>
                <a:close/>
                <a:moveTo>
                  <a:pt x="208" y="340"/>
                </a:moveTo>
                <a:cubicBezTo>
                  <a:pt x="208" y="340"/>
                  <a:pt x="208" y="340"/>
                  <a:pt x="208" y="340"/>
                </a:cubicBezTo>
                <a:cubicBezTo>
                  <a:pt x="208" y="340"/>
                  <a:pt x="207" y="341"/>
                  <a:pt x="207" y="341"/>
                </a:cubicBezTo>
                <a:cubicBezTo>
                  <a:pt x="112" y="305"/>
                  <a:pt x="112" y="305"/>
                  <a:pt x="112" y="305"/>
                </a:cubicBezTo>
                <a:cubicBezTo>
                  <a:pt x="125" y="291"/>
                  <a:pt x="125" y="291"/>
                  <a:pt x="125" y="291"/>
                </a:cubicBezTo>
                <a:cubicBezTo>
                  <a:pt x="202" y="320"/>
                  <a:pt x="202" y="320"/>
                  <a:pt x="202" y="320"/>
                </a:cubicBezTo>
                <a:cubicBezTo>
                  <a:pt x="204" y="321"/>
                  <a:pt x="205" y="321"/>
                  <a:pt x="207" y="321"/>
                </a:cubicBezTo>
                <a:cubicBezTo>
                  <a:pt x="212" y="321"/>
                  <a:pt x="216" y="320"/>
                  <a:pt x="220" y="316"/>
                </a:cubicBezTo>
                <a:cubicBezTo>
                  <a:pt x="230" y="304"/>
                  <a:pt x="230" y="304"/>
                  <a:pt x="230" y="304"/>
                </a:cubicBezTo>
                <a:cubicBezTo>
                  <a:pt x="236" y="307"/>
                  <a:pt x="236" y="307"/>
                  <a:pt x="236" y="307"/>
                </a:cubicBezTo>
                <a:lnTo>
                  <a:pt x="208" y="340"/>
                </a:lnTo>
                <a:close/>
                <a:moveTo>
                  <a:pt x="208" y="305"/>
                </a:moveTo>
                <a:cubicBezTo>
                  <a:pt x="208" y="305"/>
                  <a:pt x="208" y="305"/>
                  <a:pt x="208" y="305"/>
                </a:cubicBezTo>
                <a:cubicBezTo>
                  <a:pt x="208" y="305"/>
                  <a:pt x="207" y="305"/>
                  <a:pt x="207" y="305"/>
                </a:cubicBezTo>
                <a:cubicBezTo>
                  <a:pt x="112" y="269"/>
                  <a:pt x="112" y="269"/>
                  <a:pt x="112" y="269"/>
                </a:cubicBezTo>
                <a:cubicBezTo>
                  <a:pt x="125" y="256"/>
                  <a:pt x="125" y="256"/>
                  <a:pt x="125" y="256"/>
                </a:cubicBezTo>
                <a:cubicBezTo>
                  <a:pt x="202" y="285"/>
                  <a:pt x="202" y="285"/>
                  <a:pt x="202" y="285"/>
                </a:cubicBezTo>
                <a:cubicBezTo>
                  <a:pt x="204" y="286"/>
                  <a:pt x="205" y="286"/>
                  <a:pt x="207" y="286"/>
                </a:cubicBezTo>
                <a:cubicBezTo>
                  <a:pt x="212" y="286"/>
                  <a:pt x="216" y="284"/>
                  <a:pt x="220" y="280"/>
                </a:cubicBezTo>
                <a:cubicBezTo>
                  <a:pt x="230" y="269"/>
                  <a:pt x="230" y="269"/>
                  <a:pt x="230" y="269"/>
                </a:cubicBezTo>
                <a:cubicBezTo>
                  <a:pt x="236" y="272"/>
                  <a:pt x="236" y="272"/>
                  <a:pt x="236" y="272"/>
                </a:cubicBezTo>
                <a:lnTo>
                  <a:pt x="208" y="305"/>
                </a:lnTo>
                <a:close/>
                <a:moveTo>
                  <a:pt x="208" y="270"/>
                </a:moveTo>
                <a:cubicBezTo>
                  <a:pt x="208" y="270"/>
                  <a:pt x="208" y="270"/>
                  <a:pt x="208" y="270"/>
                </a:cubicBezTo>
                <a:cubicBezTo>
                  <a:pt x="208" y="270"/>
                  <a:pt x="208" y="270"/>
                  <a:pt x="208" y="270"/>
                </a:cubicBezTo>
                <a:cubicBezTo>
                  <a:pt x="208" y="270"/>
                  <a:pt x="207" y="270"/>
                  <a:pt x="207" y="270"/>
                </a:cubicBezTo>
                <a:cubicBezTo>
                  <a:pt x="112" y="234"/>
                  <a:pt x="112" y="234"/>
                  <a:pt x="112" y="234"/>
                </a:cubicBezTo>
                <a:cubicBezTo>
                  <a:pt x="125" y="221"/>
                  <a:pt x="125" y="221"/>
                  <a:pt x="125" y="221"/>
                </a:cubicBezTo>
                <a:cubicBezTo>
                  <a:pt x="202" y="250"/>
                  <a:pt x="202" y="250"/>
                  <a:pt x="202" y="250"/>
                </a:cubicBezTo>
                <a:cubicBezTo>
                  <a:pt x="204" y="251"/>
                  <a:pt x="205" y="251"/>
                  <a:pt x="207" y="251"/>
                </a:cubicBezTo>
                <a:cubicBezTo>
                  <a:pt x="212" y="251"/>
                  <a:pt x="216" y="249"/>
                  <a:pt x="220" y="245"/>
                </a:cubicBezTo>
                <a:cubicBezTo>
                  <a:pt x="230" y="234"/>
                  <a:pt x="230" y="234"/>
                  <a:pt x="230" y="234"/>
                </a:cubicBezTo>
                <a:cubicBezTo>
                  <a:pt x="236" y="237"/>
                  <a:pt x="236" y="237"/>
                  <a:pt x="236" y="237"/>
                </a:cubicBezTo>
                <a:lnTo>
                  <a:pt x="208" y="270"/>
                </a:lnTo>
                <a:close/>
                <a:moveTo>
                  <a:pt x="208" y="199"/>
                </a:moveTo>
                <a:cubicBezTo>
                  <a:pt x="208" y="199"/>
                  <a:pt x="208" y="199"/>
                  <a:pt x="208" y="199"/>
                </a:cubicBezTo>
                <a:cubicBezTo>
                  <a:pt x="208" y="199"/>
                  <a:pt x="208" y="199"/>
                  <a:pt x="208" y="199"/>
                </a:cubicBezTo>
                <a:cubicBezTo>
                  <a:pt x="208" y="199"/>
                  <a:pt x="207" y="200"/>
                  <a:pt x="207" y="200"/>
                </a:cubicBezTo>
                <a:cubicBezTo>
                  <a:pt x="112" y="164"/>
                  <a:pt x="112" y="164"/>
                  <a:pt x="112" y="164"/>
                </a:cubicBezTo>
                <a:cubicBezTo>
                  <a:pt x="125" y="150"/>
                  <a:pt x="125" y="150"/>
                  <a:pt x="125" y="150"/>
                </a:cubicBezTo>
                <a:cubicBezTo>
                  <a:pt x="202" y="179"/>
                  <a:pt x="202" y="179"/>
                  <a:pt x="202" y="179"/>
                </a:cubicBezTo>
                <a:cubicBezTo>
                  <a:pt x="204" y="180"/>
                  <a:pt x="205" y="180"/>
                  <a:pt x="207" y="180"/>
                </a:cubicBezTo>
                <a:cubicBezTo>
                  <a:pt x="212" y="180"/>
                  <a:pt x="216" y="179"/>
                  <a:pt x="220" y="175"/>
                </a:cubicBezTo>
                <a:cubicBezTo>
                  <a:pt x="230" y="163"/>
                  <a:pt x="230" y="163"/>
                  <a:pt x="230" y="163"/>
                </a:cubicBezTo>
                <a:cubicBezTo>
                  <a:pt x="236" y="166"/>
                  <a:pt x="236" y="166"/>
                  <a:pt x="236" y="166"/>
                </a:cubicBezTo>
                <a:lnTo>
                  <a:pt x="208" y="199"/>
                </a:lnTo>
                <a:close/>
              </a:path>
            </a:pathLst>
          </a:custGeom>
          <a:solidFill>
            <a:srgbClr val="FFFFFF"/>
          </a:solidFill>
          <a:ln>
            <a:noFill/>
          </a:ln>
          <a:extLst/>
        </p:spPr>
        <p:txBody>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22" name="Freeform 3"/>
          <p:cNvSpPr>
            <a:spLocks noChangeAspect="1" noEditPoints="1"/>
          </p:cNvSpPr>
          <p:nvPr/>
        </p:nvSpPr>
        <p:spPr bwMode="auto">
          <a:xfrm>
            <a:off x="8941268" y="2204244"/>
            <a:ext cx="739956" cy="382867"/>
          </a:xfrm>
          <a:custGeom>
            <a:avLst/>
            <a:gdLst>
              <a:gd name="T0" fmla="*/ 2147483646 w 413"/>
              <a:gd name="T1" fmla="*/ 2147483646 h 214"/>
              <a:gd name="T2" fmla="*/ 2147483646 w 413"/>
              <a:gd name="T3" fmla="*/ 0 h 214"/>
              <a:gd name="T4" fmla="*/ 0 w 413"/>
              <a:gd name="T5" fmla="*/ 2147483646 h 214"/>
              <a:gd name="T6" fmla="*/ 2147483646 w 413"/>
              <a:gd name="T7" fmla="*/ 2147483646 h 214"/>
              <a:gd name="T8" fmla="*/ 2147483646 w 413"/>
              <a:gd name="T9" fmla="*/ 2147483646 h 214"/>
              <a:gd name="T10" fmla="*/ 2147483646 w 413"/>
              <a:gd name="T11" fmla="*/ 2147483646 h 214"/>
              <a:gd name="T12" fmla="*/ 2147483646 w 413"/>
              <a:gd name="T13" fmla="*/ 2147483646 h 214"/>
              <a:gd name="T14" fmla="*/ 2147483646 w 413"/>
              <a:gd name="T15" fmla="*/ 2147483646 h 214"/>
              <a:gd name="T16" fmla="*/ 2147483646 w 413"/>
              <a:gd name="T17" fmla="*/ 2147483646 h 214"/>
              <a:gd name="T18" fmla="*/ 2147483646 w 413"/>
              <a:gd name="T19" fmla="*/ 2147483646 h 214"/>
              <a:gd name="T20" fmla="*/ 2147483646 w 413"/>
              <a:gd name="T21" fmla="*/ 2147483646 h 214"/>
              <a:gd name="T22" fmla="*/ 2147483646 w 413"/>
              <a:gd name="T23" fmla="*/ 2147483646 h 214"/>
              <a:gd name="T24" fmla="*/ 2147483646 w 413"/>
              <a:gd name="T25" fmla="*/ 2147483646 h 214"/>
              <a:gd name="T26" fmla="*/ 2147483646 w 413"/>
              <a:gd name="T27" fmla="*/ 2147483646 h 214"/>
              <a:gd name="T28" fmla="*/ 2147483646 w 413"/>
              <a:gd name="T29" fmla="*/ 2147483646 h 214"/>
              <a:gd name="T30" fmla="*/ 2147483646 w 413"/>
              <a:gd name="T31" fmla="*/ 2147483646 h 214"/>
              <a:gd name="T32" fmla="*/ 2147483646 w 413"/>
              <a:gd name="T33" fmla="*/ 2147483646 h 214"/>
              <a:gd name="T34" fmla="*/ 2147483646 w 413"/>
              <a:gd name="T35" fmla="*/ 2147483646 h 214"/>
              <a:gd name="T36" fmla="*/ 2147483646 w 413"/>
              <a:gd name="T37" fmla="*/ 2147483646 h 214"/>
              <a:gd name="T38" fmla="*/ 2147483646 w 413"/>
              <a:gd name="T39" fmla="*/ 2147483646 h 214"/>
              <a:gd name="T40" fmla="*/ 2147483646 w 413"/>
              <a:gd name="T41" fmla="*/ 2147483646 h 214"/>
              <a:gd name="T42" fmla="*/ 2147483646 w 413"/>
              <a:gd name="T43" fmla="*/ 2147483646 h 214"/>
              <a:gd name="T44" fmla="*/ 2147483646 w 413"/>
              <a:gd name="T45" fmla="*/ 2147483646 h 214"/>
              <a:gd name="T46" fmla="*/ 2147483646 w 413"/>
              <a:gd name="T47" fmla="*/ 2147483646 h 214"/>
              <a:gd name="T48" fmla="*/ 2147483646 w 413"/>
              <a:gd name="T49" fmla="*/ 2147483646 h 214"/>
              <a:gd name="T50" fmla="*/ 2147483646 w 413"/>
              <a:gd name="T51" fmla="*/ 2147483646 h 214"/>
              <a:gd name="T52" fmla="*/ 2147483646 w 413"/>
              <a:gd name="T53" fmla="*/ 2147483646 h 214"/>
              <a:gd name="T54" fmla="*/ 2147483646 w 413"/>
              <a:gd name="T55" fmla="*/ 2147483646 h 214"/>
              <a:gd name="T56" fmla="*/ 2147483646 w 413"/>
              <a:gd name="T57" fmla="*/ 2147483646 h 214"/>
              <a:gd name="T58" fmla="*/ 2147483646 w 413"/>
              <a:gd name="T59" fmla="*/ 2147483646 h 214"/>
              <a:gd name="T60" fmla="*/ 2147483646 w 413"/>
              <a:gd name="T61" fmla="*/ 2147483646 h 214"/>
              <a:gd name="T62" fmla="*/ 2147483646 w 413"/>
              <a:gd name="T63" fmla="*/ 2147483646 h 214"/>
              <a:gd name="T64" fmla="*/ 2147483646 w 413"/>
              <a:gd name="T65" fmla="*/ 2147483646 h 214"/>
              <a:gd name="T66" fmla="*/ 2147483646 w 413"/>
              <a:gd name="T67" fmla="*/ 2147483646 h 214"/>
              <a:gd name="T68" fmla="*/ 2147483646 w 413"/>
              <a:gd name="T69" fmla="*/ 2147483646 h 214"/>
              <a:gd name="T70" fmla="*/ 2147483646 w 413"/>
              <a:gd name="T71" fmla="*/ 2147483646 h 214"/>
              <a:gd name="T72" fmla="*/ 2147483646 w 413"/>
              <a:gd name="T73" fmla="*/ 2147483646 h 214"/>
              <a:gd name="T74" fmla="*/ 2147483646 w 413"/>
              <a:gd name="T75" fmla="*/ 2147483646 h 214"/>
              <a:gd name="T76" fmla="*/ 2147483646 w 413"/>
              <a:gd name="T77" fmla="*/ 2147483646 h 214"/>
              <a:gd name="T78" fmla="*/ 2147483646 w 413"/>
              <a:gd name="T79" fmla="*/ 2147483646 h 214"/>
              <a:gd name="T80" fmla="*/ 2147483646 w 413"/>
              <a:gd name="T81" fmla="*/ 2147483646 h 214"/>
              <a:gd name="T82" fmla="*/ 2147483646 w 413"/>
              <a:gd name="T83" fmla="*/ 2147483646 h 214"/>
              <a:gd name="T84" fmla="*/ 2147483646 w 413"/>
              <a:gd name="T85" fmla="*/ 2147483646 h 214"/>
              <a:gd name="T86" fmla="*/ 2147483646 w 413"/>
              <a:gd name="T87" fmla="*/ 2147483646 h 214"/>
              <a:gd name="T88" fmla="*/ 2147483646 w 413"/>
              <a:gd name="T89" fmla="*/ 2147483646 h 214"/>
              <a:gd name="T90" fmla="*/ 2147483646 w 413"/>
              <a:gd name="T91" fmla="*/ 2147483646 h 214"/>
              <a:gd name="T92" fmla="*/ 2147483646 w 413"/>
              <a:gd name="T93" fmla="*/ 2147483646 h 214"/>
              <a:gd name="T94" fmla="*/ 2147483646 w 413"/>
              <a:gd name="T95" fmla="*/ 2147483646 h 214"/>
              <a:gd name="T96" fmla="*/ 2147483646 w 413"/>
              <a:gd name="T97" fmla="*/ 2147483646 h 214"/>
              <a:gd name="T98" fmla="*/ 2147483646 w 413"/>
              <a:gd name="T99" fmla="*/ 2147483646 h 214"/>
              <a:gd name="T100" fmla="*/ 2147483646 w 413"/>
              <a:gd name="T101" fmla="*/ 2147483646 h 214"/>
              <a:gd name="T102" fmla="*/ 2147483646 w 413"/>
              <a:gd name="T103" fmla="*/ 2147483646 h 214"/>
              <a:gd name="T104" fmla="*/ 2147483646 w 413"/>
              <a:gd name="T105" fmla="*/ 2147483646 h 214"/>
              <a:gd name="T106" fmla="*/ 2147483646 w 413"/>
              <a:gd name="T107" fmla="*/ 2147483646 h 214"/>
              <a:gd name="T108" fmla="*/ 2147483646 w 413"/>
              <a:gd name="T109" fmla="*/ 2147483646 h 214"/>
              <a:gd name="T110" fmla="*/ 2147483646 w 413"/>
              <a:gd name="T111" fmla="*/ 2147483646 h 2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13" h="214">
                <a:moveTo>
                  <a:pt x="364" y="73"/>
                </a:moveTo>
                <a:cubicBezTo>
                  <a:pt x="325" y="26"/>
                  <a:pt x="267" y="0"/>
                  <a:pt x="206" y="0"/>
                </a:cubicBezTo>
                <a:cubicBezTo>
                  <a:pt x="92" y="0"/>
                  <a:pt x="0" y="92"/>
                  <a:pt x="0" y="206"/>
                </a:cubicBezTo>
                <a:cubicBezTo>
                  <a:pt x="0" y="210"/>
                  <a:pt x="3" y="214"/>
                  <a:pt x="8" y="214"/>
                </a:cubicBezTo>
                <a:cubicBezTo>
                  <a:pt x="12" y="214"/>
                  <a:pt x="16" y="210"/>
                  <a:pt x="16" y="206"/>
                </a:cubicBezTo>
                <a:cubicBezTo>
                  <a:pt x="16" y="194"/>
                  <a:pt x="17" y="182"/>
                  <a:pt x="19" y="171"/>
                </a:cubicBezTo>
                <a:cubicBezTo>
                  <a:pt x="31" y="175"/>
                  <a:pt x="31" y="175"/>
                  <a:pt x="31" y="175"/>
                </a:cubicBezTo>
                <a:cubicBezTo>
                  <a:pt x="34" y="176"/>
                  <a:pt x="38" y="175"/>
                  <a:pt x="39" y="171"/>
                </a:cubicBezTo>
                <a:cubicBezTo>
                  <a:pt x="50" y="135"/>
                  <a:pt x="50" y="135"/>
                  <a:pt x="50" y="135"/>
                </a:cubicBezTo>
                <a:cubicBezTo>
                  <a:pt x="51" y="132"/>
                  <a:pt x="50" y="129"/>
                  <a:pt x="47" y="128"/>
                </a:cubicBezTo>
                <a:cubicBezTo>
                  <a:pt x="34" y="124"/>
                  <a:pt x="34" y="124"/>
                  <a:pt x="34" y="124"/>
                </a:cubicBezTo>
                <a:cubicBezTo>
                  <a:pt x="44" y="103"/>
                  <a:pt x="58" y="84"/>
                  <a:pt x="75" y="68"/>
                </a:cubicBezTo>
                <a:cubicBezTo>
                  <a:pt x="83" y="78"/>
                  <a:pt x="83" y="78"/>
                  <a:pt x="83" y="78"/>
                </a:cubicBezTo>
                <a:cubicBezTo>
                  <a:pt x="85" y="81"/>
                  <a:pt x="88" y="81"/>
                  <a:pt x="91" y="80"/>
                </a:cubicBezTo>
                <a:cubicBezTo>
                  <a:pt x="122" y="57"/>
                  <a:pt x="122" y="57"/>
                  <a:pt x="122" y="57"/>
                </a:cubicBezTo>
                <a:cubicBezTo>
                  <a:pt x="124" y="55"/>
                  <a:pt x="125" y="52"/>
                  <a:pt x="123" y="49"/>
                </a:cubicBezTo>
                <a:cubicBezTo>
                  <a:pt x="115" y="39"/>
                  <a:pt x="115" y="39"/>
                  <a:pt x="115" y="39"/>
                </a:cubicBezTo>
                <a:cubicBezTo>
                  <a:pt x="135" y="28"/>
                  <a:pt x="158" y="20"/>
                  <a:pt x="181" y="17"/>
                </a:cubicBezTo>
                <a:cubicBezTo>
                  <a:pt x="181" y="30"/>
                  <a:pt x="181" y="30"/>
                  <a:pt x="181" y="30"/>
                </a:cubicBezTo>
                <a:cubicBezTo>
                  <a:pt x="181" y="33"/>
                  <a:pt x="184" y="36"/>
                  <a:pt x="187" y="36"/>
                </a:cubicBezTo>
                <a:cubicBezTo>
                  <a:pt x="225" y="36"/>
                  <a:pt x="225" y="36"/>
                  <a:pt x="225" y="36"/>
                </a:cubicBezTo>
                <a:cubicBezTo>
                  <a:pt x="228" y="36"/>
                  <a:pt x="231" y="33"/>
                  <a:pt x="231" y="30"/>
                </a:cubicBezTo>
                <a:cubicBezTo>
                  <a:pt x="231" y="17"/>
                  <a:pt x="231" y="17"/>
                  <a:pt x="231" y="17"/>
                </a:cubicBezTo>
                <a:cubicBezTo>
                  <a:pt x="254" y="20"/>
                  <a:pt x="277" y="28"/>
                  <a:pt x="297" y="39"/>
                </a:cubicBezTo>
                <a:cubicBezTo>
                  <a:pt x="290" y="49"/>
                  <a:pt x="290" y="49"/>
                  <a:pt x="290" y="49"/>
                </a:cubicBezTo>
                <a:cubicBezTo>
                  <a:pt x="288" y="52"/>
                  <a:pt x="288" y="55"/>
                  <a:pt x="291" y="57"/>
                </a:cubicBezTo>
                <a:cubicBezTo>
                  <a:pt x="322" y="80"/>
                  <a:pt x="322" y="80"/>
                  <a:pt x="322" y="80"/>
                </a:cubicBezTo>
                <a:cubicBezTo>
                  <a:pt x="324" y="81"/>
                  <a:pt x="328" y="81"/>
                  <a:pt x="330" y="78"/>
                </a:cubicBezTo>
                <a:cubicBezTo>
                  <a:pt x="337" y="68"/>
                  <a:pt x="337" y="68"/>
                  <a:pt x="337" y="68"/>
                </a:cubicBezTo>
                <a:cubicBezTo>
                  <a:pt x="342" y="73"/>
                  <a:pt x="347" y="78"/>
                  <a:pt x="352" y="83"/>
                </a:cubicBezTo>
                <a:cubicBezTo>
                  <a:pt x="355" y="87"/>
                  <a:pt x="360" y="87"/>
                  <a:pt x="363" y="84"/>
                </a:cubicBezTo>
                <a:cubicBezTo>
                  <a:pt x="366" y="81"/>
                  <a:pt x="367" y="76"/>
                  <a:pt x="364" y="73"/>
                </a:cubicBezTo>
                <a:close/>
                <a:moveTo>
                  <a:pt x="383" y="100"/>
                </a:moveTo>
                <a:cubicBezTo>
                  <a:pt x="381" y="96"/>
                  <a:pt x="376" y="95"/>
                  <a:pt x="372" y="97"/>
                </a:cubicBezTo>
                <a:cubicBezTo>
                  <a:pt x="369" y="99"/>
                  <a:pt x="367" y="104"/>
                  <a:pt x="370" y="108"/>
                </a:cubicBezTo>
                <a:cubicBezTo>
                  <a:pt x="373" y="113"/>
                  <a:pt x="375" y="119"/>
                  <a:pt x="378" y="124"/>
                </a:cubicBezTo>
                <a:cubicBezTo>
                  <a:pt x="366" y="128"/>
                  <a:pt x="366" y="128"/>
                  <a:pt x="366" y="128"/>
                </a:cubicBezTo>
                <a:cubicBezTo>
                  <a:pt x="363" y="129"/>
                  <a:pt x="361" y="132"/>
                  <a:pt x="362" y="135"/>
                </a:cubicBezTo>
                <a:cubicBezTo>
                  <a:pt x="374" y="171"/>
                  <a:pt x="374" y="171"/>
                  <a:pt x="374" y="171"/>
                </a:cubicBezTo>
                <a:cubicBezTo>
                  <a:pt x="375" y="175"/>
                  <a:pt x="378" y="176"/>
                  <a:pt x="381" y="175"/>
                </a:cubicBezTo>
                <a:cubicBezTo>
                  <a:pt x="393" y="171"/>
                  <a:pt x="393" y="171"/>
                  <a:pt x="393" y="171"/>
                </a:cubicBezTo>
                <a:cubicBezTo>
                  <a:pt x="395" y="183"/>
                  <a:pt x="397" y="194"/>
                  <a:pt x="397" y="206"/>
                </a:cubicBezTo>
                <a:cubicBezTo>
                  <a:pt x="397" y="210"/>
                  <a:pt x="400" y="214"/>
                  <a:pt x="405" y="214"/>
                </a:cubicBezTo>
                <a:cubicBezTo>
                  <a:pt x="409" y="214"/>
                  <a:pt x="413" y="210"/>
                  <a:pt x="413" y="206"/>
                </a:cubicBezTo>
                <a:cubicBezTo>
                  <a:pt x="413" y="169"/>
                  <a:pt x="402" y="132"/>
                  <a:pt x="383" y="100"/>
                </a:cubicBezTo>
                <a:close/>
                <a:moveTo>
                  <a:pt x="335" y="155"/>
                </a:moveTo>
                <a:cubicBezTo>
                  <a:pt x="244" y="173"/>
                  <a:pt x="244" y="173"/>
                  <a:pt x="244" y="173"/>
                </a:cubicBezTo>
                <a:cubicBezTo>
                  <a:pt x="235" y="163"/>
                  <a:pt x="223" y="156"/>
                  <a:pt x="206" y="156"/>
                </a:cubicBezTo>
                <a:cubicBezTo>
                  <a:pt x="179" y="156"/>
                  <a:pt x="156" y="179"/>
                  <a:pt x="156" y="206"/>
                </a:cubicBezTo>
                <a:cubicBezTo>
                  <a:pt x="156" y="210"/>
                  <a:pt x="160" y="214"/>
                  <a:pt x="164" y="214"/>
                </a:cubicBezTo>
                <a:cubicBezTo>
                  <a:pt x="248" y="214"/>
                  <a:pt x="248" y="214"/>
                  <a:pt x="248" y="214"/>
                </a:cubicBezTo>
                <a:cubicBezTo>
                  <a:pt x="252" y="214"/>
                  <a:pt x="256" y="210"/>
                  <a:pt x="256" y="206"/>
                </a:cubicBezTo>
                <a:cubicBezTo>
                  <a:pt x="256" y="204"/>
                  <a:pt x="256" y="203"/>
                  <a:pt x="256" y="201"/>
                </a:cubicBezTo>
                <a:cubicBezTo>
                  <a:pt x="339" y="170"/>
                  <a:pt x="339" y="170"/>
                  <a:pt x="339" y="170"/>
                </a:cubicBezTo>
                <a:cubicBezTo>
                  <a:pt x="344" y="169"/>
                  <a:pt x="346" y="165"/>
                  <a:pt x="345" y="160"/>
                </a:cubicBezTo>
                <a:cubicBezTo>
                  <a:pt x="344" y="156"/>
                  <a:pt x="339" y="154"/>
                  <a:pt x="335" y="155"/>
                </a:cubicBezTo>
                <a:close/>
              </a:path>
            </a:pathLst>
          </a:custGeom>
          <a:solidFill>
            <a:srgbClr val="FFFFFF"/>
          </a:solidFill>
          <a:ln>
            <a:noFill/>
          </a:ln>
          <a:extLst/>
        </p:spPr>
        <p:txBody>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endParaRPr lang="en-US" dirty="0"/>
          </a:p>
        </p:txBody>
      </p:sp>
      <p:sp>
        <p:nvSpPr>
          <p:cNvPr id="31" name="TextBox 30"/>
          <p:cNvSpPr txBox="1"/>
          <p:nvPr/>
        </p:nvSpPr>
        <p:spPr>
          <a:xfrm>
            <a:off x="8081963" y="3019151"/>
            <a:ext cx="3599273" cy="1292662"/>
          </a:xfrm>
          <a:prstGeom prst="rect">
            <a:avLst/>
          </a:prstGeom>
          <a:noFill/>
        </p:spPr>
        <p:txBody>
          <a:bodyPr wrap="square" rtlCol="0">
            <a:spAutoFit/>
          </a:bodyPr>
          <a:lstStyle/>
          <a:p>
            <a:pPr algn="ctr" eaLnBrk="1" hangingPunct="1">
              <a:spcBef>
                <a:spcPts val="0"/>
              </a:spcBef>
              <a:buClrTx/>
              <a:buFontTx/>
              <a:buNone/>
            </a:pPr>
            <a:r>
              <a:rPr lang="en-US" altLang="en-US" sz="1800" dirty="0">
                <a:solidFill>
                  <a:schemeClr val="bg1"/>
                </a:solidFill>
                <a:ea typeface="MS PGothic" pitchFamily="34" charset="-128"/>
                <a:cs typeface="MS PGothic" pitchFamily="34" charset="-128"/>
              </a:rPr>
              <a:t>ULTRA-HIGH  PERFORMANCE AT LOW COST</a:t>
            </a:r>
          </a:p>
          <a:p>
            <a:pPr algn="ctr" eaLnBrk="1" hangingPunct="1">
              <a:spcBef>
                <a:spcPts val="1200"/>
              </a:spcBef>
              <a:spcAft>
                <a:spcPts val="0"/>
              </a:spcAft>
              <a:buClrTx/>
              <a:buFontTx/>
              <a:buNone/>
            </a:pPr>
            <a:r>
              <a:rPr lang="en-US" altLang="en-US" sz="1600" dirty="0">
                <a:solidFill>
                  <a:schemeClr val="bg1"/>
                </a:solidFill>
                <a:ea typeface="MS PGothic" pitchFamily="34" charset="-128"/>
                <a:cs typeface="MS PGothic" pitchFamily="34" charset="-128"/>
              </a:rPr>
              <a:t>Tough and diverse </a:t>
            </a:r>
            <a:br>
              <a:rPr lang="en-US" altLang="en-US" sz="1600" dirty="0">
                <a:solidFill>
                  <a:schemeClr val="bg1"/>
                </a:solidFill>
                <a:ea typeface="MS PGothic" pitchFamily="34" charset="-128"/>
                <a:cs typeface="MS PGothic" pitchFamily="34" charset="-128"/>
              </a:rPr>
            </a:br>
            <a:r>
              <a:rPr lang="en-US" altLang="en-US" sz="1600" dirty="0">
                <a:solidFill>
                  <a:schemeClr val="bg1"/>
                </a:solidFill>
                <a:ea typeface="MS PGothic" pitchFamily="34" charset="-128"/>
                <a:cs typeface="MS PGothic" pitchFamily="34" charset="-128"/>
              </a:rPr>
              <a:t>performance requirements</a:t>
            </a:r>
            <a:endParaRPr lang="en-US" altLang="en-US" sz="1800" dirty="0">
              <a:solidFill>
                <a:schemeClr val="bg1"/>
              </a:solidFill>
              <a:ea typeface="MS PGothic" pitchFamily="34" charset="-128"/>
              <a:cs typeface="MS PGothic" pitchFamily="34" charset="-128"/>
            </a:endParaRPr>
          </a:p>
        </p:txBody>
      </p:sp>
      <p:pic>
        <p:nvPicPr>
          <p:cNvPr id="2" name="Econ20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564" y="360000"/>
            <a:ext cx="444500" cy="587195"/>
          </a:xfrm>
          <a:prstGeom prst="rect">
            <a:avLst/>
          </a:prstGeom>
        </p:spPr>
      </p:pic>
      <p:cxnSp>
        <p:nvCxnSpPr>
          <p:cNvPr id="33" name="Straight Connector 32"/>
          <p:cNvCxnSpPr>
            <a:cxnSpLocks/>
          </p:cNvCxnSpPr>
          <p:nvPr/>
        </p:nvCxnSpPr>
        <p:spPr bwMode="auto">
          <a:xfrm>
            <a:off x="4305300" y="1934676"/>
            <a:ext cx="0" cy="2568234"/>
          </a:xfrm>
          <a:prstGeom prst="line">
            <a:avLst/>
          </a:prstGeom>
          <a:solidFill>
            <a:schemeClr val="accent1"/>
          </a:solidFill>
          <a:ln w="38100" cap="rnd" cmpd="sng" algn="ctr">
            <a:solidFill>
              <a:srgbClr val="DFCDDD"/>
            </a:solidFill>
            <a:prstDash val="sysDot"/>
            <a:round/>
            <a:headEnd type="none" w="med" len="med"/>
            <a:tailEnd type="none" w="med" len="med"/>
          </a:ln>
          <a:effectLst/>
        </p:spPr>
      </p:cxnSp>
      <p:cxnSp>
        <p:nvCxnSpPr>
          <p:cNvPr id="34" name="Straight Connector 33"/>
          <p:cNvCxnSpPr>
            <a:cxnSpLocks/>
          </p:cNvCxnSpPr>
          <p:nvPr/>
        </p:nvCxnSpPr>
        <p:spPr bwMode="auto">
          <a:xfrm>
            <a:off x="7900613" y="1934676"/>
            <a:ext cx="0" cy="2568234"/>
          </a:xfrm>
          <a:prstGeom prst="line">
            <a:avLst/>
          </a:prstGeom>
          <a:solidFill>
            <a:schemeClr val="accent1"/>
          </a:solidFill>
          <a:ln w="38100" cap="rnd" cmpd="sng" algn="ctr">
            <a:solidFill>
              <a:srgbClr val="DFCDDD"/>
            </a:solidFill>
            <a:prstDash val="sysDot"/>
            <a:round/>
            <a:headEnd type="none" w="med" len="med"/>
            <a:tailEnd type="none" w="med" len="med"/>
          </a:ln>
          <a:effectLst/>
        </p:spPr>
      </p:cxnSp>
    </p:spTree>
    <p:extLst>
      <p:ext uri="{BB962C8B-B14F-4D97-AF65-F5344CB8AC3E}">
        <p14:creationId xmlns:p14="http://schemas.microsoft.com/office/powerpoint/2010/main" val="23297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0" y="0"/>
            <a:ext cx="12192000" cy="6858000"/>
          </a:xfrm>
          <a:prstGeom prst="rect">
            <a:avLst/>
          </a:prstGeom>
          <a:blipFill>
            <a:blip r:embed="rId3"/>
            <a:stretch>
              <a:fillRect/>
            </a:stretch>
          </a:blip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8" name="Oval 7"/>
          <p:cNvSpPr/>
          <p:nvPr/>
        </p:nvSpPr>
        <p:spPr bwMode="auto">
          <a:xfrm>
            <a:off x="5133448" y="3184148"/>
            <a:ext cx="1785103" cy="1785103"/>
          </a:xfrm>
          <a:prstGeom prst="ellipse">
            <a:avLst/>
          </a:prstGeom>
          <a:blipFill dpi="0" rotWithShape="1">
            <a:blip r:embed="rId3"/>
            <a:srcRect/>
            <a:stretch>
              <a:fillRect/>
            </a:stretch>
          </a:blipFill>
          <a:ln w="38100" cap="flat" cmpd="sng" algn="ctr">
            <a:solidFill>
              <a:srgbClr val="FFFFFF"/>
            </a:solidFill>
            <a:prstDash val="solid"/>
            <a:round/>
            <a:headEnd type="none" w="med" len="med"/>
            <a:tailEnd type="none" w="med" len="med"/>
          </a:ln>
          <a:effectLst/>
        </p:spPr>
        <p:txBody>
          <a:bodyPr vert="horz" wrap="none" lIns="72000" tIns="45720" rIns="7200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Title 2"/>
          <p:cNvSpPr>
            <a:spLocks noGrp="1"/>
          </p:cNvSpPr>
          <p:nvPr>
            <p:ph type="title"/>
          </p:nvPr>
        </p:nvSpPr>
        <p:spPr/>
        <p:txBody>
          <a:bodyPr>
            <a:normAutofit/>
          </a:bodyPr>
          <a:lstStyle/>
          <a:p>
            <a:r>
              <a:rPr lang="en-US" dirty="0">
                <a:solidFill>
                  <a:schemeClr val="bg1"/>
                </a:solidFill>
              </a:rPr>
              <a:t>5G – The Networked Society Platform </a:t>
            </a:r>
          </a:p>
        </p:txBody>
      </p:sp>
      <p:sp>
        <p:nvSpPr>
          <p:cNvPr id="21" name="Freeform 3"/>
          <p:cNvSpPr>
            <a:spLocks noChangeAspect="1" noEditPoints="1"/>
          </p:cNvSpPr>
          <p:nvPr/>
        </p:nvSpPr>
        <p:spPr bwMode="auto">
          <a:xfrm>
            <a:off x="7178866" y="4840035"/>
            <a:ext cx="831431" cy="430198"/>
          </a:xfrm>
          <a:custGeom>
            <a:avLst/>
            <a:gdLst>
              <a:gd name="T0" fmla="*/ 2147483646 w 413"/>
              <a:gd name="T1" fmla="*/ 2147483646 h 214"/>
              <a:gd name="T2" fmla="*/ 2147483646 w 413"/>
              <a:gd name="T3" fmla="*/ 0 h 214"/>
              <a:gd name="T4" fmla="*/ 0 w 413"/>
              <a:gd name="T5" fmla="*/ 2147483646 h 214"/>
              <a:gd name="T6" fmla="*/ 2147483646 w 413"/>
              <a:gd name="T7" fmla="*/ 2147483646 h 214"/>
              <a:gd name="T8" fmla="*/ 2147483646 w 413"/>
              <a:gd name="T9" fmla="*/ 2147483646 h 214"/>
              <a:gd name="T10" fmla="*/ 2147483646 w 413"/>
              <a:gd name="T11" fmla="*/ 2147483646 h 214"/>
              <a:gd name="T12" fmla="*/ 2147483646 w 413"/>
              <a:gd name="T13" fmla="*/ 2147483646 h 214"/>
              <a:gd name="T14" fmla="*/ 2147483646 w 413"/>
              <a:gd name="T15" fmla="*/ 2147483646 h 214"/>
              <a:gd name="T16" fmla="*/ 2147483646 w 413"/>
              <a:gd name="T17" fmla="*/ 2147483646 h 214"/>
              <a:gd name="T18" fmla="*/ 2147483646 w 413"/>
              <a:gd name="T19" fmla="*/ 2147483646 h 214"/>
              <a:gd name="T20" fmla="*/ 2147483646 w 413"/>
              <a:gd name="T21" fmla="*/ 2147483646 h 214"/>
              <a:gd name="T22" fmla="*/ 2147483646 w 413"/>
              <a:gd name="T23" fmla="*/ 2147483646 h 214"/>
              <a:gd name="T24" fmla="*/ 2147483646 w 413"/>
              <a:gd name="T25" fmla="*/ 2147483646 h 214"/>
              <a:gd name="T26" fmla="*/ 2147483646 w 413"/>
              <a:gd name="T27" fmla="*/ 2147483646 h 214"/>
              <a:gd name="T28" fmla="*/ 2147483646 w 413"/>
              <a:gd name="T29" fmla="*/ 2147483646 h 214"/>
              <a:gd name="T30" fmla="*/ 2147483646 w 413"/>
              <a:gd name="T31" fmla="*/ 2147483646 h 214"/>
              <a:gd name="T32" fmla="*/ 2147483646 w 413"/>
              <a:gd name="T33" fmla="*/ 2147483646 h 214"/>
              <a:gd name="T34" fmla="*/ 2147483646 w 413"/>
              <a:gd name="T35" fmla="*/ 2147483646 h 214"/>
              <a:gd name="T36" fmla="*/ 2147483646 w 413"/>
              <a:gd name="T37" fmla="*/ 2147483646 h 214"/>
              <a:gd name="T38" fmla="*/ 2147483646 w 413"/>
              <a:gd name="T39" fmla="*/ 2147483646 h 214"/>
              <a:gd name="T40" fmla="*/ 2147483646 w 413"/>
              <a:gd name="T41" fmla="*/ 2147483646 h 214"/>
              <a:gd name="T42" fmla="*/ 2147483646 w 413"/>
              <a:gd name="T43" fmla="*/ 2147483646 h 214"/>
              <a:gd name="T44" fmla="*/ 2147483646 w 413"/>
              <a:gd name="T45" fmla="*/ 2147483646 h 214"/>
              <a:gd name="T46" fmla="*/ 2147483646 w 413"/>
              <a:gd name="T47" fmla="*/ 2147483646 h 214"/>
              <a:gd name="T48" fmla="*/ 2147483646 w 413"/>
              <a:gd name="T49" fmla="*/ 2147483646 h 214"/>
              <a:gd name="T50" fmla="*/ 2147483646 w 413"/>
              <a:gd name="T51" fmla="*/ 2147483646 h 214"/>
              <a:gd name="T52" fmla="*/ 2147483646 w 413"/>
              <a:gd name="T53" fmla="*/ 2147483646 h 214"/>
              <a:gd name="T54" fmla="*/ 2147483646 w 413"/>
              <a:gd name="T55" fmla="*/ 2147483646 h 214"/>
              <a:gd name="T56" fmla="*/ 2147483646 w 413"/>
              <a:gd name="T57" fmla="*/ 2147483646 h 214"/>
              <a:gd name="T58" fmla="*/ 2147483646 w 413"/>
              <a:gd name="T59" fmla="*/ 2147483646 h 214"/>
              <a:gd name="T60" fmla="*/ 2147483646 w 413"/>
              <a:gd name="T61" fmla="*/ 2147483646 h 214"/>
              <a:gd name="T62" fmla="*/ 2147483646 w 413"/>
              <a:gd name="T63" fmla="*/ 2147483646 h 214"/>
              <a:gd name="T64" fmla="*/ 2147483646 w 413"/>
              <a:gd name="T65" fmla="*/ 2147483646 h 214"/>
              <a:gd name="T66" fmla="*/ 2147483646 w 413"/>
              <a:gd name="T67" fmla="*/ 2147483646 h 214"/>
              <a:gd name="T68" fmla="*/ 2147483646 w 413"/>
              <a:gd name="T69" fmla="*/ 2147483646 h 214"/>
              <a:gd name="T70" fmla="*/ 2147483646 w 413"/>
              <a:gd name="T71" fmla="*/ 2147483646 h 214"/>
              <a:gd name="T72" fmla="*/ 2147483646 w 413"/>
              <a:gd name="T73" fmla="*/ 2147483646 h 214"/>
              <a:gd name="T74" fmla="*/ 2147483646 w 413"/>
              <a:gd name="T75" fmla="*/ 2147483646 h 214"/>
              <a:gd name="T76" fmla="*/ 2147483646 w 413"/>
              <a:gd name="T77" fmla="*/ 2147483646 h 214"/>
              <a:gd name="T78" fmla="*/ 2147483646 w 413"/>
              <a:gd name="T79" fmla="*/ 2147483646 h 214"/>
              <a:gd name="T80" fmla="*/ 2147483646 w 413"/>
              <a:gd name="T81" fmla="*/ 2147483646 h 214"/>
              <a:gd name="T82" fmla="*/ 2147483646 w 413"/>
              <a:gd name="T83" fmla="*/ 2147483646 h 214"/>
              <a:gd name="T84" fmla="*/ 2147483646 w 413"/>
              <a:gd name="T85" fmla="*/ 2147483646 h 214"/>
              <a:gd name="T86" fmla="*/ 2147483646 w 413"/>
              <a:gd name="T87" fmla="*/ 2147483646 h 214"/>
              <a:gd name="T88" fmla="*/ 2147483646 w 413"/>
              <a:gd name="T89" fmla="*/ 2147483646 h 214"/>
              <a:gd name="T90" fmla="*/ 2147483646 w 413"/>
              <a:gd name="T91" fmla="*/ 2147483646 h 214"/>
              <a:gd name="T92" fmla="*/ 2147483646 w 413"/>
              <a:gd name="T93" fmla="*/ 2147483646 h 214"/>
              <a:gd name="T94" fmla="*/ 2147483646 w 413"/>
              <a:gd name="T95" fmla="*/ 2147483646 h 214"/>
              <a:gd name="T96" fmla="*/ 2147483646 w 413"/>
              <a:gd name="T97" fmla="*/ 2147483646 h 214"/>
              <a:gd name="T98" fmla="*/ 2147483646 w 413"/>
              <a:gd name="T99" fmla="*/ 2147483646 h 214"/>
              <a:gd name="T100" fmla="*/ 2147483646 w 413"/>
              <a:gd name="T101" fmla="*/ 2147483646 h 214"/>
              <a:gd name="T102" fmla="*/ 2147483646 w 413"/>
              <a:gd name="T103" fmla="*/ 2147483646 h 214"/>
              <a:gd name="T104" fmla="*/ 2147483646 w 413"/>
              <a:gd name="T105" fmla="*/ 2147483646 h 214"/>
              <a:gd name="T106" fmla="*/ 2147483646 w 413"/>
              <a:gd name="T107" fmla="*/ 2147483646 h 214"/>
              <a:gd name="T108" fmla="*/ 2147483646 w 413"/>
              <a:gd name="T109" fmla="*/ 2147483646 h 214"/>
              <a:gd name="T110" fmla="*/ 2147483646 w 413"/>
              <a:gd name="T111" fmla="*/ 2147483646 h 2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13" h="214">
                <a:moveTo>
                  <a:pt x="364" y="73"/>
                </a:moveTo>
                <a:cubicBezTo>
                  <a:pt x="325" y="26"/>
                  <a:pt x="267" y="0"/>
                  <a:pt x="206" y="0"/>
                </a:cubicBezTo>
                <a:cubicBezTo>
                  <a:pt x="92" y="0"/>
                  <a:pt x="0" y="92"/>
                  <a:pt x="0" y="206"/>
                </a:cubicBezTo>
                <a:cubicBezTo>
                  <a:pt x="0" y="210"/>
                  <a:pt x="3" y="214"/>
                  <a:pt x="8" y="214"/>
                </a:cubicBezTo>
                <a:cubicBezTo>
                  <a:pt x="12" y="214"/>
                  <a:pt x="16" y="210"/>
                  <a:pt x="16" y="206"/>
                </a:cubicBezTo>
                <a:cubicBezTo>
                  <a:pt x="16" y="194"/>
                  <a:pt x="17" y="182"/>
                  <a:pt x="19" y="171"/>
                </a:cubicBezTo>
                <a:cubicBezTo>
                  <a:pt x="31" y="175"/>
                  <a:pt x="31" y="175"/>
                  <a:pt x="31" y="175"/>
                </a:cubicBezTo>
                <a:cubicBezTo>
                  <a:pt x="34" y="176"/>
                  <a:pt x="38" y="175"/>
                  <a:pt x="39" y="171"/>
                </a:cubicBezTo>
                <a:cubicBezTo>
                  <a:pt x="50" y="135"/>
                  <a:pt x="50" y="135"/>
                  <a:pt x="50" y="135"/>
                </a:cubicBezTo>
                <a:cubicBezTo>
                  <a:pt x="51" y="132"/>
                  <a:pt x="50" y="129"/>
                  <a:pt x="47" y="128"/>
                </a:cubicBezTo>
                <a:cubicBezTo>
                  <a:pt x="34" y="124"/>
                  <a:pt x="34" y="124"/>
                  <a:pt x="34" y="124"/>
                </a:cubicBezTo>
                <a:cubicBezTo>
                  <a:pt x="44" y="103"/>
                  <a:pt x="58" y="84"/>
                  <a:pt x="75" y="68"/>
                </a:cubicBezTo>
                <a:cubicBezTo>
                  <a:pt x="83" y="78"/>
                  <a:pt x="83" y="78"/>
                  <a:pt x="83" y="78"/>
                </a:cubicBezTo>
                <a:cubicBezTo>
                  <a:pt x="85" y="81"/>
                  <a:pt x="88" y="81"/>
                  <a:pt x="91" y="80"/>
                </a:cubicBezTo>
                <a:cubicBezTo>
                  <a:pt x="122" y="57"/>
                  <a:pt x="122" y="57"/>
                  <a:pt x="122" y="57"/>
                </a:cubicBezTo>
                <a:cubicBezTo>
                  <a:pt x="124" y="55"/>
                  <a:pt x="125" y="52"/>
                  <a:pt x="123" y="49"/>
                </a:cubicBezTo>
                <a:cubicBezTo>
                  <a:pt x="115" y="39"/>
                  <a:pt x="115" y="39"/>
                  <a:pt x="115" y="39"/>
                </a:cubicBezTo>
                <a:cubicBezTo>
                  <a:pt x="135" y="28"/>
                  <a:pt x="158" y="20"/>
                  <a:pt x="181" y="17"/>
                </a:cubicBezTo>
                <a:cubicBezTo>
                  <a:pt x="181" y="30"/>
                  <a:pt x="181" y="30"/>
                  <a:pt x="181" y="30"/>
                </a:cubicBezTo>
                <a:cubicBezTo>
                  <a:pt x="181" y="33"/>
                  <a:pt x="184" y="36"/>
                  <a:pt x="187" y="36"/>
                </a:cubicBezTo>
                <a:cubicBezTo>
                  <a:pt x="225" y="36"/>
                  <a:pt x="225" y="36"/>
                  <a:pt x="225" y="36"/>
                </a:cubicBezTo>
                <a:cubicBezTo>
                  <a:pt x="228" y="36"/>
                  <a:pt x="231" y="33"/>
                  <a:pt x="231" y="30"/>
                </a:cubicBezTo>
                <a:cubicBezTo>
                  <a:pt x="231" y="17"/>
                  <a:pt x="231" y="17"/>
                  <a:pt x="231" y="17"/>
                </a:cubicBezTo>
                <a:cubicBezTo>
                  <a:pt x="254" y="20"/>
                  <a:pt x="277" y="28"/>
                  <a:pt x="297" y="39"/>
                </a:cubicBezTo>
                <a:cubicBezTo>
                  <a:pt x="290" y="49"/>
                  <a:pt x="290" y="49"/>
                  <a:pt x="290" y="49"/>
                </a:cubicBezTo>
                <a:cubicBezTo>
                  <a:pt x="288" y="52"/>
                  <a:pt x="288" y="55"/>
                  <a:pt x="291" y="57"/>
                </a:cubicBezTo>
                <a:cubicBezTo>
                  <a:pt x="322" y="80"/>
                  <a:pt x="322" y="80"/>
                  <a:pt x="322" y="80"/>
                </a:cubicBezTo>
                <a:cubicBezTo>
                  <a:pt x="324" y="81"/>
                  <a:pt x="328" y="81"/>
                  <a:pt x="330" y="78"/>
                </a:cubicBezTo>
                <a:cubicBezTo>
                  <a:pt x="337" y="68"/>
                  <a:pt x="337" y="68"/>
                  <a:pt x="337" y="68"/>
                </a:cubicBezTo>
                <a:cubicBezTo>
                  <a:pt x="342" y="73"/>
                  <a:pt x="347" y="78"/>
                  <a:pt x="352" y="83"/>
                </a:cubicBezTo>
                <a:cubicBezTo>
                  <a:pt x="355" y="87"/>
                  <a:pt x="360" y="87"/>
                  <a:pt x="363" y="84"/>
                </a:cubicBezTo>
                <a:cubicBezTo>
                  <a:pt x="366" y="81"/>
                  <a:pt x="367" y="76"/>
                  <a:pt x="364" y="73"/>
                </a:cubicBezTo>
                <a:close/>
                <a:moveTo>
                  <a:pt x="383" y="100"/>
                </a:moveTo>
                <a:cubicBezTo>
                  <a:pt x="381" y="96"/>
                  <a:pt x="376" y="95"/>
                  <a:pt x="372" y="97"/>
                </a:cubicBezTo>
                <a:cubicBezTo>
                  <a:pt x="369" y="99"/>
                  <a:pt x="367" y="104"/>
                  <a:pt x="370" y="108"/>
                </a:cubicBezTo>
                <a:cubicBezTo>
                  <a:pt x="373" y="113"/>
                  <a:pt x="375" y="119"/>
                  <a:pt x="378" y="124"/>
                </a:cubicBezTo>
                <a:cubicBezTo>
                  <a:pt x="366" y="128"/>
                  <a:pt x="366" y="128"/>
                  <a:pt x="366" y="128"/>
                </a:cubicBezTo>
                <a:cubicBezTo>
                  <a:pt x="363" y="129"/>
                  <a:pt x="361" y="132"/>
                  <a:pt x="362" y="135"/>
                </a:cubicBezTo>
                <a:cubicBezTo>
                  <a:pt x="374" y="171"/>
                  <a:pt x="374" y="171"/>
                  <a:pt x="374" y="171"/>
                </a:cubicBezTo>
                <a:cubicBezTo>
                  <a:pt x="375" y="175"/>
                  <a:pt x="378" y="176"/>
                  <a:pt x="381" y="175"/>
                </a:cubicBezTo>
                <a:cubicBezTo>
                  <a:pt x="393" y="171"/>
                  <a:pt x="393" y="171"/>
                  <a:pt x="393" y="171"/>
                </a:cubicBezTo>
                <a:cubicBezTo>
                  <a:pt x="395" y="183"/>
                  <a:pt x="397" y="194"/>
                  <a:pt x="397" y="206"/>
                </a:cubicBezTo>
                <a:cubicBezTo>
                  <a:pt x="397" y="210"/>
                  <a:pt x="400" y="214"/>
                  <a:pt x="405" y="214"/>
                </a:cubicBezTo>
                <a:cubicBezTo>
                  <a:pt x="409" y="214"/>
                  <a:pt x="413" y="210"/>
                  <a:pt x="413" y="206"/>
                </a:cubicBezTo>
                <a:cubicBezTo>
                  <a:pt x="413" y="169"/>
                  <a:pt x="402" y="132"/>
                  <a:pt x="383" y="100"/>
                </a:cubicBezTo>
                <a:close/>
                <a:moveTo>
                  <a:pt x="335" y="155"/>
                </a:moveTo>
                <a:cubicBezTo>
                  <a:pt x="244" y="173"/>
                  <a:pt x="244" y="173"/>
                  <a:pt x="244" y="173"/>
                </a:cubicBezTo>
                <a:cubicBezTo>
                  <a:pt x="235" y="163"/>
                  <a:pt x="223" y="156"/>
                  <a:pt x="206" y="156"/>
                </a:cubicBezTo>
                <a:cubicBezTo>
                  <a:pt x="179" y="156"/>
                  <a:pt x="156" y="179"/>
                  <a:pt x="156" y="206"/>
                </a:cubicBezTo>
                <a:cubicBezTo>
                  <a:pt x="156" y="210"/>
                  <a:pt x="160" y="214"/>
                  <a:pt x="164" y="214"/>
                </a:cubicBezTo>
                <a:cubicBezTo>
                  <a:pt x="248" y="214"/>
                  <a:pt x="248" y="214"/>
                  <a:pt x="248" y="214"/>
                </a:cubicBezTo>
                <a:cubicBezTo>
                  <a:pt x="252" y="214"/>
                  <a:pt x="256" y="210"/>
                  <a:pt x="256" y="206"/>
                </a:cubicBezTo>
                <a:cubicBezTo>
                  <a:pt x="256" y="204"/>
                  <a:pt x="256" y="203"/>
                  <a:pt x="256" y="201"/>
                </a:cubicBezTo>
                <a:cubicBezTo>
                  <a:pt x="339" y="170"/>
                  <a:pt x="339" y="170"/>
                  <a:pt x="339" y="170"/>
                </a:cubicBezTo>
                <a:cubicBezTo>
                  <a:pt x="344" y="169"/>
                  <a:pt x="346" y="165"/>
                  <a:pt x="345" y="160"/>
                </a:cubicBezTo>
                <a:cubicBezTo>
                  <a:pt x="344" y="156"/>
                  <a:pt x="339" y="154"/>
                  <a:pt x="335" y="155"/>
                </a:cubicBezTo>
                <a:close/>
              </a:path>
            </a:pathLst>
          </a:custGeom>
          <a:solidFill>
            <a:srgbClr val="FFFFFF"/>
          </a:solidFill>
          <a:ln>
            <a:noFill/>
          </a:ln>
          <a:extLst/>
        </p:spPr>
        <p:txBody>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endParaRPr lang="en-US" dirty="0"/>
          </a:p>
        </p:txBody>
      </p:sp>
      <p:sp>
        <p:nvSpPr>
          <p:cNvPr id="24" name="Freeform 3"/>
          <p:cNvSpPr>
            <a:spLocks noChangeAspect="1" noEditPoints="1"/>
          </p:cNvSpPr>
          <p:nvPr/>
        </p:nvSpPr>
        <p:spPr bwMode="auto">
          <a:xfrm>
            <a:off x="1247059" y="1999158"/>
            <a:ext cx="709979" cy="753271"/>
          </a:xfrm>
          <a:custGeom>
            <a:avLst/>
            <a:gdLst>
              <a:gd name="T0" fmla="*/ 2147483646 w 382"/>
              <a:gd name="T1" fmla="*/ 2147483646 h 405"/>
              <a:gd name="T2" fmla="*/ 2147483646 w 382"/>
              <a:gd name="T3" fmla="*/ 2147483646 h 405"/>
              <a:gd name="T4" fmla="*/ 2147483646 w 382"/>
              <a:gd name="T5" fmla="*/ 2147483646 h 405"/>
              <a:gd name="T6" fmla="*/ 2147483646 w 382"/>
              <a:gd name="T7" fmla="*/ 2147483646 h 405"/>
              <a:gd name="T8" fmla="*/ 2147483646 w 382"/>
              <a:gd name="T9" fmla="*/ 2147483646 h 405"/>
              <a:gd name="T10" fmla="*/ 2147483646 w 382"/>
              <a:gd name="T11" fmla="*/ 2147483646 h 405"/>
              <a:gd name="T12" fmla="*/ 2147483646 w 382"/>
              <a:gd name="T13" fmla="*/ 2147483646 h 405"/>
              <a:gd name="T14" fmla="*/ 2147483646 w 382"/>
              <a:gd name="T15" fmla="*/ 2147483646 h 405"/>
              <a:gd name="T16" fmla="*/ 0 w 382"/>
              <a:gd name="T17" fmla="*/ 2147483646 h 405"/>
              <a:gd name="T18" fmla="*/ 2147483646 w 382"/>
              <a:gd name="T19" fmla="*/ 2147483646 h 405"/>
              <a:gd name="T20" fmla="*/ 2147483646 w 382"/>
              <a:gd name="T21" fmla="*/ 2147483646 h 405"/>
              <a:gd name="T22" fmla="*/ 2147483646 w 382"/>
              <a:gd name="T23" fmla="*/ 2147483646 h 405"/>
              <a:gd name="T24" fmla="*/ 2147483646 w 382"/>
              <a:gd name="T25" fmla="*/ 2147483646 h 405"/>
              <a:gd name="T26" fmla="*/ 2147483646 w 382"/>
              <a:gd name="T27" fmla="*/ 2147483646 h 405"/>
              <a:gd name="T28" fmla="*/ 2147483646 w 382"/>
              <a:gd name="T29" fmla="*/ 2147483646 h 405"/>
              <a:gd name="T30" fmla="*/ 2147483646 w 382"/>
              <a:gd name="T31" fmla="*/ 2147483646 h 405"/>
              <a:gd name="T32" fmla="*/ 2147483646 w 382"/>
              <a:gd name="T33" fmla="*/ 2147483646 h 405"/>
              <a:gd name="T34" fmla="*/ 2147483646 w 382"/>
              <a:gd name="T35" fmla="*/ 2147483646 h 405"/>
              <a:gd name="T36" fmla="*/ 2147483646 w 382"/>
              <a:gd name="T37" fmla="*/ 2147483646 h 405"/>
              <a:gd name="T38" fmla="*/ 2147483646 w 382"/>
              <a:gd name="T39" fmla="*/ 2147483646 h 405"/>
              <a:gd name="T40" fmla="*/ 2147483646 w 382"/>
              <a:gd name="T41" fmla="*/ 2147483646 h 405"/>
              <a:gd name="T42" fmla="*/ 2147483646 w 382"/>
              <a:gd name="T43" fmla="*/ 2147483646 h 405"/>
              <a:gd name="T44" fmla="*/ 2147483646 w 382"/>
              <a:gd name="T45" fmla="*/ 2147483646 h 405"/>
              <a:gd name="T46" fmla="*/ 2147483646 w 382"/>
              <a:gd name="T47" fmla="*/ 2147483646 h 405"/>
              <a:gd name="T48" fmla="*/ 2147483646 w 382"/>
              <a:gd name="T49" fmla="*/ 2147483646 h 405"/>
              <a:gd name="T50" fmla="*/ 2147483646 w 382"/>
              <a:gd name="T51" fmla="*/ 2147483646 h 405"/>
              <a:gd name="T52" fmla="*/ 2147483646 w 382"/>
              <a:gd name="T53" fmla="*/ 2147483646 h 405"/>
              <a:gd name="T54" fmla="*/ 2147483646 w 382"/>
              <a:gd name="T55" fmla="*/ 2147483646 h 405"/>
              <a:gd name="T56" fmla="*/ 2147483646 w 382"/>
              <a:gd name="T57" fmla="*/ 2147483646 h 405"/>
              <a:gd name="T58" fmla="*/ 2147483646 w 382"/>
              <a:gd name="T59" fmla="*/ 2147483646 h 405"/>
              <a:gd name="T60" fmla="*/ 2147483646 w 382"/>
              <a:gd name="T61" fmla="*/ 2147483646 h 405"/>
              <a:gd name="T62" fmla="*/ 2147483646 w 382"/>
              <a:gd name="T63" fmla="*/ 2147483646 h 405"/>
              <a:gd name="T64" fmla="*/ 2147483646 w 382"/>
              <a:gd name="T65" fmla="*/ 2147483646 h 405"/>
              <a:gd name="T66" fmla="*/ 2147483646 w 382"/>
              <a:gd name="T67" fmla="*/ 2147483646 h 405"/>
              <a:gd name="T68" fmla="*/ 2147483646 w 382"/>
              <a:gd name="T69" fmla="*/ 2147483646 h 405"/>
              <a:gd name="T70" fmla="*/ 2147483646 w 382"/>
              <a:gd name="T71" fmla="*/ 2147483646 h 405"/>
              <a:gd name="T72" fmla="*/ 2147483646 w 382"/>
              <a:gd name="T73" fmla="*/ 2147483646 h 405"/>
              <a:gd name="T74" fmla="*/ 2147483646 w 382"/>
              <a:gd name="T75" fmla="*/ 2147483646 h 405"/>
              <a:gd name="T76" fmla="*/ 2147483646 w 382"/>
              <a:gd name="T77" fmla="*/ 2147483646 h 405"/>
              <a:gd name="T78" fmla="*/ 2147483646 w 382"/>
              <a:gd name="T79" fmla="*/ 2147483646 h 405"/>
              <a:gd name="T80" fmla="*/ 2147483646 w 382"/>
              <a:gd name="T81" fmla="*/ 2147483646 h 405"/>
              <a:gd name="T82" fmla="*/ 2147483646 w 382"/>
              <a:gd name="T83" fmla="*/ 2147483646 h 405"/>
              <a:gd name="T84" fmla="*/ 2147483646 w 382"/>
              <a:gd name="T85" fmla="*/ 2147483646 h 405"/>
              <a:gd name="T86" fmla="*/ 2147483646 w 382"/>
              <a:gd name="T87" fmla="*/ 2147483646 h 405"/>
              <a:gd name="T88" fmla="*/ 2147483646 w 382"/>
              <a:gd name="T89" fmla="*/ 2147483646 h 405"/>
              <a:gd name="T90" fmla="*/ 2147483646 w 382"/>
              <a:gd name="T91" fmla="*/ 2147483646 h 405"/>
              <a:gd name="T92" fmla="*/ 2147483646 w 382"/>
              <a:gd name="T93" fmla="*/ 2147483646 h 405"/>
              <a:gd name="T94" fmla="*/ 2147483646 w 382"/>
              <a:gd name="T95" fmla="*/ 2147483646 h 405"/>
              <a:gd name="T96" fmla="*/ 2147483646 w 382"/>
              <a:gd name="T97" fmla="*/ 2147483646 h 405"/>
              <a:gd name="T98" fmla="*/ 2147483646 w 382"/>
              <a:gd name="T99" fmla="*/ 2147483646 h 405"/>
              <a:gd name="T100" fmla="*/ 2147483646 w 382"/>
              <a:gd name="T101" fmla="*/ 2147483646 h 405"/>
              <a:gd name="T102" fmla="*/ 2147483646 w 382"/>
              <a:gd name="T103" fmla="*/ 2147483646 h 405"/>
              <a:gd name="T104" fmla="*/ 2147483646 w 382"/>
              <a:gd name="T105" fmla="*/ 2147483646 h 40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82" h="405">
                <a:moveTo>
                  <a:pt x="347" y="257"/>
                </a:moveTo>
                <a:cubicBezTo>
                  <a:pt x="348" y="202"/>
                  <a:pt x="348" y="202"/>
                  <a:pt x="348" y="202"/>
                </a:cubicBezTo>
                <a:cubicBezTo>
                  <a:pt x="349" y="198"/>
                  <a:pt x="345" y="194"/>
                  <a:pt x="341" y="194"/>
                </a:cubicBezTo>
                <a:cubicBezTo>
                  <a:pt x="336" y="194"/>
                  <a:pt x="333" y="197"/>
                  <a:pt x="332" y="202"/>
                </a:cubicBezTo>
                <a:cubicBezTo>
                  <a:pt x="331" y="257"/>
                  <a:pt x="331" y="257"/>
                  <a:pt x="331" y="257"/>
                </a:cubicBezTo>
                <a:cubicBezTo>
                  <a:pt x="325" y="258"/>
                  <a:pt x="319" y="260"/>
                  <a:pt x="314" y="264"/>
                </a:cubicBezTo>
                <a:cubicBezTo>
                  <a:pt x="276" y="231"/>
                  <a:pt x="276" y="231"/>
                  <a:pt x="276" y="231"/>
                </a:cubicBezTo>
                <a:cubicBezTo>
                  <a:pt x="279" y="225"/>
                  <a:pt x="281" y="219"/>
                  <a:pt x="281" y="212"/>
                </a:cubicBezTo>
                <a:cubicBezTo>
                  <a:pt x="281" y="204"/>
                  <a:pt x="279" y="197"/>
                  <a:pt x="275" y="191"/>
                </a:cubicBezTo>
                <a:cubicBezTo>
                  <a:pt x="320" y="150"/>
                  <a:pt x="320" y="150"/>
                  <a:pt x="320" y="150"/>
                </a:cubicBezTo>
                <a:cubicBezTo>
                  <a:pt x="324" y="153"/>
                  <a:pt x="329" y="155"/>
                  <a:pt x="334" y="156"/>
                </a:cubicBezTo>
                <a:cubicBezTo>
                  <a:pt x="333" y="170"/>
                  <a:pt x="333" y="170"/>
                  <a:pt x="333" y="170"/>
                </a:cubicBezTo>
                <a:cubicBezTo>
                  <a:pt x="333" y="175"/>
                  <a:pt x="337" y="178"/>
                  <a:pt x="341" y="178"/>
                </a:cubicBezTo>
                <a:cubicBezTo>
                  <a:pt x="341" y="178"/>
                  <a:pt x="341" y="178"/>
                  <a:pt x="341" y="178"/>
                </a:cubicBezTo>
                <a:cubicBezTo>
                  <a:pt x="346" y="178"/>
                  <a:pt x="349" y="175"/>
                  <a:pt x="349" y="171"/>
                </a:cubicBezTo>
                <a:cubicBezTo>
                  <a:pt x="350" y="157"/>
                  <a:pt x="350" y="157"/>
                  <a:pt x="350" y="157"/>
                </a:cubicBezTo>
                <a:cubicBezTo>
                  <a:pt x="368" y="153"/>
                  <a:pt x="382" y="137"/>
                  <a:pt x="382" y="118"/>
                </a:cubicBezTo>
                <a:cubicBezTo>
                  <a:pt x="382" y="96"/>
                  <a:pt x="365" y="78"/>
                  <a:pt x="343" y="78"/>
                </a:cubicBezTo>
                <a:cubicBezTo>
                  <a:pt x="332" y="78"/>
                  <a:pt x="322" y="83"/>
                  <a:pt x="314" y="91"/>
                </a:cubicBezTo>
                <a:cubicBezTo>
                  <a:pt x="254" y="53"/>
                  <a:pt x="254" y="53"/>
                  <a:pt x="254" y="53"/>
                </a:cubicBezTo>
                <a:cubicBezTo>
                  <a:pt x="255" y="49"/>
                  <a:pt x="256" y="44"/>
                  <a:pt x="256" y="39"/>
                </a:cubicBezTo>
                <a:cubicBezTo>
                  <a:pt x="256" y="18"/>
                  <a:pt x="238" y="0"/>
                  <a:pt x="217" y="0"/>
                </a:cubicBezTo>
                <a:cubicBezTo>
                  <a:pt x="195" y="0"/>
                  <a:pt x="177" y="18"/>
                  <a:pt x="177" y="39"/>
                </a:cubicBezTo>
                <a:cubicBezTo>
                  <a:pt x="177" y="40"/>
                  <a:pt x="177" y="41"/>
                  <a:pt x="177" y="42"/>
                </a:cubicBezTo>
                <a:cubicBezTo>
                  <a:pt x="74" y="72"/>
                  <a:pt x="74" y="72"/>
                  <a:pt x="74" y="72"/>
                </a:cubicBezTo>
                <a:cubicBezTo>
                  <a:pt x="68" y="60"/>
                  <a:pt x="55" y="51"/>
                  <a:pt x="40" y="51"/>
                </a:cubicBezTo>
                <a:cubicBezTo>
                  <a:pt x="18" y="51"/>
                  <a:pt x="0" y="69"/>
                  <a:pt x="0" y="91"/>
                </a:cubicBezTo>
                <a:cubicBezTo>
                  <a:pt x="0" y="111"/>
                  <a:pt x="16" y="128"/>
                  <a:pt x="35" y="130"/>
                </a:cubicBezTo>
                <a:cubicBezTo>
                  <a:pt x="46" y="237"/>
                  <a:pt x="46" y="237"/>
                  <a:pt x="46" y="237"/>
                </a:cubicBezTo>
                <a:cubicBezTo>
                  <a:pt x="30" y="242"/>
                  <a:pt x="19" y="257"/>
                  <a:pt x="19" y="275"/>
                </a:cubicBezTo>
                <a:cubicBezTo>
                  <a:pt x="19" y="297"/>
                  <a:pt x="36" y="314"/>
                  <a:pt x="58" y="314"/>
                </a:cubicBezTo>
                <a:cubicBezTo>
                  <a:pt x="65" y="314"/>
                  <a:pt x="72" y="312"/>
                  <a:pt x="78" y="309"/>
                </a:cubicBezTo>
                <a:cubicBezTo>
                  <a:pt x="109" y="343"/>
                  <a:pt x="109" y="343"/>
                  <a:pt x="109" y="343"/>
                </a:cubicBezTo>
                <a:cubicBezTo>
                  <a:pt x="105" y="349"/>
                  <a:pt x="102" y="357"/>
                  <a:pt x="102" y="366"/>
                </a:cubicBezTo>
                <a:cubicBezTo>
                  <a:pt x="102" y="387"/>
                  <a:pt x="119" y="405"/>
                  <a:pt x="141" y="405"/>
                </a:cubicBezTo>
                <a:cubicBezTo>
                  <a:pt x="163" y="405"/>
                  <a:pt x="181" y="387"/>
                  <a:pt x="181" y="366"/>
                </a:cubicBezTo>
                <a:cubicBezTo>
                  <a:pt x="181" y="364"/>
                  <a:pt x="180" y="362"/>
                  <a:pt x="180" y="360"/>
                </a:cubicBezTo>
                <a:cubicBezTo>
                  <a:pt x="304" y="316"/>
                  <a:pt x="304" y="316"/>
                  <a:pt x="304" y="316"/>
                </a:cubicBezTo>
                <a:cubicBezTo>
                  <a:pt x="311" y="327"/>
                  <a:pt x="323" y="335"/>
                  <a:pt x="337" y="335"/>
                </a:cubicBezTo>
                <a:cubicBezTo>
                  <a:pt x="359" y="335"/>
                  <a:pt x="377" y="317"/>
                  <a:pt x="377" y="295"/>
                </a:cubicBezTo>
                <a:cubicBezTo>
                  <a:pt x="377" y="277"/>
                  <a:pt x="364" y="261"/>
                  <a:pt x="347" y="257"/>
                </a:cubicBezTo>
                <a:close/>
                <a:moveTo>
                  <a:pt x="343" y="94"/>
                </a:moveTo>
                <a:cubicBezTo>
                  <a:pt x="356" y="94"/>
                  <a:pt x="366" y="105"/>
                  <a:pt x="366" y="118"/>
                </a:cubicBezTo>
                <a:cubicBezTo>
                  <a:pt x="366" y="131"/>
                  <a:pt x="356" y="141"/>
                  <a:pt x="343" y="141"/>
                </a:cubicBezTo>
                <a:cubicBezTo>
                  <a:pt x="330" y="141"/>
                  <a:pt x="320" y="131"/>
                  <a:pt x="320" y="118"/>
                </a:cubicBezTo>
                <a:cubicBezTo>
                  <a:pt x="320" y="105"/>
                  <a:pt x="330" y="94"/>
                  <a:pt x="343" y="94"/>
                </a:cubicBezTo>
                <a:close/>
                <a:moveTo>
                  <a:pt x="309" y="138"/>
                </a:moveTo>
                <a:cubicBezTo>
                  <a:pt x="265" y="180"/>
                  <a:pt x="265" y="180"/>
                  <a:pt x="265" y="180"/>
                </a:cubicBezTo>
                <a:cubicBezTo>
                  <a:pt x="258" y="175"/>
                  <a:pt x="250" y="173"/>
                  <a:pt x="242" y="173"/>
                </a:cubicBezTo>
                <a:cubicBezTo>
                  <a:pt x="227" y="173"/>
                  <a:pt x="213" y="181"/>
                  <a:pt x="207" y="194"/>
                </a:cubicBezTo>
                <a:cubicBezTo>
                  <a:pt x="167" y="183"/>
                  <a:pt x="167" y="183"/>
                  <a:pt x="167" y="183"/>
                </a:cubicBezTo>
                <a:cubicBezTo>
                  <a:pt x="167" y="182"/>
                  <a:pt x="167" y="181"/>
                  <a:pt x="167" y="180"/>
                </a:cubicBezTo>
                <a:cubicBezTo>
                  <a:pt x="167" y="179"/>
                  <a:pt x="167" y="178"/>
                  <a:pt x="167" y="177"/>
                </a:cubicBezTo>
                <a:cubicBezTo>
                  <a:pt x="308" y="136"/>
                  <a:pt x="308" y="136"/>
                  <a:pt x="308" y="136"/>
                </a:cubicBezTo>
                <a:cubicBezTo>
                  <a:pt x="308" y="137"/>
                  <a:pt x="309" y="138"/>
                  <a:pt x="309" y="138"/>
                </a:cubicBezTo>
                <a:close/>
                <a:moveTo>
                  <a:pt x="265" y="212"/>
                </a:moveTo>
                <a:cubicBezTo>
                  <a:pt x="265" y="225"/>
                  <a:pt x="255" y="235"/>
                  <a:pt x="242" y="235"/>
                </a:cubicBezTo>
                <a:cubicBezTo>
                  <a:pt x="229" y="235"/>
                  <a:pt x="218" y="225"/>
                  <a:pt x="218" y="212"/>
                </a:cubicBezTo>
                <a:cubicBezTo>
                  <a:pt x="218" y="199"/>
                  <a:pt x="229" y="189"/>
                  <a:pt x="242" y="189"/>
                </a:cubicBezTo>
                <a:cubicBezTo>
                  <a:pt x="255" y="189"/>
                  <a:pt x="265" y="199"/>
                  <a:pt x="265" y="212"/>
                </a:cubicBezTo>
                <a:close/>
                <a:moveTo>
                  <a:pt x="143" y="273"/>
                </a:moveTo>
                <a:cubicBezTo>
                  <a:pt x="139" y="218"/>
                  <a:pt x="139" y="218"/>
                  <a:pt x="139" y="218"/>
                </a:cubicBezTo>
                <a:cubicBezTo>
                  <a:pt x="149" y="215"/>
                  <a:pt x="158" y="208"/>
                  <a:pt x="163" y="198"/>
                </a:cubicBezTo>
                <a:cubicBezTo>
                  <a:pt x="203" y="209"/>
                  <a:pt x="203" y="209"/>
                  <a:pt x="203" y="209"/>
                </a:cubicBezTo>
                <a:cubicBezTo>
                  <a:pt x="203" y="210"/>
                  <a:pt x="202" y="211"/>
                  <a:pt x="202" y="212"/>
                </a:cubicBezTo>
                <a:cubicBezTo>
                  <a:pt x="202" y="223"/>
                  <a:pt x="207" y="233"/>
                  <a:pt x="214" y="240"/>
                </a:cubicBezTo>
                <a:cubicBezTo>
                  <a:pt x="190" y="277"/>
                  <a:pt x="190" y="277"/>
                  <a:pt x="190" y="277"/>
                </a:cubicBezTo>
                <a:lnTo>
                  <a:pt x="143" y="273"/>
                </a:lnTo>
                <a:close/>
                <a:moveTo>
                  <a:pt x="180" y="292"/>
                </a:moveTo>
                <a:cubicBezTo>
                  <a:pt x="156" y="329"/>
                  <a:pt x="156" y="329"/>
                  <a:pt x="156" y="329"/>
                </a:cubicBezTo>
                <a:cubicBezTo>
                  <a:pt x="153" y="328"/>
                  <a:pt x="150" y="327"/>
                  <a:pt x="146" y="327"/>
                </a:cubicBezTo>
                <a:cubicBezTo>
                  <a:pt x="144" y="289"/>
                  <a:pt x="144" y="289"/>
                  <a:pt x="144" y="289"/>
                </a:cubicBezTo>
                <a:lnTo>
                  <a:pt x="180" y="292"/>
                </a:lnTo>
                <a:close/>
                <a:moveTo>
                  <a:pt x="128" y="204"/>
                </a:moveTo>
                <a:cubicBezTo>
                  <a:pt x="115" y="204"/>
                  <a:pt x="105" y="193"/>
                  <a:pt x="105" y="180"/>
                </a:cubicBezTo>
                <a:cubicBezTo>
                  <a:pt x="105" y="168"/>
                  <a:pt x="115" y="157"/>
                  <a:pt x="128" y="157"/>
                </a:cubicBezTo>
                <a:cubicBezTo>
                  <a:pt x="141" y="157"/>
                  <a:pt x="151" y="168"/>
                  <a:pt x="151" y="180"/>
                </a:cubicBezTo>
                <a:cubicBezTo>
                  <a:pt x="151" y="193"/>
                  <a:pt x="141" y="204"/>
                  <a:pt x="128" y="204"/>
                </a:cubicBezTo>
                <a:close/>
                <a:moveTo>
                  <a:pt x="217" y="16"/>
                </a:moveTo>
                <a:cubicBezTo>
                  <a:pt x="230" y="16"/>
                  <a:pt x="240" y="27"/>
                  <a:pt x="240" y="39"/>
                </a:cubicBezTo>
                <a:cubicBezTo>
                  <a:pt x="240" y="52"/>
                  <a:pt x="230" y="63"/>
                  <a:pt x="217" y="63"/>
                </a:cubicBezTo>
                <a:cubicBezTo>
                  <a:pt x="204" y="63"/>
                  <a:pt x="193" y="52"/>
                  <a:pt x="193" y="39"/>
                </a:cubicBezTo>
                <a:cubicBezTo>
                  <a:pt x="193" y="27"/>
                  <a:pt x="204" y="16"/>
                  <a:pt x="217" y="16"/>
                </a:cubicBezTo>
                <a:close/>
                <a:moveTo>
                  <a:pt x="202" y="76"/>
                </a:moveTo>
                <a:cubicBezTo>
                  <a:pt x="207" y="78"/>
                  <a:pt x="211" y="79"/>
                  <a:pt x="217" y="79"/>
                </a:cubicBezTo>
                <a:cubicBezTo>
                  <a:pt x="228" y="79"/>
                  <a:pt x="238" y="74"/>
                  <a:pt x="245" y="67"/>
                </a:cubicBezTo>
                <a:cubicBezTo>
                  <a:pt x="306" y="104"/>
                  <a:pt x="306" y="104"/>
                  <a:pt x="306" y="104"/>
                </a:cubicBezTo>
                <a:cubicBezTo>
                  <a:pt x="306" y="105"/>
                  <a:pt x="305" y="106"/>
                  <a:pt x="305" y="106"/>
                </a:cubicBezTo>
                <a:cubicBezTo>
                  <a:pt x="190" y="96"/>
                  <a:pt x="190" y="96"/>
                  <a:pt x="190" y="96"/>
                </a:cubicBezTo>
                <a:lnTo>
                  <a:pt x="202" y="76"/>
                </a:lnTo>
                <a:close/>
                <a:moveTo>
                  <a:pt x="300" y="122"/>
                </a:moveTo>
                <a:cubicBezTo>
                  <a:pt x="163" y="162"/>
                  <a:pt x="163" y="162"/>
                  <a:pt x="163" y="162"/>
                </a:cubicBezTo>
                <a:cubicBezTo>
                  <a:pt x="161" y="158"/>
                  <a:pt x="158" y="155"/>
                  <a:pt x="155" y="152"/>
                </a:cubicBezTo>
                <a:cubicBezTo>
                  <a:pt x="180" y="111"/>
                  <a:pt x="180" y="111"/>
                  <a:pt x="180" y="111"/>
                </a:cubicBezTo>
                <a:lnTo>
                  <a:pt x="300" y="122"/>
                </a:lnTo>
                <a:close/>
                <a:moveTo>
                  <a:pt x="182" y="58"/>
                </a:moveTo>
                <a:cubicBezTo>
                  <a:pt x="184" y="61"/>
                  <a:pt x="186" y="64"/>
                  <a:pt x="189" y="67"/>
                </a:cubicBezTo>
                <a:cubicBezTo>
                  <a:pt x="172" y="95"/>
                  <a:pt x="172" y="95"/>
                  <a:pt x="172" y="95"/>
                </a:cubicBezTo>
                <a:cubicBezTo>
                  <a:pt x="83" y="87"/>
                  <a:pt x="83" y="87"/>
                  <a:pt x="83" y="87"/>
                </a:cubicBezTo>
                <a:lnTo>
                  <a:pt x="182" y="58"/>
                </a:lnTo>
                <a:close/>
                <a:moveTo>
                  <a:pt x="77" y="102"/>
                </a:moveTo>
                <a:cubicBezTo>
                  <a:pt x="162" y="110"/>
                  <a:pt x="162" y="110"/>
                  <a:pt x="162" y="110"/>
                </a:cubicBezTo>
                <a:cubicBezTo>
                  <a:pt x="141" y="144"/>
                  <a:pt x="141" y="144"/>
                  <a:pt x="141" y="144"/>
                </a:cubicBezTo>
                <a:cubicBezTo>
                  <a:pt x="137" y="142"/>
                  <a:pt x="133" y="141"/>
                  <a:pt x="128" y="141"/>
                </a:cubicBezTo>
                <a:cubicBezTo>
                  <a:pt x="120" y="141"/>
                  <a:pt x="113" y="143"/>
                  <a:pt x="107" y="147"/>
                </a:cubicBezTo>
                <a:cubicBezTo>
                  <a:pt x="72" y="113"/>
                  <a:pt x="72" y="113"/>
                  <a:pt x="72" y="113"/>
                </a:cubicBezTo>
                <a:cubicBezTo>
                  <a:pt x="74" y="109"/>
                  <a:pt x="76" y="106"/>
                  <a:pt x="77" y="102"/>
                </a:cubicBezTo>
                <a:close/>
                <a:moveTo>
                  <a:pt x="95" y="159"/>
                </a:moveTo>
                <a:cubicBezTo>
                  <a:pt x="91" y="165"/>
                  <a:pt x="89" y="172"/>
                  <a:pt x="89" y="180"/>
                </a:cubicBezTo>
                <a:cubicBezTo>
                  <a:pt x="89" y="191"/>
                  <a:pt x="92" y="200"/>
                  <a:pt x="99" y="207"/>
                </a:cubicBezTo>
                <a:cubicBezTo>
                  <a:pt x="75" y="239"/>
                  <a:pt x="75" y="239"/>
                  <a:pt x="75" y="239"/>
                </a:cubicBezTo>
                <a:cubicBezTo>
                  <a:pt x="71" y="237"/>
                  <a:pt x="67" y="236"/>
                  <a:pt x="62" y="236"/>
                </a:cubicBezTo>
                <a:cubicBezTo>
                  <a:pt x="51" y="128"/>
                  <a:pt x="51" y="128"/>
                  <a:pt x="51" y="128"/>
                </a:cubicBezTo>
                <a:cubicBezTo>
                  <a:pt x="55" y="127"/>
                  <a:pt x="58" y="126"/>
                  <a:pt x="61" y="124"/>
                </a:cubicBezTo>
                <a:lnTo>
                  <a:pt x="95" y="159"/>
                </a:lnTo>
                <a:close/>
                <a:moveTo>
                  <a:pt x="40" y="114"/>
                </a:moveTo>
                <a:cubicBezTo>
                  <a:pt x="27" y="114"/>
                  <a:pt x="16" y="104"/>
                  <a:pt x="16" y="91"/>
                </a:cubicBezTo>
                <a:cubicBezTo>
                  <a:pt x="16" y="78"/>
                  <a:pt x="27" y="67"/>
                  <a:pt x="40" y="67"/>
                </a:cubicBezTo>
                <a:cubicBezTo>
                  <a:pt x="52" y="67"/>
                  <a:pt x="63" y="78"/>
                  <a:pt x="63" y="91"/>
                </a:cubicBezTo>
                <a:cubicBezTo>
                  <a:pt x="63" y="104"/>
                  <a:pt x="52" y="114"/>
                  <a:pt x="40" y="114"/>
                </a:cubicBezTo>
                <a:close/>
                <a:moveTo>
                  <a:pt x="58" y="298"/>
                </a:moveTo>
                <a:cubicBezTo>
                  <a:pt x="45" y="298"/>
                  <a:pt x="35" y="288"/>
                  <a:pt x="35" y="275"/>
                </a:cubicBezTo>
                <a:cubicBezTo>
                  <a:pt x="35" y="262"/>
                  <a:pt x="45" y="252"/>
                  <a:pt x="58" y="252"/>
                </a:cubicBezTo>
                <a:cubicBezTo>
                  <a:pt x="71" y="252"/>
                  <a:pt x="81" y="262"/>
                  <a:pt x="81" y="275"/>
                </a:cubicBezTo>
                <a:cubicBezTo>
                  <a:pt x="81" y="288"/>
                  <a:pt x="71" y="298"/>
                  <a:pt x="58" y="298"/>
                </a:cubicBezTo>
                <a:close/>
                <a:moveTo>
                  <a:pt x="112" y="216"/>
                </a:moveTo>
                <a:cubicBezTo>
                  <a:pt x="115" y="218"/>
                  <a:pt x="119" y="219"/>
                  <a:pt x="123" y="219"/>
                </a:cubicBezTo>
                <a:cubicBezTo>
                  <a:pt x="126" y="272"/>
                  <a:pt x="126" y="272"/>
                  <a:pt x="126" y="272"/>
                </a:cubicBezTo>
                <a:cubicBezTo>
                  <a:pt x="97" y="270"/>
                  <a:pt x="97" y="270"/>
                  <a:pt x="97" y="270"/>
                </a:cubicBezTo>
                <a:cubicBezTo>
                  <a:pt x="96" y="262"/>
                  <a:pt x="93" y="255"/>
                  <a:pt x="87" y="249"/>
                </a:cubicBezTo>
                <a:lnTo>
                  <a:pt x="112" y="216"/>
                </a:lnTo>
                <a:close/>
                <a:moveTo>
                  <a:pt x="90" y="298"/>
                </a:moveTo>
                <a:cubicBezTo>
                  <a:pt x="93" y="294"/>
                  <a:pt x="95" y="290"/>
                  <a:pt x="96" y="286"/>
                </a:cubicBezTo>
                <a:cubicBezTo>
                  <a:pt x="128" y="288"/>
                  <a:pt x="128" y="288"/>
                  <a:pt x="128" y="288"/>
                </a:cubicBezTo>
                <a:cubicBezTo>
                  <a:pt x="130" y="328"/>
                  <a:pt x="130" y="328"/>
                  <a:pt x="130" y="328"/>
                </a:cubicBezTo>
                <a:cubicBezTo>
                  <a:pt x="127" y="329"/>
                  <a:pt x="124" y="330"/>
                  <a:pt x="121" y="332"/>
                </a:cubicBezTo>
                <a:lnTo>
                  <a:pt x="90" y="298"/>
                </a:lnTo>
                <a:close/>
                <a:moveTo>
                  <a:pt x="141" y="389"/>
                </a:moveTo>
                <a:cubicBezTo>
                  <a:pt x="128" y="389"/>
                  <a:pt x="118" y="379"/>
                  <a:pt x="118" y="366"/>
                </a:cubicBezTo>
                <a:cubicBezTo>
                  <a:pt x="118" y="353"/>
                  <a:pt x="128" y="342"/>
                  <a:pt x="141" y="342"/>
                </a:cubicBezTo>
                <a:cubicBezTo>
                  <a:pt x="154" y="342"/>
                  <a:pt x="165" y="353"/>
                  <a:pt x="165" y="366"/>
                </a:cubicBezTo>
                <a:cubicBezTo>
                  <a:pt x="165" y="379"/>
                  <a:pt x="154" y="389"/>
                  <a:pt x="141" y="389"/>
                </a:cubicBezTo>
                <a:close/>
                <a:moveTo>
                  <a:pt x="175" y="345"/>
                </a:moveTo>
                <a:cubicBezTo>
                  <a:pt x="173" y="343"/>
                  <a:pt x="171" y="340"/>
                  <a:pt x="169" y="338"/>
                </a:cubicBezTo>
                <a:cubicBezTo>
                  <a:pt x="198" y="293"/>
                  <a:pt x="198" y="293"/>
                  <a:pt x="198" y="293"/>
                </a:cubicBezTo>
                <a:cubicBezTo>
                  <a:pt x="299" y="301"/>
                  <a:pt x="299" y="301"/>
                  <a:pt x="299" y="301"/>
                </a:cubicBezTo>
                <a:cubicBezTo>
                  <a:pt x="299" y="301"/>
                  <a:pt x="299" y="301"/>
                  <a:pt x="299" y="301"/>
                </a:cubicBezTo>
                <a:lnTo>
                  <a:pt x="175" y="345"/>
                </a:lnTo>
                <a:close/>
                <a:moveTo>
                  <a:pt x="300" y="285"/>
                </a:moveTo>
                <a:cubicBezTo>
                  <a:pt x="208" y="278"/>
                  <a:pt x="208" y="278"/>
                  <a:pt x="208" y="278"/>
                </a:cubicBezTo>
                <a:cubicBezTo>
                  <a:pt x="227" y="248"/>
                  <a:pt x="227" y="248"/>
                  <a:pt x="227" y="248"/>
                </a:cubicBezTo>
                <a:cubicBezTo>
                  <a:pt x="232" y="250"/>
                  <a:pt x="237" y="251"/>
                  <a:pt x="242" y="251"/>
                </a:cubicBezTo>
                <a:cubicBezTo>
                  <a:pt x="251" y="251"/>
                  <a:pt x="259" y="248"/>
                  <a:pt x="266" y="243"/>
                </a:cubicBezTo>
                <a:cubicBezTo>
                  <a:pt x="303" y="276"/>
                  <a:pt x="303" y="276"/>
                  <a:pt x="303" y="276"/>
                </a:cubicBezTo>
                <a:cubicBezTo>
                  <a:pt x="302" y="279"/>
                  <a:pt x="301" y="282"/>
                  <a:pt x="300" y="285"/>
                </a:cubicBezTo>
                <a:close/>
                <a:moveTo>
                  <a:pt x="337" y="319"/>
                </a:moveTo>
                <a:cubicBezTo>
                  <a:pt x="325" y="319"/>
                  <a:pt x="314" y="308"/>
                  <a:pt x="314" y="295"/>
                </a:cubicBezTo>
                <a:cubicBezTo>
                  <a:pt x="314" y="282"/>
                  <a:pt x="325" y="272"/>
                  <a:pt x="337" y="272"/>
                </a:cubicBezTo>
                <a:cubicBezTo>
                  <a:pt x="350" y="272"/>
                  <a:pt x="361" y="282"/>
                  <a:pt x="361" y="295"/>
                </a:cubicBezTo>
                <a:cubicBezTo>
                  <a:pt x="361" y="308"/>
                  <a:pt x="350" y="319"/>
                  <a:pt x="337" y="319"/>
                </a:cubicBezTo>
                <a:close/>
              </a:path>
            </a:pathLst>
          </a:custGeom>
          <a:solidFill>
            <a:srgbClr val="FFFFFF"/>
          </a:solidFill>
          <a:ln>
            <a:noFill/>
          </a:ln>
          <a:extLst/>
        </p:spPr>
        <p:txBody>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endParaRPr lang="en-US" dirty="0"/>
          </a:p>
        </p:txBody>
      </p:sp>
      <p:sp>
        <p:nvSpPr>
          <p:cNvPr id="25" name="Freeform 3"/>
          <p:cNvSpPr>
            <a:spLocks noChangeAspect="1" noEditPoints="1"/>
          </p:cNvSpPr>
          <p:nvPr/>
        </p:nvSpPr>
        <p:spPr bwMode="auto">
          <a:xfrm>
            <a:off x="1156903" y="4557190"/>
            <a:ext cx="802832" cy="820493"/>
          </a:xfrm>
          <a:custGeom>
            <a:avLst/>
            <a:gdLst>
              <a:gd name="T0" fmla="*/ 2147483646 w 462"/>
              <a:gd name="T1" fmla="*/ 2147483646 h 472"/>
              <a:gd name="T2" fmla="*/ 2147483646 w 462"/>
              <a:gd name="T3" fmla="*/ 2147483646 h 472"/>
              <a:gd name="T4" fmla="*/ 2147483646 w 462"/>
              <a:gd name="T5" fmla="*/ 2147483646 h 472"/>
              <a:gd name="T6" fmla="*/ 2147483646 w 462"/>
              <a:gd name="T7" fmla="*/ 2147483646 h 472"/>
              <a:gd name="T8" fmla="*/ 2147483646 w 462"/>
              <a:gd name="T9" fmla="*/ 2147483646 h 472"/>
              <a:gd name="T10" fmla="*/ 2147483646 w 462"/>
              <a:gd name="T11" fmla="*/ 2147483646 h 472"/>
              <a:gd name="T12" fmla="*/ 2147483646 w 462"/>
              <a:gd name="T13" fmla="*/ 2147483646 h 472"/>
              <a:gd name="T14" fmla="*/ 2147483646 w 462"/>
              <a:gd name="T15" fmla="*/ 2147483646 h 472"/>
              <a:gd name="T16" fmla="*/ 2147483646 w 462"/>
              <a:gd name="T17" fmla="*/ 2147483646 h 472"/>
              <a:gd name="T18" fmla="*/ 2147483646 w 462"/>
              <a:gd name="T19" fmla="*/ 2147483646 h 472"/>
              <a:gd name="T20" fmla="*/ 2147483646 w 462"/>
              <a:gd name="T21" fmla="*/ 2147483646 h 472"/>
              <a:gd name="T22" fmla="*/ 2147483646 w 462"/>
              <a:gd name="T23" fmla="*/ 2147483646 h 472"/>
              <a:gd name="T24" fmla="*/ 2147483646 w 462"/>
              <a:gd name="T25" fmla="*/ 2147483646 h 472"/>
              <a:gd name="T26" fmla="*/ 2147483646 w 462"/>
              <a:gd name="T27" fmla="*/ 2147483646 h 472"/>
              <a:gd name="T28" fmla="*/ 2147483646 w 462"/>
              <a:gd name="T29" fmla="*/ 2147483646 h 472"/>
              <a:gd name="T30" fmla="*/ 2147483646 w 462"/>
              <a:gd name="T31" fmla="*/ 2147483646 h 472"/>
              <a:gd name="T32" fmla="*/ 2147483646 w 462"/>
              <a:gd name="T33" fmla="*/ 2147483646 h 472"/>
              <a:gd name="T34" fmla="*/ 2147483646 w 462"/>
              <a:gd name="T35" fmla="*/ 2147483646 h 472"/>
              <a:gd name="T36" fmla="*/ 2147483646 w 462"/>
              <a:gd name="T37" fmla="*/ 2147483646 h 472"/>
              <a:gd name="T38" fmla="*/ 2147483646 w 462"/>
              <a:gd name="T39" fmla="*/ 2147483646 h 472"/>
              <a:gd name="T40" fmla="*/ 2147483646 w 462"/>
              <a:gd name="T41" fmla="*/ 2147483646 h 472"/>
              <a:gd name="T42" fmla="*/ 2147483646 w 462"/>
              <a:gd name="T43" fmla="*/ 2147483646 h 472"/>
              <a:gd name="T44" fmla="*/ 2147483646 w 462"/>
              <a:gd name="T45" fmla="*/ 2147483646 h 472"/>
              <a:gd name="T46" fmla="*/ 2147483646 w 462"/>
              <a:gd name="T47" fmla="*/ 2147483646 h 472"/>
              <a:gd name="T48" fmla="*/ 2147483646 w 462"/>
              <a:gd name="T49" fmla="*/ 2147483646 h 472"/>
              <a:gd name="T50" fmla="*/ 2147483646 w 462"/>
              <a:gd name="T51" fmla="*/ 2147483646 h 472"/>
              <a:gd name="T52" fmla="*/ 2147483646 w 462"/>
              <a:gd name="T53" fmla="*/ 2147483646 h 472"/>
              <a:gd name="T54" fmla="*/ 0 w 462"/>
              <a:gd name="T55" fmla="*/ 2147483646 h 472"/>
              <a:gd name="T56" fmla="*/ 2147483646 w 462"/>
              <a:gd name="T57" fmla="*/ 2147483646 h 472"/>
              <a:gd name="T58" fmla="*/ 2147483646 w 462"/>
              <a:gd name="T59" fmla="*/ 2147483646 h 472"/>
              <a:gd name="T60" fmla="*/ 2147483646 w 462"/>
              <a:gd name="T61" fmla="*/ 2147483646 h 472"/>
              <a:gd name="T62" fmla="*/ 2147483646 w 462"/>
              <a:gd name="T63" fmla="*/ 2147483646 h 472"/>
              <a:gd name="T64" fmla="*/ 2147483646 w 462"/>
              <a:gd name="T65" fmla="*/ 2147483646 h 472"/>
              <a:gd name="T66" fmla="*/ 2147483646 w 462"/>
              <a:gd name="T67" fmla="*/ 2147483646 h 472"/>
              <a:gd name="T68" fmla="*/ 2147483646 w 462"/>
              <a:gd name="T69" fmla="*/ 2147483646 h 472"/>
              <a:gd name="T70" fmla="*/ 2147483646 w 462"/>
              <a:gd name="T71" fmla="*/ 2147483646 h 472"/>
              <a:gd name="T72" fmla="*/ 2147483646 w 462"/>
              <a:gd name="T73" fmla="*/ 2147483646 h 472"/>
              <a:gd name="T74" fmla="*/ 2147483646 w 462"/>
              <a:gd name="T75" fmla="*/ 2147483646 h 472"/>
              <a:gd name="T76" fmla="*/ 2147483646 w 462"/>
              <a:gd name="T77" fmla="*/ 2147483646 h 472"/>
              <a:gd name="T78" fmla="*/ 2147483646 w 462"/>
              <a:gd name="T79" fmla="*/ 2147483646 h 472"/>
              <a:gd name="T80" fmla="*/ 2147483646 w 462"/>
              <a:gd name="T81" fmla="*/ 2147483646 h 472"/>
              <a:gd name="T82" fmla="*/ 2147483646 w 462"/>
              <a:gd name="T83" fmla="*/ 2147483646 h 472"/>
              <a:gd name="T84" fmla="*/ 2147483646 w 462"/>
              <a:gd name="T85" fmla="*/ 2147483646 h 472"/>
              <a:gd name="T86" fmla="*/ 2147483646 w 462"/>
              <a:gd name="T87" fmla="*/ 2147483646 h 472"/>
              <a:gd name="T88" fmla="*/ 2147483646 w 462"/>
              <a:gd name="T89" fmla="*/ 2147483646 h 472"/>
              <a:gd name="T90" fmla="*/ 2147483646 w 462"/>
              <a:gd name="T91" fmla="*/ 2147483646 h 472"/>
              <a:gd name="T92" fmla="*/ 2147483646 w 462"/>
              <a:gd name="T93" fmla="*/ 2147483646 h 472"/>
              <a:gd name="T94" fmla="*/ 2147483646 w 462"/>
              <a:gd name="T95" fmla="*/ 2147483646 h 472"/>
              <a:gd name="T96" fmla="*/ 2147483646 w 462"/>
              <a:gd name="T97" fmla="*/ 2147483646 h 472"/>
              <a:gd name="T98" fmla="*/ 2147483646 w 462"/>
              <a:gd name="T99" fmla="*/ 2147483646 h 472"/>
              <a:gd name="T100" fmla="*/ 2147483646 w 462"/>
              <a:gd name="T101" fmla="*/ 2147483646 h 472"/>
              <a:gd name="T102" fmla="*/ 2147483646 w 462"/>
              <a:gd name="T103" fmla="*/ 2147483646 h 472"/>
              <a:gd name="T104" fmla="*/ 2147483646 w 462"/>
              <a:gd name="T105" fmla="*/ 2147483646 h 472"/>
              <a:gd name="T106" fmla="*/ 2147483646 w 462"/>
              <a:gd name="T107" fmla="*/ 2147483646 h 472"/>
              <a:gd name="T108" fmla="*/ 2147483646 w 462"/>
              <a:gd name="T109" fmla="*/ 2147483646 h 472"/>
              <a:gd name="T110" fmla="*/ 2147483646 w 462"/>
              <a:gd name="T111" fmla="*/ 2147483646 h 472"/>
              <a:gd name="T112" fmla="*/ 2147483646 w 462"/>
              <a:gd name="T113" fmla="*/ 2147483646 h 472"/>
              <a:gd name="T114" fmla="*/ 2147483646 w 462"/>
              <a:gd name="T115" fmla="*/ 2147483646 h 472"/>
              <a:gd name="T116" fmla="*/ 2147483646 w 462"/>
              <a:gd name="T117" fmla="*/ 2147483646 h 4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62" h="472">
                <a:moveTo>
                  <a:pt x="453" y="374"/>
                </a:moveTo>
                <a:cubicBezTo>
                  <a:pt x="457" y="363"/>
                  <a:pt x="462" y="344"/>
                  <a:pt x="462" y="322"/>
                </a:cubicBezTo>
                <a:cubicBezTo>
                  <a:pt x="462" y="318"/>
                  <a:pt x="462" y="313"/>
                  <a:pt x="462" y="308"/>
                </a:cubicBezTo>
                <a:cubicBezTo>
                  <a:pt x="452" y="208"/>
                  <a:pt x="396" y="151"/>
                  <a:pt x="363" y="124"/>
                </a:cubicBezTo>
                <a:cubicBezTo>
                  <a:pt x="363" y="124"/>
                  <a:pt x="363" y="124"/>
                  <a:pt x="363" y="124"/>
                </a:cubicBezTo>
                <a:cubicBezTo>
                  <a:pt x="363" y="124"/>
                  <a:pt x="363" y="124"/>
                  <a:pt x="362" y="124"/>
                </a:cubicBezTo>
                <a:cubicBezTo>
                  <a:pt x="362" y="123"/>
                  <a:pt x="362" y="123"/>
                  <a:pt x="362" y="123"/>
                </a:cubicBezTo>
                <a:cubicBezTo>
                  <a:pt x="362" y="123"/>
                  <a:pt x="361" y="123"/>
                  <a:pt x="361" y="123"/>
                </a:cubicBezTo>
                <a:cubicBezTo>
                  <a:pt x="361" y="123"/>
                  <a:pt x="361" y="123"/>
                  <a:pt x="360" y="123"/>
                </a:cubicBezTo>
                <a:cubicBezTo>
                  <a:pt x="360" y="123"/>
                  <a:pt x="360" y="123"/>
                  <a:pt x="360" y="123"/>
                </a:cubicBezTo>
                <a:cubicBezTo>
                  <a:pt x="359" y="123"/>
                  <a:pt x="359" y="123"/>
                  <a:pt x="359" y="123"/>
                </a:cubicBezTo>
                <a:cubicBezTo>
                  <a:pt x="359" y="122"/>
                  <a:pt x="358" y="122"/>
                  <a:pt x="358" y="122"/>
                </a:cubicBezTo>
                <a:cubicBezTo>
                  <a:pt x="358" y="123"/>
                  <a:pt x="358" y="123"/>
                  <a:pt x="357" y="123"/>
                </a:cubicBezTo>
                <a:cubicBezTo>
                  <a:pt x="357" y="123"/>
                  <a:pt x="357" y="123"/>
                  <a:pt x="357" y="123"/>
                </a:cubicBezTo>
                <a:cubicBezTo>
                  <a:pt x="356" y="123"/>
                  <a:pt x="356" y="123"/>
                  <a:pt x="356" y="123"/>
                </a:cubicBezTo>
                <a:cubicBezTo>
                  <a:pt x="356" y="123"/>
                  <a:pt x="355" y="123"/>
                  <a:pt x="355" y="123"/>
                </a:cubicBezTo>
                <a:cubicBezTo>
                  <a:pt x="355" y="123"/>
                  <a:pt x="355" y="123"/>
                  <a:pt x="354" y="124"/>
                </a:cubicBezTo>
                <a:cubicBezTo>
                  <a:pt x="354" y="124"/>
                  <a:pt x="354" y="124"/>
                  <a:pt x="354" y="124"/>
                </a:cubicBezTo>
                <a:cubicBezTo>
                  <a:pt x="354" y="124"/>
                  <a:pt x="353" y="124"/>
                  <a:pt x="353" y="124"/>
                </a:cubicBezTo>
                <a:cubicBezTo>
                  <a:pt x="353" y="125"/>
                  <a:pt x="353" y="125"/>
                  <a:pt x="353" y="125"/>
                </a:cubicBezTo>
                <a:cubicBezTo>
                  <a:pt x="353" y="125"/>
                  <a:pt x="353" y="125"/>
                  <a:pt x="353" y="125"/>
                </a:cubicBezTo>
                <a:cubicBezTo>
                  <a:pt x="353" y="125"/>
                  <a:pt x="353" y="125"/>
                  <a:pt x="352" y="125"/>
                </a:cubicBezTo>
                <a:cubicBezTo>
                  <a:pt x="352" y="125"/>
                  <a:pt x="352" y="125"/>
                  <a:pt x="352" y="126"/>
                </a:cubicBezTo>
                <a:cubicBezTo>
                  <a:pt x="352" y="126"/>
                  <a:pt x="352" y="126"/>
                  <a:pt x="352" y="126"/>
                </a:cubicBezTo>
                <a:cubicBezTo>
                  <a:pt x="351" y="126"/>
                  <a:pt x="351" y="127"/>
                  <a:pt x="351" y="127"/>
                </a:cubicBezTo>
                <a:cubicBezTo>
                  <a:pt x="351" y="127"/>
                  <a:pt x="351" y="127"/>
                  <a:pt x="351" y="128"/>
                </a:cubicBezTo>
                <a:cubicBezTo>
                  <a:pt x="351" y="128"/>
                  <a:pt x="351" y="128"/>
                  <a:pt x="351" y="128"/>
                </a:cubicBezTo>
                <a:cubicBezTo>
                  <a:pt x="351" y="129"/>
                  <a:pt x="351" y="129"/>
                  <a:pt x="351" y="129"/>
                </a:cubicBezTo>
                <a:cubicBezTo>
                  <a:pt x="350" y="129"/>
                  <a:pt x="350" y="130"/>
                  <a:pt x="350" y="130"/>
                </a:cubicBezTo>
                <a:cubicBezTo>
                  <a:pt x="350" y="130"/>
                  <a:pt x="350" y="130"/>
                  <a:pt x="350" y="131"/>
                </a:cubicBezTo>
                <a:cubicBezTo>
                  <a:pt x="350" y="131"/>
                  <a:pt x="350" y="131"/>
                  <a:pt x="350" y="131"/>
                </a:cubicBezTo>
                <a:cubicBezTo>
                  <a:pt x="350" y="132"/>
                  <a:pt x="351" y="132"/>
                  <a:pt x="351" y="132"/>
                </a:cubicBezTo>
                <a:cubicBezTo>
                  <a:pt x="351" y="132"/>
                  <a:pt x="351" y="133"/>
                  <a:pt x="351" y="133"/>
                </a:cubicBezTo>
                <a:cubicBezTo>
                  <a:pt x="351" y="133"/>
                  <a:pt x="351" y="133"/>
                  <a:pt x="351" y="133"/>
                </a:cubicBezTo>
                <a:cubicBezTo>
                  <a:pt x="351" y="134"/>
                  <a:pt x="351" y="134"/>
                  <a:pt x="351" y="134"/>
                </a:cubicBezTo>
                <a:cubicBezTo>
                  <a:pt x="352" y="135"/>
                  <a:pt x="352" y="135"/>
                  <a:pt x="352" y="135"/>
                </a:cubicBezTo>
                <a:cubicBezTo>
                  <a:pt x="352" y="135"/>
                  <a:pt x="352" y="136"/>
                  <a:pt x="353" y="136"/>
                </a:cubicBezTo>
                <a:cubicBezTo>
                  <a:pt x="353" y="136"/>
                  <a:pt x="353" y="136"/>
                  <a:pt x="353" y="136"/>
                </a:cubicBezTo>
                <a:cubicBezTo>
                  <a:pt x="353" y="137"/>
                  <a:pt x="354" y="137"/>
                  <a:pt x="355" y="138"/>
                </a:cubicBezTo>
                <a:cubicBezTo>
                  <a:pt x="358" y="142"/>
                  <a:pt x="362" y="146"/>
                  <a:pt x="366" y="151"/>
                </a:cubicBezTo>
                <a:cubicBezTo>
                  <a:pt x="366" y="151"/>
                  <a:pt x="366" y="152"/>
                  <a:pt x="366" y="152"/>
                </a:cubicBezTo>
                <a:cubicBezTo>
                  <a:pt x="367" y="153"/>
                  <a:pt x="369" y="154"/>
                  <a:pt x="370" y="156"/>
                </a:cubicBezTo>
                <a:cubicBezTo>
                  <a:pt x="370" y="156"/>
                  <a:pt x="371" y="157"/>
                  <a:pt x="371" y="158"/>
                </a:cubicBezTo>
                <a:cubicBezTo>
                  <a:pt x="372" y="159"/>
                  <a:pt x="372" y="160"/>
                  <a:pt x="373" y="160"/>
                </a:cubicBezTo>
                <a:cubicBezTo>
                  <a:pt x="374" y="162"/>
                  <a:pt x="375" y="163"/>
                  <a:pt x="375" y="164"/>
                </a:cubicBezTo>
                <a:cubicBezTo>
                  <a:pt x="376" y="164"/>
                  <a:pt x="376" y="165"/>
                  <a:pt x="376" y="166"/>
                </a:cubicBezTo>
                <a:cubicBezTo>
                  <a:pt x="377" y="167"/>
                  <a:pt x="378" y="169"/>
                  <a:pt x="379" y="170"/>
                </a:cubicBezTo>
                <a:cubicBezTo>
                  <a:pt x="379" y="170"/>
                  <a:pt x="380" y="171"/>
                  <a:pt x="380" y="171"/>
                </a:cubicBezTo>
                <a:cubicBezTo>
                  <a:pt x="389" y="186"/>
                  <a:pt x="397" y="204"/>
                  <a:pt x="403" y="225"/>
                </a:cubicBezTo>
                <a:cubicBezTo>
                  <a:pt x="405" y="238"/>
                  <a:pt x="407" y="251"/>
                  <a:pt x="407" y="264"/>
                </a:cubicBezTo>
                <a:cubicBezTo>
                  <a:pt x="407" y="265"/>
                  <a:pt x="407" y="265"/>
                  <a:pt x="407" y="265"/>
                </a:cubicBezTo>
                <a:cubicBezTo>
                  <a:pt x="407" y="279"/>
                  <a:pt x="405" y="293"/>
                  <a:pt x="402" y="305"/>
                </a:cubicBezTo>
                <a:cubicBezTo>
                  <a:pt x="402" y="305"/>
                  <a:pt x="402" y="305"/>
                  <a:pt x="402" y="305"/>
                </a:cubicBezTo>
                <a:cubicBezTo>
                  <a:pt x="400" y="313"/>
                  <a:pt x="398" y="320"/>
                  <a:pt x="396" y="326"/>
                </a:cubicBezTo>
                <a:cubicBezTo>
                  <a:pt x="394" y="332"/>
                  <a:pt x="392" y="337"/>
                  <a:pt x="389" y="343"/>
                </a:cubicBezTo>
                <a:cubicBezTo>
                  <a:pt x="388" y="343"/>
                  <a:pt x="388" y="343"/>
                  <a:pt x="387" y="342"/>
                </a:cubicBezTo>
                <a:cubicBezTo>
                  <a:pt x="387" y="342"/>
                  <a:pt x="386" y="342"/>
                  <a:pt x="386" y="342"/>
                </a:cubicBezTo>
                <a:cubicBezTo>
                  <a:pt x="385" y="342"/>
                  <a:pt x="384" y="342"/>
                  <a:pt x="383" y="342"/>
                </a:cubicBezTo>
                <a:cubicBezTo>
                  <a:pt x="382" y="342"/>
                  <a:pt x="382" y="342"/>
                  <a:pt x="382" y="342"/>
                </a:cubicBezTo>
                <a:cubicBezTo>
                  <a:pt x="381" y="342"/>
                  <a:pt x="379" y="342"/>
                  <a:pt x="378" y="342"/>
                </a:cubicBezTo>
                <a:cubicBezTo>
                  <a:pt x="377" y="343"/>
                  <a:pt x="377" y="343"/>
                  <a:pt x="377" y="343"/>
                </a:cubicBezTo>
                <a:cubicBezTo>
                  <a:pt x="375" y="344"/>
                  <a:pt x="374" y="345"/>
                  <a:pt x="372" y="346"/>
                </a:cubicBezTo>
                <a:cubicBezTo>
                  <a:pt x="372" y="347"/>
                  <a:pt x="371" y="348"/>
                  <a:pt x="370" y="349"/>
                </a:cubicBezTo>
                <a:cubicBezTo>
                  <a:pt x="370" y="351"/>
                  <a:pt x="369" y="353"/>
                  <a:pt x="369" y="355"/>
                </a:cubicBezTo>
                <a:cubicBezTo>
                  <a:pt x="369" y="356"/>
                  <a:pt x="370" y="358"/>
                  <a:pt x="370" y="359"/>
                </a:cubicBezTo>
                <a:cubicBezTo>
                  <a:pt x="370" y="359"/>
                  <a:pt x="370" y="359"/>
                  <a:pt x="370" y="359"/>
                </a:cubicBezTo>
                <a:cubicBezTo>
                  <a:pt x="370" y="360"/>
                  <a:pt x="370" y="360"/>
                  <a:pt x="370" y="361"/>
                </a:cubicBezTo>
                <a:cubicBezTo>
                  <a:pt x="370" y="361"/>
                  <a:pt x="370" y="361"/>
                  <a:pt x="370" y="361"/>
                </a:cubicBezTo>
                <a:cubicBezTo>
                  <a:pt x="370" y="361"/>
                  <a:pt x="370" y="362"/>
                  <a:pt x="371" y="362"/>
                </a:cubicBezTo>
                <a:cubicBezTo>
                  <a:pt x="371" y="363"/>
                  <a:pt x="371" y="363"/>
                  <a:pt x="371" y="363"/>
                </a:cubicBezTo>
                <a:cubicBezTo>
                  <a:pt x="371" y="365"/>
                  <a:pt x="371" y="368"/>
                  <a:pt x="372" y="371"/>
                </a:cubicBezTo>
                <a:cubicBezTo>
                  <a:pt x="370" y="374"/>
                  <a:pt x="368" y="377"/>
                  <a:pt x="365" y="380"/>
                </a:cubicBezTo>
                <a:cubicBezTo>
                  <a:pt x="330" y="422"/>
                  <a:pt x="279" y="444"/>
                  <a:pt x="227" y="444"/>
                </a:cubicBezTo>
                <a:cubicBezTo>
                  <a:pt x="202" y="444"/>
                  <a:pt x="177" y="439"/>
                  <a:pt x="154" y="428"/>
                </a:cubicBezTo>
                <a:cubicBezTo>
                  <a:pt x="144" y="423"/>
                  <a:pt x="134" y="418"/>
                  <a:pt x="126" y="411"/>
                </a:cubicBezTo>
                <a:cubicBezTo>
                  <a:pt x="125" y="411"/>
                  <a:pt x="124" y="410"/>
                  <a:pt x="124" y="410"/>
                </a:cubicBezTo>
                <a:cubicBezTo>
                  <a:pt x="123" y="409"/>
                  <a:pt x="121" y="408"/>
                  <a:pt x="120" y="407"/>
                </a:cubicBezTo>
                <a:cubicBezTo>
                  <a:pt x="120" y="406"/>
                  <a:pt x="119" y="406"/>
                  <a:pt x="118" y="405"/>
                </a:cubicBezTo>
                <a:cubicBezTo>
                  <a:pt x="117" y="404"/>
                  <a:pt x="116" y="403"/>
                  <a:pt x="115" y="402"/>
                </a:cubicBezTo>
                <a:cubicBezTo>
                  <a:pt x="114" y="402"/>
                  <a:pt x="113" y="401"/>
                  <a:pt x="113" y="400"/>
                </a:cubicBezTo>
                <a:cubicBezTo>
                  <a:pt x="111" y="399"/>
                  <a:pt x="110" y="398"/>
                  <a:pt x="109" y="398"/>
                </a:cubicBezTo>
                <a:cubicBezTo>
                  <a:pt x="109" y="397"/>
                  <a:pt x="108" y="397"/>
                  <a:pt x="108" y="396"/>
                </a:cubicBezTo>
                <a:cubicBezTo>
                  <a:pt x="100" y="389"/>
                  <a:pt x="94" y="382"/>
                  <a:pt x="89" y="376"/>
                </a:cubicBezTo>
                <a:cubicBezTo>
                  <a:pt x="89" y="376"/>
                  <a:pt x="89" y="376"/>
                  <a:pt x="89" y="376"/>
                </a:cubicBezTo>
                <a:cubicBezTo>
                  <a:pt x="88" y="375"/>
                  <a:pt x="87" y="373"/>
                  <a:pt x="86" y="372"/>
                </a:cubicBezTo>
                <a:cubicBezTo>
                  <a:pt x="86" y="372"/>
                  <a:pt x="86" y="372"/>
                  <a:pt x="86" y="372"/>
                </a:cubicBezTo>
                <a:cubicBezTo>
                  <a:pt x="84" y="370"/>
                  <a:pt x="82" y="367"/>
                  <a:pt x="81" y="365"/>
                </a:cubicBezTo>
                <a:cubicBezTo>
                  <a:pt x="84" y="363"/>
                  <a:pt x="87" y="359"/>
                  <a:pt x="87" y="353"/>
                </a:cubicBezTo>
                <a:cubicBezTo>
                  <a:pt x="87" y="353"/>
                  <a:pt x="87" y="352"/>
                  <a:pt x="87" y="351"/>
                </a:cubicBezTo>
                <a:cubicBezTo>
                  <a:pt x="87" y="349"/>
                  <a:pt x="86" y="348"/>
                  <a:pt x="85" y="346"/>
                </a:cubicBezTo>
                <a:cubicBezTo>
                  <a:pt x="85" y="346"/>
                  <a:pt x="84" y="345"/>
                  <a:pt x="84" y="344"/>
                </a:cubicBezTo>
                <a:cubicBezTo>
                  <a:pt x="83" y="344"/>
                  <a:pt x="82" y="343"/>
                  <a:pt x="81" y="342"/>
                </a:cubicBezTo>
                <a:cubicBezTo>
                  <a:pt x="79" y="341"/>
                  <a:pt x="78" y="341"/>
                  <a:pt x="76" y="340"/>
                </a:cubicBezTo>
                <a:cubicBezTo>
                  <a:pt x="76" y="340"/>
                  <a:pt x="76" y="340"/>
                  <a:pt x="75" y="340"/>
                </a:cubicBezTo>
                <a:cubicBezTo>
                  <a:pt x="75" y="340"/>
                  <a:pt x="75" y="340"/>
                  <a:pt x="75" y="340"/>
                </a:cubicBezTo>
                <a:cubicBezTo>
                  <a:pt x="75" y="340"/>
                  <a:pt x="74" y="340"/>
                  <a:pt x="74" y="339"/>
                </a:cubicBezTo>
                <a:cubicBezTo>
                  <a:pt x="73" y="339"/>
                  <a:pt x="73" y="339"/>
                  <a:pt x="73" y="339"/>
                </a:cubicBezTo>
                <a:cubicBezTo>
                  <a:pt x="72" y="339"/>
                  <a:pt x="72" y="339"/>
                  <a:pt x="71" y="338"/>
                </a:cubicBezTo>
                <a:cubicBezTo>
                  <a:pt x="71" y="338"/>
                  <a:pt x="70" y="338"/>
                  <a:pt x="70" y="338"/>
                </a:cubicBezTo>
                <a:cubicBezTo>
                  <a:pt x="68" y="337"/>
                  <a:pt x="65" y="336"/>
                  <a:pt x="62" y="335"/>
                </a:cubicBezTo>
                <a:cubicBezTo>
                  <a:pt x="53" y="313"/>
                  <a:pt x="48" y="289"/>
                  <a:pt x="48" y="264"/>
                </a:cubicBezTo>
                <a:cubicBezTo>
                  <a:pt x="48" y="244"/>
                  <a:pt x="51" y="225"/>
                  <a:pt x="58" y="205"/>
                </a:cubicBezTo>
                <a:cubicBezTo>
                  <a:pt x="58" y="205"/>
                  <a:pt x="58" y="205"/>
                  <a:pt x="58" y="205"/>
                </a:cubicBezTo>
                <a:cubicBezTo>
                  <a:pt x="58" y="204"/>
                  <a:pt x="59" y="203"/>
                  <a:pt x="59" y="202"/>
                </a:cubicBezTo>
                <a:cubicBezTo>
                  <a:pt x="59" y="202"/>
                  <a:pt x="59" y="201"/>
                  <a:pt x="59" y="201"/>
                </a:cubicBezTo>
                <a:cubicBezTo>
                  <a:pt x="60" y="200"/>
                  <a:pt x="60" y="199"/>
                  <a:pt x="60" y="198"/>
                </a:cubicBezTo>
                <a:cubicBezTo>
                  <a:pt x="61" y="197"/>
                  <a:pt x="62" y="196"/>
                  <a:pt x="62" y="194"/>
                </a:cubicBezTo>
                <a:cubicBezTo>
                  <a:pt x="62" y="194"/>
                  <a:pt x="63" y="193"/>
                  <a:pt x="63" y="193"/>
                </a:cubicBezTo>
                <a:cubicBezTo>
                  <a:pt x="63" y="192"/>
                  <a:pt x="64" y="191"/>
                  <a:pt x="64" y="190"/>
                </a:cubicBezTo>
                <a:cubicBezTo>
                  <a:pt x="64" y="190"/>
                  <a:pt x="65" y="189"/>
                  <a:pt x="65" y="189"/>
                </a:cubicBezTo>
                <a:cubicBezTo>
                  <a:pt x="65" y="188"/>
                  <a:pt x="66" y="187"/>
                  <a:pt x="66" y="186"/>
                </a:cubicBezTo>
                <a:cubicBezTo>
                  <a:pt x="66" y="185"/>
                  <a:pt x="67" y="185"/>
                  <a:pt x="67" y="184"/>
                </a:cubicBezTo>
                <a:cubicBezTo>
                  <a:pt x="67" y="183"/>
                  <a:pt x="68" y="183"/>
                  <a:pt x="68" y="182"/>
                </a:cubicBezTo>
                <a:cubicBezTo>
                  <a:pt x="69" y="181"/>
                  <a:pt x="69" y="180"/>
                  <a:pt x="69" y="180"/>
                </a:cubicBezTo>
                <a:cubicBezTo>
                  <a:pt x="70" y="179"/>
                  <a:pt x="70" y="178"/>
                  <a:pt x="71" y="177"/>
                </a:cubicBezTo>
                <a:cubicBezTo>
                  <a:pt x="71" y="177"/>
                  <a:pt x="72" y="176"/>
                  <a:pt x="72" y="175"/>
                </a:cubicBezTo>
                <a:cubicBezTo>
                  <a:pt x="72" y="174"/>
                  <a:pt x="73" y="174"/>
                  <a:pt x="73" y="173"/>
                </a:cubicBezTo>
                <a:cubicBezTo>
                  <a:pt x="74" y="172"/>
                  <a:pt x="74" y="171"/>
                  <a:pt x="75" y="170"/>
                </a:cubicBezTo>
                <a:cubicBezTo>
                  <a:pt x="75" y="170"/>
                  <a:pt x="76" y="169"/>
                  <a:pt x="76" y="168"/>
                </a:cubicBezTo>
                <a:cubicBezTo>
                  <a:pt x="77" y="167"/>
                  <a:pt x="78" y="165"/>
                  <a:pt x="79" y="164"/>
                </a:cubicBezTo>
                <a:cubicBezTo>
                  <a:pt x="79" y="164"/>
                  <a:pt x="79" y="164"/>
                  <a:pt x="79" y="164"/>
                </a:cubicBezTo>
                <a:cubicBezTo>
                  <a:pt x="80" y="162"/>
                  <a:pt x="82" y="160"/>
                  <a:pt x="83" y="159"/>
                </a:cubicBezTo>
                <a:cubicBezTo>
                  <a:pt x="83" y="159"/>
                  <a:pt x="83" y="158"/>
                  <a:pt x="83" y="158"/>
                </a:cubicBezTo>
                <a:cubicBezTo>
                  <a:pt x="84" y="157"/>
                  <a:pt x="85" y="155"/>
                  <a:pt x="86" y="154"/>
                </a:cubicBezTo>
                <a:cubicBezTo>
                  <a:pt x="87" y="154"/>
                  <a:pt x="87" y="153"/>
                  <a:pt x="87" y="153"/>
                </a:cubicBezTo>
                <a:cubicBezTo>
                  <a:pt x="88" y="152"/>
                  <a:pt x="89" y="150"/>
                  <a:pt x="90" y="149"/>
                </a:cubicBezTo>
                <a:cubicBezTo>
                  <a:pt x="91" y="149"/>
                  <a:pt x="91" y="148"/>
                  <a:pt x="91" y="148"/>
                </a:cubicBezTo>
                <a:cubicBezTo>
                  <a:pt x="92" y="147"/>
                  <a:pt x="93" y="145"/>
                  <a:pt x="94" y="144"/>
                </a:cubicBezTo>
                <a:cubicBezTo>
                  <a:pt x="95" y="144"/>
                  <a:pt x="95" y="143"/>
                  <a:pt x="96" y="143"/>
                </a:cubicBezTo>
                <a:cubicBezTo>
                  <a:pt x="97" y="142"/>
                  <a:pt x="98" y="141"/>
                  <a:pt x="99" y="139"/>
                </a:cubicBezTo>
                <a:cubicBezTo>
                  <a:pt x="99" y="139"/>
                  <a:pt x="100" y="138"/>
                  <a:pt x="100" y="138"/>
                </a:cubicBezTo>
                <a:cubicBezTo>
                  <a:pt x="101" y="137"/>
                  <a:pt x="103" y="136"/>
                  <a:pt x="104" y="134"/>
                </a:cubicBezTo>
                <a:cubicBezTo>
                  <a:pt x="104" y="134"/>
                  <a:pt x="105" y="134"/>
                  <a:pt x="105" y="133"/>
                </a:cubicBezTo>
                <a:cubicBezTo>
                  <a:pt x="106" y="132"/>
                  <a:pt x="108" y="130"/>
                  <a:pt x="109" y="129"/>
                </a:cubicBezTo>
                <a:cubicBezTo>
                  <a:pt x="110" y="129"/>
                  <a:pt x="110" y="129"/>
                  <a:pt x="110" y="129"/>
                </a:cubicBezTo>
                <a:cubicBezTo>
                  <a:pt x="116" y="123"/>
                  <a:pt x="123" y="118"/>
                  <a:pt x="130" y="114"/>
                </a:cubicBezTo>
                <a:cubicBezTo>
                  <a:pt x="131" y="113"/>
                  <a:pt x="133" y="112"/>
                  <a:pt x="134" y="111"/>
                </a:cubicBezTo>
                <a:cubicBezTo>
                  <a:pt x="135" y="110"/>
                  <a:pt x="136" y="110"/>
                  <a:pt x="137" y="109"/>
                </a:cubicBezTo>
                <a:cubicBezTo>
                  <a:pt x="138" y="109"/>
                  <a:pt x="139" y="108"/>
                  <a:pt x="140" y="108"/>
                </a:cubicBezTo>
                <a:cubicBezTo>
                  <a:pt x="141" y="107"/>
                  <a:pt x="143" y="106"/>
                  <a:pt x="144" y="105"/>
                </a:cubicBezTo>
                <a:cubicBezTo>
                  <a:pt x="145" y="105"/>
                  <a:pt x="146" y="105"/>
                  <a:pt x="146" y="105"/>
                </a:cubicBezTo>
                <a:cubicBezTo>
                  <a:pt x="149" y="103"/>
                  <a:pt x="151" y="102"/>
                  <a:pt x="153" y="101"/>
                </a:cubicBezTo>
                <a:cubicBezTo>
                  <a:pt x="153" y="101"/>
                  <a:pt x="153" y="101"/>
                  <a:pt x="153" y="101"/>
                </a:cubicBezTo>
                <a:cubicBezTo>
                  <a:pt x="158" y="99"/>
                  <a:pt x="163" y="97"/>
                  <a:pt x="168" y="96"/>
                </a:cubicBezTo>
                <a:cubicBezTo>
                  <a:pt x="168" y="96"/>
                  <a:pt x="168" y="96"/>
                  <a:pt x="168" y="96"/>
                </a:cubicBezTo>
                <a:cubicBezTo>
                  <a:pt x="171" y="95"/>
                  <a:pt x="173" y="94"/>
                  <a:pt x="175" y="93"/>
                </a:cubicBezTo>
                <a:cubicBezTo>
                  <a:pt x="176" y="93"/>
                  <a:pt x="176" y="93"/>
                  <a:pt x="177" y="93"/>
                </a:cubicBezTo>
                <a:cubicBezTo>
                  <a:pt x="178" y="93"/>
                  <a:pt x="180" y="92"/>
                  <a:pt x="182" y="91"/>
                </a:cubicBezTo>
                <a:cubicBezTo>
                  <a:pt x="183" y="91"/>
                  <a:pt x="183" y="91"/>
                  <a:pt x="184" y="91"/>
                </a:cubicBezTo>
                <a:cubicBezTo>
                  <a:pt x="186" y="91"/>
                  <a:pt x="187" y="90"/>
                  <a:pt x="189" y="90"/>
                </a:cubicBezTo>
                <a:cubicBezTo>
                  <a:pt x="190" y="90"/>
                  <a:pt x="190" y="90"/>
                  <a:pt x="191" y="89"/>
                </a:cubicBezTo>
                <a:cubicBezTo>
                  <a:pt x="193" y="89"/>
                  <a:pt x="195" y="89"/>
                  <a:pt x="197" y="88"/>
                </a:cubicBezTo>
                <a:cubicBezTo>
                  <a:pt x="198" y="88"/>
                  <a:pt x="199" y="88"/>
                  <a:pt x="200" y="88"/>
                </a:cubicBezTo>
                <a:cubicBezTo>
                  <a:pt x="201" y="87"/>
                  <a:pt x="202" y="87"/>
                  <a:pt x="202" y="87"/>
                </a:cubicBezTo>
                <a:cubicBezTo>
                  <a:pt x="204" y="87"/>
                  <a:pt x="205" y="87"/>
                  <a:pt x="206" y="87"/>
                </a:cubicBezTo>
                <a:cubicBezTo>
                  <a:pt x="207" y="87"/>
                  <a:pt x="207" y="86"/>
                  <a:pt x="208" y="86"/>
                </a:cubicBezTo>
                <a:cubicBezTo>
                  <a:pt x="209" y="86"/>
                  <a:pt x="210" y="86"/>
                  <a:pt x="211" y="86"/>
                </a:cubicBezTo>
                <a:cubicBezTo>
                  <a:pt x="212" y="86"/>
                  <a:pt x="212" y="86"/>
                  <a:pt x="213" y="86"/>
                </a:cubicBezTo>
                <a:cubicBezTo>
                  <a:pt x="214" y="86"/>
                  <a:pt x="215" y="86"/>
                  <a:pt x="216" y="86"/>
                </a:cubicBezTo>
                <a:cubicBezTo>
                  <a:pt x="217" y="85"/>
                  <a:pt x="217" y="85"/>
                  <a:pt x="218" y="85"/>
                </a:cubicBezTo>
                <a:cubicBezTo>
                  <a:pt x="219" y="85"/>
                  <a:pt x="220" y="85"/>
                  <a:pt x="220" y="85"/>
                </a:cubicBezTo>
                <a:cubicBezTo>
                  <a:pt x="220" y="86"/>
                  <a:pt x="220" y="86"/>
                  <a:pt x="220" y="86"/>
                </a:cubicBezTo>
                <a:cubicBezTo>
                  <a:pt x="220" y="87"/>
                  <a:pt x="221" y="87"/>
                  <a:pt x="221" y="88"/>
                </a:cubicBezTo>
                <a:cubicBezTo>
                  <a:pt x="221" y="88"/>
                  <a:pt x="221" y="88"/>
                  <a:pt x="221" y="88"/>
                </a:cubicBezTo>
                <a:cubicBezTo>
                  <a:pt x="221" y="89"/>
                  <a:pt x="221" y="91"/>
                  <a:pt x="222" y="92"/>
                </a:cubicBezTo>
                <a:cubicBezTo>
                  <a:pt x="222" y="93"/>
                  <a:pt x="223" y="93"/>
                  <a:pt x="223" y="94"/>
                </a:cubicBezTo>
                <a:cubicBezTo>
                  <a:pt x="225" y="97"/>
                  <a:pt x="230" y="99"/>
                  <a:pt x="233" y="99"/>
                </a:cubicBezTo>
                <a:cubicBezTo>
                  <a:pt x="235" y="99"/>
                  <a:pt x="236" y="99"/>
                  <a:pt x="238" y="98"/>
                </a:cubicBezTo>
                <a:cubicBezTo>
                  <a:pt x="240" y="97"/>
                  <a:pt x="242" y="96"/>
                  <a:pt x="244" y="95"/>
                </a:cubicBezTo>
                <a:cubicBezTo>
                  <a:pt x="244" y="95"/>
                  <a:pt x="244" y="94"/>
                  <a:pt x="244" y="94"/>
                </a:cubicBezTo>
                <a:cubicBezTo>
                  <a:pt x="245" y="94"/>
                  <a:pt x="245" y="94"/>
                  <a:pt x="245" y="94"/>
                </a:cubicBezTo>
                <a:cubicBezTo>
                  <a:pt x="245" y="94"/>
                  <a:pt x="245" y="93"/>
                  <a:pt x="246" y="93"/>
                </a:cubicBezTo>
                <a:cubicBezTo>
                  <a:pt x="247" y="92"/>
                  <a:pt x="250" y="89"/>
                  <a:pt x="254" y="87"/>
                </a:cubicBezTo>
                <a:cubicBezTo>
                  <a:pt x="279" y="91"/>
                  <a:pt x="308" y="102"/>
                  <a:pt x="330" y="117"/>
                </a:cubicBezTo>
                <a:cubicBezTo>
                  <a:pt x="334" y="119"/>
                  <a:pt x="339" y="118"/>
                  <a:pt x="341" y="114"/>
                </a:cubicBezTo>
                <a:cubicBezTo>
                  <a:pt x="344" y="111"/>
                  <a:pt x="342" y="106"/>
                  <a:pt x="339" y="103"/>
                </a:cubicBezTo>
                <a:cubicBezTo>
                  <a:pt x="319" y="91"/>
                  <a:pt x="293" y="79"/>
                  <a:pt x="271" y="74"/>
                </a:cubicBezTo>
                <a:cubicBezTo>
                  <a:pt x="277" y="69"/>
                  <a:pt x="282" y="65"/>
                  <a:pt x="284" y="64"/>
                </a:cubicBezTo>
                <a:cubicBezTo>
                  <a:pt x="287" y="61"/>
                  <a:pt x="290" y="56"/>
                  <a:pt x="290" y="51"/>
                </a:cubicBezTo>
                <a:cubicBezTo>
                  <a:pt x="290" y="51"/>
                  <a:pt x="290" y="51"/>
                  <a:pt x="290" y="51"/>
                </a:cubicBezTo>
                <a:cubicBezTo>
                  <a:pt x="290" y="45"/>
                  <a:pt x="287" y="40"/>
                  <a:pt x="283" y="38"/>
                </a:cubicBezTo>
                <a:cubicBezTo>
                  <a:pt x="279" y="35"/>
                  <a:pt x="243" y="5"/>
                  <a:pt x="241" y="4"/>
                </a:cubicBezTo>
                <a:cubicBezTo>
                  <a:pt x="238" y="1"/>
                  <a:pt x="235" y="0"/>
                  <a:pt x="231" y="0"/>
                </a:cubicBezTo>
                <a:cubicBezTo>
                  <a:pt x="227" y="0"/>
                  <a:pt x="223" y="2"/>
                  <a:pt x="221" y="5"/>
                </a:cubicBezTo>
                <a:cubicBezTo>
                  <a:pt x="219" y="8"/>
                  <a:pt x="218" y="11"/>
                  <a:pt x="218" y="14"/>
                </a:cubicBezTo>
                <a:cubicBezTo>
                  <a:pt x="203" y="16"/>
                  <a:pt x="179" y="22"/>
                  <a:pt x="156" y="38"/>
                </a:cubicBezTo>
                <a:cubicBezTo>
                  <a:pt x="34" y="118"/>
                  <a:pt x="33" y="238"/>
                  <a:pt x="33" y="242"/>
                </a:cubicBezTo>
                <a:cubicBezTo>
                  <a:pt x="33" y="242"/>
                  <a:pt x="33" y="242"/>
                  <a:pt x="33" y="242"/>
                </a:cubicBezTo>
                <a:cubicBezTo>
                  <a:pt x="32" y="250"/>
                  <a:pt x="32" y="257"/>
                  <a:pt x="32" y="264"/>
                </a:cubicBezTo>
                <a:cubicBezTo>
                  <a:pt x="32" y="286"/>
                  <a:pt x="35" y="307"/>
                  <a:pt x="42" y="327"/>
                </a:cubicBezTo>
                <a:cubicBezTo>
                  <a:pt x="36" y="325"/>
                  <a:pt x="31" y="323"/>
                  <a:pt x="29" y="322"/>
                </a:cubicBezTo>
                <a:cubicBezTo>
                  <a:pt x="27" y="322"/>
                  <a:pt x="25" y="321"/>
                  <a:pt x="23" y="321"/>
                </a:cubicBezTo>
                <a:cubicBezTo>
                  <a:pt x="20" y="321"/>
                  <a:pt x="17" y="322"/>
                  <a:pt x="14" y="324"/>
                </a:cubicBezTo>
                <a:cubicBezTo>
                  <a:pt x="10" y="327"/>
                  <a:pt x="8" y="332"/>
                  <a:pt x="7" y="336"/>
                </a:cubicBezTo>
                <a:cubicBezTo>
                  <a:pt x="7" y="342"/>
                  <a:pt x="1" y="388"/>
                  <a:pt x="0" y="391"/>
                </a:cubicBezTo>
                <a:cubicBezTo>
                  <a:pt x="0" y="391"/>
                  <a:pt x="0" y="392"/>
                  <a:pt x="0" y="393"/>
                </a:cubicBezTo>
                <a:cubicBezTo>
                  <a:pt x="0" y="396"/>
                  <a:pt x="1" y="399"/>
                  <a:pt x="3" y="402"/>
                </a:cubicBezTo>
                <a:cubicBezTo>
                  <a:pt x="5" y="405"/>
                  <a:pt x="9" y="407"/>
                  <a:pt x="13" y="407"/>
                </a:cubicBezTo>
                <a:cubicBezTo>
                  <a:pt x="16" y="407"/>
                  <a:pt x="19" y="406"/>
                  <a:pt x="21" y="405"/>
                </a:cubicBezTo>
                <a:cubicBezTo>
                  <a:pt x="31" y="416"/>
                  <a:pt x="48" y="433"/>
                  <a:pt x="74" y="445"/>
                </a:cubicBezTo>
                <a:cubicBezTo>
                  <a:pt x="77" y="438"/>
                  <a:pt x="77" y="438"/>
                  <a:pt x="77" y="438"/>
                </a:cubicBezTo>
                <a:cubicBezTo>
                  <a:pt x="74" y="445"/>
                  <a:pt x="74" y="445"/>
                  <a:pt x="74" y="445"/>
                </a:cubicBezTo>
                <a:cubicBezTo>
                  <a:pt x="116" y="465"/>
                  <a:pt x="156" y="472"/>
                  <a:pt x="190" y="472"/>
                </a:cubicBezTo>
                <a:cubicBezTo>
                  <a:pt x="263" y="472"/>
                  <a:pt x="311" y="441"/>
                  <a:pt x="313" y="440"/>
                </a:cubicBezTo>
                <a:cubicBezTo>
                  <a:pt x="336" y="429"/>
                  <a:pt x="358" y="413"/>
                  <a:pt x="375" y="392"/>
                </a:cubicBezTo>
                <a:cubicBezTo>
                  <a:pt x="377" y="400"/>
                  <a:pt x="378" y="407"/>
                  <a:pt x="379" y="410"/>
                </a:cubicBezTo>
                <a:cubicBezTo>
                  <a:pt x="379" y="414"/>
                  <a:pt x="382" y="419"/>
                  <a:pt x="387" y="421"/>
                </a:cubicBezTo>
                <a:cubicBezTo>
                  <a:pt x="389" y="422"/>
                  <a:pt x="392" y="423"/>
                  <a:pt x="394" y="423"/>
                </a:cubicBezTo>
                <a:cubicBezTo>
                  <a:pt x="394" y="423"/>
                  <a:pt x="394" y="423"/>
                  <a:pt x="394" y="423"/>
                </a:cubicBezTo>
                <a:cubicBezTo>
                  <a:pt x="397" y="423"/>
                  <a:pt x="399" y="422"/>
                  <a:pt x="402" y="421"/>
                </a:cubicBezTo>
                <a:cubicBezTo>
                  <a:pt x="407" y="419"/>
                  <a:pt x="449" y="400"/>
                  <a:pt x="452" y="399"/>
                </a:cubicBezTo>
                <a:cubicBezTo>
                  <a:pt x="456" y="397"/>
                  <a:pt x="461" y="394"/>
                  <a:pt x="461" y="387"/>
                </a:cubicBezTo>
                <a:cubicBezTo>
                  <a:pt x="461" y="381"/>
                  <a:pt x="457" y="377"/>
                  <a:pt x="453" y="374"/>
                </a:cubicBezTo>
                <a:moveTo>
                  <a:pt x="164" y="51"/>
                </a:moveTo>
                <a:cubicBezTo>
                  <a:pt x="190" y="34"/>
                  <a:pt x="216" y="30"/>
                  <a:pt x="227" y="29"/>
                </a:cubicBezTo>
                <a:cubicBezTo>
                  <a:pt x="231" y="29"/>
                  <a:pt x="234" y="25"/>
                  <a:pt x="234" y="21"/>
                </a:cubicBezTo>
                <a:cubicBezTo>
                  <a:pt x="234" y="20"/>
                  <a:pt x="234" y="19"/>
                  <a:pt x="234" y="19"/>
                </a:cubicBezTo>
                <a:cubicBezTo>
                  <a:pt x="243" y="26"/>
                  <a:pt x="269" y="48"/>
                  <a:pt x="273" y="51"/>
                </a:cubicBezTo>
                <a:cubicBezTo>
                  <a:pt x="274" y="51"/>
                  <a:pt x="274" y="51"/>
                  <a:pt x="274" y="51"/>
                </a:cubicBezTo>
                <a:cubicBezTo>
                  <a:pt x="274" y="51"/>
                  <a:pt x="274" y="51"/>
                  <a:pt x="273" y="52"/>
                </a:cubicBezTo>
                <a:cubicBezTo>
                  <a:pt x="272" y="53"/>
                  <a:pt x="263" y="60"/>
                  <a:pt x="254" y="67"/>
                </a:cubicBezTo>
                <a:cubicBezTo>
                  <a:pt x="249" y="70"/>
                  <a:pt x="245" y="74"/>
                  <a:pt x="241" y="76"/>
                </a:cubicBezTo>
                <a:cubicBezTo>
                  <a:pt x="241" y="77"/>
                  <a:pt x="241" y="77"/>
                  <a:pt x="240" y="77"/>
                </a:cubicBezTo>
                <a:cubicBezTo>
                  <a:pt x="240" y="77"/>
                  <a:pt x="240" y="78"/>
                  <a:pt x="239" y="78"/>
                </a:cubicBezTo>
                <a:cubicBezTo>
                  <a:pt x="239" y="78"/>
                  <a:pt x="238" y="79"/>
                  <a:pt x="238" y="79"/>
                </a:cubicBezTo>
                <a:cubicBezTo>
                  <a:pt x="238" y="79"/>
                  <a:pt x="238" y="79"/>
                  <a:pt x="238" y="79"/>
                </a:cubicBezTo>
                <a:cubicBezTo>
                  <a:pt x="237" y="79"/>
                  <a:pt x="237" y="80"/>
                  <a:pt x="236" y="80"/>
                </a:cubicBezTo>
                <a:cubicBezTo>
                  <a:pt x="236" y="79"/>
                  <a:pt x="236" y="78"/>
                  <a:pt x="236" y="77"/>
                </a:cubicBezTo>
                <a:cubicBezTo>
                  <a:pt x="236" y="75"/>
                  <a:pt x="235" y="73"/>
                  <a:pt x="233" y="71"/>
                </a:cubicBezTo>
                <a:cubicBezTo>
                  <a:pt x="232" y="70"/>
                  <a:pt x="230" y="69"/>
                  <a:pt x="228" y="69"/>
                </a:cubicBezTo>
                <a:cubicBezTo>
                  <a:pt x="227" y="69"/>
                  <a:pt x="226" y="69"/>
                  <a:pt x="224" y="69"/>
                </a:cubicBezTo>
                <a:cubicBezTo>
                  <a:pt x="224" y="69"/>
                  <a:pt x="223" y="69"/>
                  <a:pt x="223" y="69"/>
                </a:cubicBezTo>
                <a:cubicBezTo>
                  <a:pt x="222" y="69"/>
                  <a:pt x="221" y="69"/>
                  <a:pt x="219" y="69"/>
                </a:cubicBezTo>
                <a:cubicBezTo>
                  <a:pt x="219" y="69"/>
                  <a:pt x="218" y="69"/>
                  <a:pt x="218" y="69"/>
                </a:cubicBezTo>
                <a:cubicBezTo>
                  <a:pt x="216" y="69"/>
                  <a:pt x="215" y="70"/>
                  <a:pt x="214" y="70"/>
                </a:cubicBezTo>
                <a:cubicBezTo>
                  <a:pt x="213" y="70"/>
                  <a:pt x="212" y="70"/>
                  <a:pt x="212" y="70"/>
                </a:cubicBezTo>
                <a:cubicBezTo>
                  <a:pt x="210" y="70"/>
                  <a:pt x="209" y="70"/>
                  <a:pt x="207" y="70"/>
                </a:cubicBezTo>
                <a:cubicBezTo>
                  <a:pt x="207" y="70"/>
                  <a:pt x="206" y="71"/>
                  <a:pt x="205" y="71"/>
                </a:cubicBezTo>
                <a:cubicBezTo>
                  <a:pt x="204" y="71"/>
                  <a:pt x="202" y="71"/>
                  <a:pt x="201" y="71"/>
                </a:cubicBezTo>
                <a:cubicBezTo>
                  <a:pt x="200" y="71"/>
                  <a:pt x="199" y="71"/>
                  <a:pt x="199" y="72"/>
                </a:cubicBezTo>
                <a:cubicBezTo>
                  <a:pt x="197" y="72"/>
                  <a:pt x="195" y="72"/>
                  <a:pt x="193" y="73"/>
                </a:cubicBezTo>
                <a:cubicBezTo>
                  <a:pt x="192" y="73"/>
                  <a:pt x="190" y="73"/>
                  <a:pt x="188" y="74"/>
                </a:cubicBezTo>
                <a:cubicBezTo>
                  <a:pt x="187" y="74"/>
                  <a:pt x="186" y="74"/>
                  <a:pt x="185" y="74"/>
                </a:cubicBezTo>
                <a:cubicBezTo>
                  <a:pt x="183" y="75"/>
                  <a:pt x="182" y="75"/>
                  <a:pt x="180" y="76"/>
                </a:cubicBezTo>
                <a:cubicBezTo>
                  <a:pt x="179" y="76"/>
                  <a:pt x="178" y="76"/>
                  <a:pt x="178" y="76"/>
                </a:cubicBezTo>
                <a:cubicBezTo>
                  <a:pt x="176" y="77"/>
                  <a:pt x="174" y="77"/>
                  <a:pt x="172" y="78"/>
                </a:cubicBezTo>
                <a:cubicBezTo>
                  <a:pt x="172" y="78"/>
                  <a:pt x="171" y="78"/>
                  <a:pt x="171" y="78"/>
                </a:cubicBezTo>
                <a:cubicBezTo>
                  <a:pt x="169" y="79"/>
                  <a:pt x="167" y="79"/>
                  <a:pt x="164" y="80"/>
                </a:cubicBezTo>
                <a:cubicBezTo>
                  <a:pt x="164" y="80"/>
                  <a:pt x="164" y="80"/>
                  <a:pt x="164" y="80"/>
                </a:cubicBezTo>
                <a:cubicBezTo>
                  <a:pt x="155" y="83"/>
                  <a:pt x="146" y="87"/>
                  <a:pt x="137" y="91"/>
                </a:cubicBezTo>
                <a:cubicBezTo>
                  <a:pt x="136" y="92"/>
                  <a:pt x="135" y="92"/>
                  <a:pt x="135" y="93"/>
                </a:cubicBezTo>
                <a:cubicBezTo>
                  <a:pt x="133" y="93"/>
                  <a:pt x="132" y="94"/>
                  <a:pt x="130" y="95"/>
                </a:cubicBezTo>
                <a:cubicBezTo>
                  <a:pt x="129" y="96"/>
                  <a:pt x="127" y="97"/>
                  <a:pt x="126" y="97"/>
                </a:cubicBezTo>
                <a:cubicBezTo>
                  <a:pt x="125" y="98"/>
                  <a:pt x="124" y="99"/>
                  <a:pt x="123" y="99"/>
                </a:cubicBezTo>
                <a:cubicBezTo>
                  <a:pt x="122" y="99"/>
                  <a:pt x="122" y="100"/>
                  <a:pt x="121" y="100"/>
                </a:cubicBezTo>
                <a:cubicBezTo>
                  <a:pt x="121" y="100"/>
                  <a:pt x="120" y="101"/>
                  <a:pt x="120" y="101"/>
                </a:cubicBezTo>
                <a:cubicBezTo>
                  <a:pt x="113" y="106"/>
                  <a:pt x="106" y="111"/>
                  <a:pt x="100" y="116"/>
                </a:cubicBezTo>
                <a:cubicBezTo>
                  <a:pt x="99" y="117"/>
                  <a:pt x="98" y="117"/>
                  <a:pt x="98" y="118"/>
                </a:cubicBezTo>
                <a:cubicBezTo>
                  <a:pt x="96" y="120"/>
                  <a:pt x="95" y="121"/>
                  <a:pt x="93" y="122"/>
                </a:cubicBezTo>
                <a:cubicBezTo>
                  <a:pt x="92" y="123"/>
                  <a:pt x="91" y="124"/>
                  <a:pt x="90" y="125"/>
                </a:cubicBezTo>
                <a:cubicBezTo>
                  <a:pt x="89" y="126"/>
                  <a:pt x="88" y="128"/>
                  <a:pt x="87" y="129"/>
                </a:cubicBezTo>
                <a:cubicBezTo>
                  <a:pt x="86" y="129"/>
                  <a:pt x="86" y="130"/>
                  <a:pt x="86" y="130"/>
                </a:cubicBezTo>
                <a:cubicBezTo>
                  <a:pt x="103" y="103"/>
                  <a:pt x="128" y="75"/>
                  <a:pt x="164" y="51"/>
                </a:cubicBezTo>
                <a:moveTo>
                  <a:pt x="81" y="431"/>
                </a:moveTo>
                <a:cubicBezTo>
                  <a:pt x="53" y="418"/>
                  <a:pt x="36" y="398"/>
                  <a:pt x="29" y="389"/>
                </a:cubicBezTo>
                <a:cubicBezTo>
                  <a:pt x="27" y="386"/>
                  <a:pt x="22" y="385"/>
                  <a:pt x="18" y="387"/>
                </a:cubicBezTo>
                <a:cubicBezTo>
                  <a:pt x="18" y="388"/>
                  <a:pt x="17" y="388"/>
                  <a:pt x="17" y="388"/>
                </a:cubicBezTo>
                <a:cubicBezTo>
                  <a:pt x="18" y="376"/>
                  <a:pt x="23" y="343"/>
                  <a:pt x="23" y="338"/>
                </a:cubicBezTo>
                <a:cubicBezTo>
                  <a:pt x="23" y="338"/>
                  <a:pt x="23" y="338"/>
                  <a:pt x="23" y="337"/>
                </a:cubicBezTo>
                <a:cubicBezTo>
                  <a:pt x="24" y="337"/>
                  <a:pt x="24" y="337"/>
                  <a:pt x="24" y="338"/>
                </a:cubicBezTo>
                <a:cubicBezTo>
                  <a:pt x="26" y="338"/>
                  <a:pt x="37" y="342"/>
                  <a:pt x="47" y="346"/>
                </a:cubicBezTo>
                <a:cubicBezTo>
                  <a:pt x="55" y="349"/>
                  <a:pt x="63" y="352"/>
                  <a:pt x="68" y="354"/>
                </a:cubicBezTo>
                <a:cubicBezTo>
                  <a:pt x="68" y="354"/>
                  <a:pt x="68" y="354"/>
                  <a:pt x="68" y="354"/>
                </a:cubicBezTo>
                <a:cubicBezTo>
                  <a:pt x="67" y="355"/>
                  <a:pt x="66" y="356"/>
                  <a:pt x="65" y="356"/>
                </a:cubicBezTo>
                <a:cubicBezTo>
                  <a:pt x="62" y="359"/>
                  <a:pt x="61" y="363"/>
                  <a:pt x="63" y="367"/>
                </a:cubicBezTo>
                <a:cubicBezTo>
                  <a:pt x="63" y="367"/>
                  <a:pt x="63" y="367"/>
                  <a:pt x="63" y="367"/>
                </a:cubicBezTo>
                <a:cubicBezTo>
                  <a:pt x="63" y="368"/>
                  <a:pt x="64" y="369"/>
                  <a:pt x="65" y="371"/>
                </a:cubicBezTo>
                <a:cubicBezTo>
                  <a:pt x="65" y="371"/>
                  <a:pt x="66" y="371"/>
                  <a:pt x="66" y="372"/>
                </a:cubicBezTo>
                <a:cubicBezTo>
                  <a:pt x="67" y="373"/>
                  <a:pt x="67" y="374"/>
                  <a:pt x="68" y="376"/>
                </a:cubicBezTo>
                <a:cubicBezTo>
                  <a:pt x="69" y="376"/>
                  <a:pt x="69" y="376"/>
                  <a:pt x="69" y="377"/>
                </a:cubicBezTo>
                <a:cubicBezTo>
                  <a:pt x="70" y="378"/>
                  <a:pt x="71" y="379"/>
                  <a:pt x="72" y="381"/>
                </a:cubicBezTo>
                <a:cubicBezTo>
                  <a:pt x="72" y="381"/>
                  <a:pt x="73" y="382"/>
                  <a:pt x="73" y="382"/>
                </a:cubicBezTo>
                <a:cubicBezTo>
                  <a:pt x="74" y="383"/>
                  <a:pt x="75" y="384"/>
                  <a:pt x="76" y="386"/>
                </a:cubicBezTo>
                <a:cubicBezTo>
                  <a:pt x="76" y="386"/>
                  <a:pt x="77" y="387"/>
                  <a:pt x="78" y="388"/>
                </a:cubicBezTo>
                <a:cubicBezTo>
                  <a:pt x="78" y="389"/>
                  <a:pt x="79" y="389"/>
                  <a:pt x="80" y="390"/>
                </a:cubicBezTo>
                <a:cubicBezTo>
                  <a:pt x="95" y="408"/>
                  <a:pt x="117" y="428"/>
                  <a:pt x="145" y="442"/>
                </a:cubicBezTo>
                <a:cubicBezTo>
                  <a:pt x="146" y="442"/>
                  <a:pt x="146" y="442"/>
                  <a:pt x="147" y="443"/>
                </a:cubicBezTo>
                <a:cubicBezTo>
                  <a:pt x="147" y="443"/>
                  <a:pt x="148" y="443"/>
                  <a:pt x="148" y="443"/>
                </a:cubicBezTo>
                <a:cubicBezTo>
                  <a:pt x="155" y="446"/>
                  <a:pt x="162" y="449"/>
                  <a:pt x="170" y="452"/>
                </a:cubicBezTo>
                <a:cubicBezTo>
                  <a:pt x="176" y="453"/>
                  <a:pt x="181" y="455"/>
                  <a:pt x="187" y="456"/>
                </a:cubicBezTo>
                <a:cubicBezTo>
                  <a:pt x="155" y="455"/>
                  <a:pt x="119" y="449"/>
                  <a:pt x="81" y="431"/>
                </a:cubicBezTo>
                <a:moveTo>
                  <a:pt x="440" y="386"/>
                </a:moveTo>
                <a:cubicBezTo>
                  <a:pt x="440" y="386"/>
                  <a:pt x="441" y="386"/>
                  <a:pt x="442" y="386"/>
                </a:cubicBezTo>
                <a:cubicBezTo>
                  <a:pt x="431" y="391"/>
                  <a:pt x="400" y="404"/>
                  <a:pt x="395" y="406"/>
                </a:cubicBezTo>
                <a:cubicBezTo>
                  <a:pt x="395" y="406"/>
                  <a:pt x="394" y="407"/>
                  <a:pt x="394" y="407"/>
                </a:cubicBezTo>
                <a:cubicBezTo>
                  <a:pt x="394" y="406"/>
                  <a:pt x="394" y="406"/>
                  <a:pt x="394" y="406"/>
                </a:cubicBezTo>
                <a:cubicBezTo>
                  <a:pt x="394" y="404"/>
                  <a:pt x="392" y="393"/>
                  <a:pt x="390" y="382"/>
                </a:cubicBezTo>
                <a:cubicBezTo>
                  <a:pt x="389" y="378"/>
                  <a:pt x="389" y="375"/>
                  <a:pt x="388" y="371"/>
                </a:cubicBezTo>
                <a:cubicBezTo>
                  <a:pt x="388" y="371"/>
                  <a:pt x="388" y="371"/>
                  <a:pt x="388" y="371"/>
                </a:cubicBezTo>
                <a:cubicBezTo>
                  <a:pt x="388" y="371"/>
                  <a:pt x="388" y="370"/>
                  <a:pt x="388" y="370"/>
                </a:cubicBezTo>
                <a:cubicBezTo>
                  <a:pt x="388" y="368"/>
                  <a:pt x="388" y="367"/>
                  <a:pt x="387" y="365"/>
                </a:cubicBezTo>
                <a:cubicBezTo>
                  <a:pt x="387" y="365"/>
                  <a:pt x="387" y="365"/>
                  <a:pt x="387" y="364"/>
                </a:cubicBezTo>
                <a:cubicBezTo>
                  <a:pt x="387" y="364"/>
                  <a:pt x="387" y="364"/>
                  <a:pt x="387" y="364"/>
                </a:cubicBezTo>
                <a:cubicBezTo>
                  <a:pt x="387" y="362"/>
                  <a:pt x="387" y="361"/>
                  <a:pt x="386" y="360"/>
                </a:cubicBezTo>
                <a:cubicBezTo>
                  <a:pt x="387" y="360"/>
                  <a:pt x="388" y="360"/>
                  <a:pt x="389" y="361"/>
                </a:cubicBezTo>
                <a:cubicBezTo>
                  <a:pt x="393" y="363"/>
                  <a:pt x="397" y="361"/>
                  <a:pt x="400" y="358"/>
                </a:cubicBezTo>
                <a:cubicBezTo>
                  <a:pt x="408" y="344"/>
                  <a:pt x="418" y="316"/>
                  <a:pt x="422" y="284"/>
                </a:cubicBezTo>
                <a:cubicBezTo>
                  <a:pt x="422" y="283"/>
                  <a:pt x="422" y="283"/>
                  <a:pt x="422" y="283"/>
                </a:cubicBezTo>
                <a:cubicBezTo>
                  <a:pt x="422" y="280"/>
                  <a:pt x="422" y="278"/>
                  <a:pt x="422" y="275"/>
                </a:cubicBezTo>
                <a:cubicBezTo>
                  <a:pt x="422" y="274"/>
                  <a:pt x="422" y="274"/>
                  <a:pt x="423" y="273"/>
                </a:cubicBezTo>
                <a:cubicBezTo>
                  <a:pt x="423" y="271"/>
                  <a:pt x="423" y="268"/>
                  <a:pt x="423" y="266"/>
                </a:cubicBezTo>
                <a:cubicBezTo>
                  <a:pt x="423" y="266"/>
                  <a:pt x="423" y="265"/>
                  <a:pt x="423" y="265"/>
                </a:cubicBezTo>
                <a:cubicBezTo>
                  <a:pt x="423" y="265"/>
                  <a:pt x="423" y="265"/>
                  <a:pt x="423" y="265"/>
                </a:cubicBezTo>
                <a:cubicBezTo>
                  <a:pt x="423" y="264"/>
                  <a:pt x="423" y="263"/>
                  <a:pt x="423" y="262"/>
                </a:cubicBezTo>
                <a:cubicBezTo>
                  <a:pt x="423" y="249"/>
                  <a:pt x="422" y="235"/>
                  <a:pt x="418" y="222"/>
                </a:cubicBezTo>
                <a:cubicBezTo>
                  <a:pt x="417" y="217"/>
                  <a:pt x="416" y="212"/>
                  <a:pt x="414" y="208"/>
                </a:cubicBezTo>
                <a:cubicBezTo>
                  <a:pt x="429" y="234"/>
                  <a:pt x="442" y="268"/>
                  <a:pt x="446" y="310"/>
                </a:cubicBezTo>
                <a:cubicBezTo>
                  <a:pt x="446" y="314"/>
                  <a:pt x="446" y="318"/>
                  <a:pt x="446" y="322"/>
                </a:cubicBezTo>
                <a:cubicBezTo>
                  <a:pt x="446" y="347"/>
                  <a:pt x="439" y="367"/>
                  <a:pt x="436" y="375"/>
                </a:cubicBezTo>
                <a:cubicBezTo>
                  <a:pt x="434" y="379"/>
                  <a:pt x="436" y="384"/>
                  <a:pt x="440" y="386"/>
                </a:cubicBezTo>
                <a:moveTo>
                  <a:pt x="154" y="326"/>
                </a:moveTo>
                <a:cubicBezTo>
                  <a:pt x="168" y="340"/>
                  <a:pt x="197" y="356"/>
                  <a:pt x="234" y="356"/>
                </a:cubicBezTo>
                <a:cubicBezTo>
                  <a:pt x="258" y="356"/>
                  <a:pt x="279" y="348"/>
                  <a:pt x="293" y="339"/>
                </a:cubicBezTo>
                <a:cubicBezTo>
                  <a:pt x="301" y="334"/>
                  <a:pt x="307" y="329"/>
                  <a:pt x="311" y="324"/>
                </a:cubicBezTo>
                <a:cubicBezTo>
                  <a:pt x="315" y="318"/>
                  <a:pt x="318" y="313"/>
                  <a:pt x="318" y="307"/>
                </a:cubicBezTo>
                <a:cubicBezTo>
                  <a:pt x="318" y="267"/>
                  <a:pt x="318" y="267"/>
                  <a:pt x="318" y="267"/>
                </a:cubicBezTo>
                <a:cubicBezTo>
                  <a:pt x="363" y="247"/>
                  <a:pt x="363" y="247"/>
                  <a:pt x="363" y="247"/>
                </a:cubicBezTo>
                <a:cubicBezTo>
                  <a:pt x="366" y="246"/>
                  <a:pt x="368" y="243"/>
                  <a:pt x="368" y="240"/>
                </a:cubicBezTo>
                <a:cubicBezTo>
                  <a:pt x="368" y="237"/>
                  <a:pt x="366" y="234"/>
                  <a:pt x="364" y="233"/>
                </a:cubicBezTo>
                <a:cubicBezTo>
                  <a:pt x="235" y="172"/>
                  <a:pt x="235" y="172"/>
                  <a:pt x="235" y="172"/>
                </a:cubicBezTo>
                <a:cubicBezTo>
                  <a:pt x="232" y="171"/>
                  <a:pt x="230" y="171"/>
                  <a:pt x="228" y="172"/>
                </a:cubicBezTo>
                <a:cubicBezTo>
                  <a:pt x="217" y="177"/>
                  <a:pt x="217" y="177"/>
                  <a:pt x="217" y="177"/>
                </a:cubicBezTo>
                <a:cubicBezTo>
                  <a:pt x="216" y="174"/>
                  <a:pt x="214" y="172"/>
                  <a:pt x="213" y="170"/>
                </a:cubicBezTo>
                <a:cubicBezTo>
                  <a:pt x="211" y="166"/>
                  <a:pt x="208" y="162"/>
                  <a:pt x="205" y="160"/>
                </a:cubicBezTo>
                <a:cubicBezTo>
                  <a:pt x="202" y="157"/>
                  <a:pt x="198" y="154"/>
                  <a:pt x="193" y="154"/>
                </a:cubicBezTo>
                <a:cubicBezTo>
                  <a:pt x="189" y="154"/>
                  <a:pt x="185" y="156"/>
                  <a:pt x="183" y="159"/>
                </a:cubicBezTo>
                <a:cubicBezTo>
                  <a:pt x="179" y="163"/>
                  <a:pt x="176" y="168"/>
                  <a:pt x="174" y="175"/>
                </a:cubicBezTo>
                <a:cubicBezTo>
                  <a:pt x="170" y="173"/>
                  <a:pt x="165" y="172"/>
                  <a:pt x="160" y="172"/>
                </a:cubicBezTo>
                <a:cubicBezTo>
                  <a:pt x="150" y="172"/>
                  <a:pt x="141" y="176"/>
                  <a:pt x="135" y="186"/>
                </a:cubicBezTo>
                <a:cubicBezTo>
                  <a:pt x="129" y="194"/>
                  <a:pt x="125" y="206"/>
                  <a:pt x="123" y="221"/>
                </a:cubicBezTo>
                <a:cubicBezTo>
                  <a:pt x="99" y="233"/>
                  <a:pt x="99" y="233"/>
                  <a:pt x="99" y="233"/>
                </a:cubicBezTo>
                <a:cubicBezTo>
                  <a:pt x="96" y="234"/>
                  <a:pt x="94" y="237"/>
                  <a:pt x="94" y="240"/>
                </a:cubicBezTo>
                <a:cubicBezTo>
                  <a:pt x="94" y="243"/>
                  <a:pt x="96" y="246"/>
                  <a:pt x="99" y="247"/>
                </a:cubicBezTo>
                <a:cubicBezTo>
                  <a:pt x="146" y="267"/>
                  <a:pt x="146" y="267"/>
                  <a:pt x="146" y="267"/>
                </a:cubicBezTo>
                <a:cubicBezTo>
                  <a:pt x="146" y="310"/>
                  <a:pt x="146" y="310"/>
                  <a:pt x="146" y="310"/>
                </a:cubicBezTo>
                <a:cubicBezTo>
                  <a:pt x="146" y="316"/>
                  <a:pt x="149" y="321"/>
                  <a:pt x="154" y="326"/>
                </a:cubicBezTo>
                <a:moveTo>
                  <a:pt x="302" y="307"/>
                </a:moveTo>
                <a:cubicBezTo>
                  <a:pt x="302" y="307"/>
                  <a:pt x="301" y="310"/>
                  <a:pt x="298" y="314"/>
                </a:cubicBezTo>
                <a:cubicBezTo>
                  <a:pt x="289" y="325"/>
                  <a:pt x="265" y="340"/>
                  <a:pt x="234" y="340"/>
                </a:cubicBezTo>
                <a:cubicBezTo>
                  <a:pt x="212" y="340"/>
                  <a:pt x="194" y="334"/>
                  <a:pt x="180" y="326"/>
                </a:cubicBezTo>
                <a:cubicBezTo>
                  <a:pt x="174" y="323"/>
                  <a:pt x="169" y="318"/>
                  <a:pt x="165" y="315"/>
                </a:cubicBezTo>
                <a:cubicBezTo>
                  <a:pt x="164" y="313"/>
                  <a:pt x="163" y="312"/>
                  <a:pt x="162" y="311"/>
                </a:cubicBezTo>
                <a:cubicBezTo>
                  <a:pt x="162" y="310"/>
                  <a:pt x="162" y="310"/>
                  <a:pt x="162" y="310"/>
                </a:cubicBezTo>
                <a:cubicBezTo>
                  <a:pt x="162" y="310"/>
                  <a:pt x="162" y="310"/>
                  <a:pt x="162" y="310"/>
                </a:cubicBezTo>
                <a:cubicBezTo>
                  <a:pt x="162" y="274"/>
                  <a:pt x="162" y="274"/>
                  <a:pt x="162" y="274"/>
                </a:cubicBezTo>
                <a:cubicBezTo>
                  <a:pt x="228" y="303"/>
                  <a:pt x="228" y="303"/>
                  <a:pt x="228" y="303"/>
                </a:cubicBezTo>
                <a:cubicBezTo>
                  <a:pt x="229" y="303"/>
                  <a:pt x="230" y="303"/>
                  <a:pt x="231" y="303"/>
                </a:cubicBezTo>
                <a:cubicBezTo>
                  <a:pt x="232" y="303"/>
                  <a:pt x="233" y="303"/>
                  <a:pt x="234" y="303"/>
                </a:cubicBezTo>
                <a:cubicBezTo>
                  <a:pt x="302" y="274"/>
                  <a:pt x="302" y="274"/>
                  <a:pt x="302" y="274"/>
                </a:cubicBezTo>
                <a:lnTo>
                  <a:pt x="302" y="307"/>
                </a:lnTo>
                <a:close/>
                <a:moveTo>
                  <a:pt x="191" y="175"/>
                </a:moveTo>
                <a:cubicBezTo>
                  <a:pt x="192" y="173"/>
                  <a:pt x="193" y="172"/>
                  <a:pt x="194" y="171"/>
                </a:cubicBezTo>
                <a:cubicBezTo>
                  <a:pt x="196" y="172"/>
                  <a:pt x="199" y="177"/>
                  <a:pt x="203" y="184"/>
                </a:cubicBezTo>
                <a:cubicBezTo>
                  <a:pt x="195" y="187"/>
                  <a:pt x="195" y="187"/>
                  <a:pt x="195" y="187"/>
                </a:cubicBezTo>
                <a:cubicBezTo>
                  <a:pt x="193" y="185"/>
                  <a:pt x="191" y="184"/>
                  <a:pt x="189" y="183"/>
                </a:cubicBezTo>
                <a:cubicBezTo>
                  <a:pt x="190" y="179"/>
                  <a:pt x="191" y="177"/>
                  <a:pt x="191" y="175"/>
                </a:cubicBezTo>
                <a:moveTo>
                  <a:pt x="148" y="195"/>
                </a:moveTo>
                <a:cubicBezTo>
                  <a:pt x="152" y="189"/>
                  <a:pt x="155" y="188"/>
                  <a:pt x="160" y="188"/>
                </a:cubicBezTo>
                <a:cubicBezTo>
                  <a:pt x="163" y="188"/>
                  <a:pt x="167" y="189"/>
                  <a:pt x="171" y="191"/>
                </a:cubicBezTo>
                <a:cubicBezTo>
                  <a:pt x="170" y="193"/>
                  <a:pt x="170" y="196"/>
                  <a:pt x="169" y="199"/>
                </a:cubicBezTo>
                <a:cubicBezTo>
                  <a:pt x="141" y="213"/>
                  <a:pt x="141" y="213"/>
                  <a:pt x="141" y="213"/>
                </a:cubicBezTo>
                <a:cubicBezTo>
                  <a:pt x="143" y="204"/>
                  <a:pt x="145" y="199"/>
                  <a:pt x="148" y="195"/>
                </a:cubicBezTo>
                <a:moveTo>
                  <a:pt x="122" y="240"/>
                </a:moveTo>
                <a:cubicBezTo>
                  <a:pt x="134" y="234"/>
                  <a:pt x="134" y="234"/>
                  <a:pt x="134" y="234"/>
                </a:cubicBezTo>
                <a:cubicBezTo>
                  <a:pt x="134" y="234"/>
                  <a:pt x="134" y="234"/>
                  <a:pt x="134" y="234"/>
                </a:cubicBezTo>
                <a:cubicBezTo>
                  <a:pt x="180" y="212"/>
                  <a:pt x="180" y="212"/>
                  <a:pt x="180" y="212"/>
                </a:cubicBezTo>
                <a:cubicBezTo>
                  <a:pt x="180" y="212"/>
                  <a:pt x="180" y="212"/>
                  <a:pt x="180" y="212"/>
                </a:cubicBezTo>
                <a:cubicBezTo>
                  <a:pt x="193" y="206"/>
                  <a:pt x="193" y="206"/>
                  <a:pt x="193" y="206"/>
                </a:cubicBezTo>
                <a:cubicBezTo>
                  <a:pt x="196" y="209"/>
                  <a:pt x="199" y="211"/>
                  <a:pt x="201" y="214"/>
                </a:cubicBezTo>
                <a:cubicBezTo>
                  <a:pt x="208" y="221"/>
                  <a:pt x="214" y="228"/>
                  <a:pt x="218" y="233"/>
                </a:cubicBezTo>
                <a:cubicBezTo>
                  <a:pt x="222" y="238"/>
                  <a:pt x="224" y="241"/>
                  <a:pt x="225" y="242"/>
                </a:cubicBezTo>
                <a:cubicBezTo>
                  <a:pt x="225" y="242"/>
                  <a:pt x="225" y="242"/>
                  <a:pt x="225" y="242"/>
                </a:cubicBezTo>
                <a:cubicBezTo>
                  <a:pt x="225" y="242"/>
                  <a:pt x="225" y="242"/>
                  <a:pt x="225" y="242"/>
                </a:cubicBezTo>
                <a:cubicBezTo>
                  <a:pt x="225" y="242"/>
                  <a:pt x="226" y="243"/>
                  <a:pt x="226" y="243"/>
                </a:cubicBezTo>
                <a:cubicBezTo>
                  <a:pt x="226" y="243"/>
                  <a:pt x="227" y="244"/>
                  <a:pt x="227" y="244"/>
                </a:cubicBezTo>
                <a:cubicBezTo>
                  <a:pt x="227" y="244"/>
                  <a:pt x="228" y="244"/>
                  <a:pt x="228" y="244"/>
                </a:cubicBezTo>
                <a:cubicBezTo>
                  <a:pt x="229" y="245"/>
                  <a:pt x="229" y="245"/>
                  <a:pt x="229" y="245"/>
                </a:cubicBezTo>
                <a:cubicBezTo>
                  <a:pt x="230" y="245"/>
                  <a:pt x="230" y="245"/>
                  <a:pt x="231" y="245"/>
                </a:cubicBezTo>
                <a:cubicBezTo>
                  <a:pt x="231" y="245"/>
                  <a:pt x="231" y="245"/>
                  <a:pt x="231" y="245"/>
                </a:cubicBezTo>
                <a:cubicBezTo>
                  <a:pt x="232" y="245"/>
                  <a:pt x="233" y="245"/>
                  <a:pt x="233" y="245"/>
                </a:cubicBezTo>
                <a:cubicBezTo>
                  <a:pt x="233" y="245"/>
                  <a:pt x="233" y="245"/>
                  <a:pt x="234" y="245"/>
                </a:cubicBezTo>
                <a:cubicBezTo>
                  <a:pt x="234" y="245"/>
                  <a:pt x="234" y="245"/>
                  <a:pt x="234" y="245"/>
                </a:cubicBezTo>
                <a:cubicBezTo>
                  <a:pt x="235" y="244"/>
                  <a:pt x="235" y="244"/>
                  <a:pt x="236" y="244"/>
                </a:cubicBezTo>
                <a:cubicBezTo>
                  <a:pt x="236" y="244"/>
                  <a:pt x="236" y="244"/>
                  <a:pt x="236" y="244"/>
                </a:cubicBezTo>
                <a:cubicBezTo>
                  <a:pt x="236" y="244"/>
                  <a:pt x="236" y="243"/>
                  <a:pt x="236" y="243"/>
                </a:cubicBezTo>
                <a:cubicBezTo>
                  <a:pt x="236" y="243"/>
                  <a:pt x="236" y="243"/>
                  <a:pt x="237" y="243"/>
                </a:cubicBezTo>
                <a:cubicBezTo>
                  <a:pt x="237" y="243"/>
                  <a:pt x="237" y="243"/>
                  <a:pt x="237" y="242"/>
                </a:cubicBezTo>
                <a:cubicBezTo>
                  <a:pt x="237" y="242"/>
                  <a:pt x="237" y="242"/>
                  <a:pt x="238" y="242"/>
                </a:cubicBezTo>
                <a:cubicBezTo>
                  <a:pt x="238" y="242"/>
                  <a:pt x="238" y="241"/>
                  <a:pt x="238" y="241"/>
                </a:cubicBezTo>
                <a:cubicBezTo>
                  <a:pt x="238" y="241"/>
                  <a:pt x="238" y="241"/>
                  <a:pt x="238" y="241"/>
                </a:cubicBezTo>
                <a:cubicBezTo>
                  <a:pt x="239" y="240"/>
                  <a:pt x="239" y="240"/>
                  <a:pt x="239" y="240"/>
                </a:cubicBezTo>
                <a:cubicBezTo>
                  <a:pt x="239" y="239"/>
                  <a:pt x="239" y="239"/>
                  <a:pt x="239" y="239"/>
                </a:cubicBezTo>
                <a:cubicBezTo>
                  <a:pt x="239" y="239"/>
                  <a:pt x="239" y="238"/>
                  <a:pt x="239" y="238"/>
                </a:cubicBezTo>
                <a:cubicBezTo>
                  <a:pt x="239" y="238"/>
                  <a:pt x="239" y="238"/>
                  <a:pt x="239" y="238"/>
                </a:cubicBezTo>
                <a:cubicBezTo>
                  <a:pt x="239" y="237"/>
                  <a:pt x="239" y="237"/>
                  <a:pt x="239" y="237"/>
                </a:cubicBezTo>
                <a:cubicBezTo>
                  <a:pt x="239" y="236"/>
                  <a:pt x="239" y="236"/>
                  <a:pt x="239" y="236"/>
                </a:cubicBezTo>
                <a:cubicBezTo>
                  <a:pt x="239" y="236"/>
                  <a:pt x="239" y="235"/>
                  <a:pt x="239" y="235"/>
                </a:cubicBezTo>
                <a:cubicBezTo>
                  <a:pt x="239" y="235"/>
                  <a:pt x="239" y="235"/>
                  <a:pt x="239" y="235"/>
                </a:cubicBezTo>
                <a:cubicBezTo>
                  <a:pt x="239" y="235"/>
                  <a:pt x="234" y="216"/>
                  <a:pt x="226" y="197"/>
                </a:cubicBezTo>
                <a:cubicBezTo>
                  <a:pt x="225" y="195"/>
                  <a:pt x="225" y="193"/>
                  <a:pt x="224" y="191"/>
                </a:cubicBezTo>
                <a:cubicBezTo>
                  <a:pt x="231" y="188"/>
                  <a:pt x="231" y="188"/>
                  <a:pt x="231" y="188"/>
                </a:cubicBezTo>
                <a:cubicBezTo>
                  <a:pt x="341" y="240"/>
                  <a:pt x="341" y="240"/>
                  <a:pt x="341" y="240"/>
                </a:cubicBezTo>
                <a:cubicBezTo>
                  <a:pt x="231" y="287"/>
                  <a:pt x="231" y="287"/>
                  <a:pt x="231" y="287"/>
                </a:cubicBezTo>
                <a:lnTo>
                  <a:pt x="122" y="240"/>
                </a:lnTo>
                <a:close/>
              </a:path>
            </a:pathLst>
          </a:custGeom>
          <a:solidFill>
            <a:srgbClr val="FFFFFF"/>
          </a:solidFill>
          <a:ln>
            <a:noFill/>
          </a:ln>
          <a:extLst/>
        </p:spPr>
        <p:txBody>
          <a:bodyPr/>
          <a:ls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34" charset="-128"/>
                <a:cs typeface="+mn-cs"/>
              </a:defRPr>
            </a:lvl9pPr>
          </a:lstStyle>
          <a:p>
            <a:endParaRPr lang="en-US"/>
          </a:p>
        </p:txBody>
      </p:sp>
      <p:sp>
        <p:nvSpPr>
          <p:cNvPr id="22" name="Freeform 5"/>
          <p:cNvSpPr>
            <a:spLocks noChangeAspect="1"/>
          </p:cNvSpPr>
          <p:nvPr/>
        </p:nvSpPr>
        <p:spPr bwMode="auto">
          <a:xfrm>
            <a:off x="1208958" y="2877760"/>
            <a:ext cx="4387885" cy="769328"/>
          </a:xfrm>
          <a:prstGeom prst="rect">
            <a:avLst/>
          </a:prstGeom>
          <a:noFill/>
          <a:ln>
            <a:noFill/>
          </a:ln>
          <a:extLst/>
        </p:spPr>
        <p:txBody>
          <a:bodyPr lIns="126000" tIns="82800" rIns="126000"/>
          <a:lstStyle/>
          <a:p>
            <a:pPr>
              <a:spcBef>
                <a:spcPts val="600"/>
              </a:spcBef>
            </a:pPr>
            <a:r>
              <a:rPr lang="en-US" sz="1600" dirty="0">
                <a:solidFill>
                  <a:schemeClr val="bg1"/>
                </a:solidFill>
                <a:ea typeface="MS PGothic" pitchFamily="34" charset="-128"/>
              </a:rPr>
              <a:t>Hiding heterogeneity and complexity</a:t>
            </a:r>
          </a:p>
          <a:p>
            <a:pPr>
              <a:spcBef>
                <a:spcPts val="600"/>
              </a:spcBef>
            </a:pPr>
            <a:r>
              <a:rPr lang="en-US" sz="1600" dirty="0">
                <a:solidFill>
                  <a:schemeClr val="bg1"/>
                </a:solidFill>
                <a:ea typeface="MS PGothic" pitchFamily="34" charset="-128"/>
              </a:rPr>
              <a:t>Combined radio, transport and compute</a:t>
            </a:r>
          </a:p>
        </p:txBody>
      </p:sp>
      <p:sp>
        <p:nvSpPr>
          <p:cNvPr id="23" name="Freeform 5"/>
          <p:cNvSpPr>
            <a:spLocks noChangeAspect="1"/>
          </p:cNvSpPr>
          <p:nvPr/>
        </p:nvSpPr>
        <p:spPr bwMode="auto">
          <a:xfrm>
            <a:off x="7084941" y="2876047"/>
            <a:ext cx="3768363" cy="699205"/>
          </a:xfrm>
          <a:prstGeom prst="rect">
            <a:avLst/>
          </a:prstGeom>
          <a:noFill/>
          <a:ln>
            <a:noFill/>
          </a:ln>
          <a:extLst/>
        </p:spPr>
        <p:txBody>
          <a:bodyPr lIns="126000" tIns="82800" rIns="126000"/>
          <a:lstStyle/>
          <a:p>
            <a:pPr>
              <a:spcBef>
                <a:spcPts val="600"/>
              </a:spcBef>
            </a:pPr>
            <a:r>
              <a:rPr lang="en-US" sz="1600" dirty="0">
                <a:solidFill>
                  <a:schemeClr val="bg1"/>
                </a:solidFill>
                <a:ea typeface="MS PGothic" pitchFamily="34" charset="-128"/>
              </a:rPr>
              <a:t>Bootstrapping a slice within minutes</a:t>
            </a:r>
          </a:p>
          <a:p>
            <a:pPr>
              <a:spcBef>
                <a:spcPts val="600"/>
              </a:spcBef>
            </a:pPr>
            <a:r>
              <a:rPr lang="en-US" sz="1600" dirty="0">
                <a:solidFill>
                  <a:schemeClr val="bg1"/>
                </a:solidFill>
                <a:ea typeface="MS PGothic" pitchFamily="34" charset="-128"/>
              </a:rPr>
              <a:t>Programmability at all layers</a:t>
            </a:r>
          </a:p>
        </p:txBody>
      </p:sp>
      <p:sp>
        <p:nvSpPr>
          <p:cNvPr id="27" name="Freeform 5"/>
          <p:cNvSpPr>
            <a:spLocks noChangeAspect="1"/>
          </p:cNvSpPr>
          <p:nvPr/>
        </p:nvSpPr>
        <p:spPr bwMode="auto">
          <a:xfrm>
            <a:off x="1208959" y="5450633"/>
            <a:ext cx="4722848" cy="600680"/>
          </a:xfrm>
          <a:prstGeom prst="rect">
            <a:avLst/>
          </a:prstGeom>
          <a:noFill/>
          <a:ln>
            <a:noFill/>
          </a:ln>
          <a:extLst/>
        </p:spPr>
        <p:txBody>
          <a:bodyPr lIns="126000" tIns="82800" rIns="126000"/>
          <a:lstStyle/>
          <a:p>
            <a:r>
              <a:rPr lang="en-US" sz="1600" dirty="0">
                <a:solidFill>
                  <a:schemeClr val="bg1"/>
                </a:solidFill>
                <a:ea typeface="MS PGothic" pitchFamily="34" charset="-128"/>
              </a:rPr>
              <a:t>Powering network and external applications, within low-latency control loops </a:t>
            </a:r>
          </a:p>
        </p:txBody>
      </p:sp>
      <p:sp>
        <p:nvSpPr>
          <p:cNvPr id="28" name="Freeform 5"/>
          <p:cNvSpPr>
            <a:spLocks noChangeAspect="1"/>
          </p:cNvSpPr>
          <p:nvPr/>
        </p:nvSpPr>
        <p:spPr bwMode="auto">
          <a:xfrm>
            <a:off x="7084941" y="5442660"/>
            <a:ext cx="4623063" cy="590629"/>
          </a:xfrm>
          <a:prstGeom prst="rect">
            <a:avLst/>
          </a:prstGeom>
          <a:noFill/>
          <a:ln>
            <a:noFill/>
          </a:ln>
          <a:extLst/>
        </p:spPr>
        <p:txBody>
          <a:bodyPr lIns="126000" tIns="82800" rIns="126000"/>
          <a:lstStyle/>
          <a:p>
            <a:r>
              <a:rPr lang="en-US" sz="1600" dirty="0">
                <a:solidFill>
                  <a:schemeClr val="bg1"/>
                </a:solidFill>
                <a:ea typeface="MS PGothic" pitchFamily="34" charset="-128"/>
              </a:rPr>
              <a:t>Supporting highly diverse and demanding application requirements</a:t>
            </a:r>
          </a:p>
        </p:txBody>
      </p:sp>
      <p:pic>
        <p:nvPicPr>
          <p:cNvPr id="5" name="Econ20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564" y="360000"/>
            <a:ext cx="444500" cy="587195"/>
          </a:xfrm>
          <a:prstGeom prst="rect">
            <a:avLst/>
          </a:prstGeom>
        </p:spPr>
      </p:pic>
      <p:sp>
        <p:nvSpPr>
          <p:cNvPr id="31" name="Freeform 3"/>
          <p:cNvSpPr>
            <a:spLocks noChangeAspect="1" noEditPoints="1"/>
          </p:cNvSpPr>
          <p:nvPr/>
        </p:nvSpPr>
        <p:spPr bwMode="auto">
          <a:xfrm>
            <a:off x="7121769" y="2010616"/>
            <a:ext cx="799994" cy="741813"/>
          </a:xfrm>
          <a:custGeom>
            <a:avLst/>
            <a:gdLst>
              <a:gd name="T0" fmla="*/ 2147483646 w 326"/>
              <a:gd name="T1" fmla="*/ 2147483646 h 302"/>
              <a:gd name="T2" fmla="*/ 2147483646 w 326"/>
              <a:gd name="T3" fmla="*/ 2147483646 h 302"/>
              <a:gd name="T4" fmla="*/ 2147483646 w 326"/>
              <a:gd name="T5" fmla="*/ 2147483646 h 302"/>
              <a:gd name="T6" fmla="*/ 2147483646 w 326"/>
              <a:gd name="T7" fmla="*/ 2147483646 h 302"/>
              <a:gd name="T8" fmla="*/ 2147483646 w 326"/>
              <a:gd name="T9" fmla="*/ 2147483646 h 302"/>
              <a:gd name="T10" fmla="*/ 2147483646 w 326"/>
              <a:gd name="T11" fmla="*/ 2147483646 h 302"/>
              <a:gd name="T12" fmla="*/ 2147483646 w 326"/>
              <a:gd name="T13" fmla="*/ 2147483646 h 302"/>
              <a:gd name="T14" fmla="*/ 2147483646 w 326"/>
              <a:gd name="T15" fmla="*/ 2147483646 h 302"/>
              <a:gd name="T16" fmla="*/ 2147483646 w 326"/>
              <a:gd name="T17" fmla="*/ 2147483646 h 302"/>
              <a:gd name="T18" fmla="*/ 2147483646 w 326"/>
              <a:gd name="T19" fmla="*/ 2147483646 h 302"/>
              <a:gd name="T20" fmla="*/ 2147483646 w 326"/>
              <a:gd name="T21" fmla="*/ 2147483646 h 302"/>
              <a:gd name="T22" fmla="*/ 2147483646 w 326"/>
              <a:gd name="T23" fmla="*/ 2147483646 h 302"/>
              <a:gd name="T24" fmla="*/ 2147483646 w 326"/>
              <a:gd name="T25" fmla="*/ 2147483646 h 302"/>
              <a:gd name="T26" fmla="*/ 2147483646 w 326"/>
              <a:gd name="T27" fmla="*/ 2147483646 h 302"/>
              <a:gd name="T28" fmla="*/ 2147483646 w 326"/>
              <a:gd name="T29" fmla="*/ 2147483646 h 302"/>
              <a:gd name="T30" fmla="*/ 2147483646 w 326"/>
              <a:gd name="T31" fmla="*/ 2147483646 h 302"/>
              <a:gd name="T32" fmla="*/ 2147483646 w 326"/>
              <a:gd name="T33" fmla="*/ 2147483646 h 302"/>
              <a:gd name="T34" fmla="*/ 2147483646 w 326"/>
              <a:gd name="T35" fmla="*/ 2147483646 h 302"/>
              <a:gd name="T36" fmla="*/ 2147483646 w 326"/>
              <a:gd name="T37" fmla="*/ 2147483646 h 302"/>
              <a:gd name="T38" fmla="*/ 2147483646 w 326"/>
              <a:gd name="T39" fmla="*/ 2147483646 h 302"/>
              <a:gd name="T40" fmla="*/ 2147483646 w 326"/>
              <a:gd name="T41" fmla="*/ 2147483646 h 302"/>
              <a:gd name="T42" fmla="*/ 2147483646 w 326"/>
              <a:gd name="T43" fmla="*/ 2147483646 h 302"/>
              <a:gd name="T44" fmla="*/ 2147483646 w 326"/>
              <a:gd name="T45" fmla="*/ 2147483646 h 302"/>
              <a:gd name="T46" fmla="*/ 2147483646 w 326"/>
              <a:gd name="T47" fmla="*/ 2147483646 h 302"/>
              <a:gd name="T48" fmla="*/ 2147483646 w 326"/>
              <a:gd name="T49" fmla="*/ 2147483646 h 302"/>
              <a:gd name="T50" fmla="*/ 2147483646 w 326"/>
              <a:gd name="T51" fmla="*/ 2147483646 h 302"/>
              <a:gd name="T52" fmla="*/ 2147483646 w 326"/>
              <a:gd name="T53" fmla="*/ 2147483646 h 302"/>
              <a:gd name="T54" fmla="*/ 2147483646 w 326"/>
              <a:gd name="T55" fmla="*/ 2147483646 h 302"/>
              <a:gd name="T56" fmla="*/ 2147483646 w 326"/>
              <a:gd name="T57" fmla="*/ 2147483646 h 302"/>
              <a:gd name="T58" fmla="*/ 2147483646 w 326"/>
              <a:gd name="T59" fmla="*/ 2147483646 h 302"/>
              <a:gd name="T60" fmla="*/ 2147483646 w 326"/>
              <a:gd name="T61" fmla="*/ 2147483646 h 302"/>
              <a:gd name="T62" fmla="*/ 2147483646 w 326"/>
              <a:gd name="T63" fmla="*/ 2147483646 h 302"/>
              <a:gd name="T64" fmla="*/ 2147483646 w 326"/>
              <a:gd name="T65" fmla="*/ 2147483646 h 302"/>
              <a:gd name="T66" fmla="*/ 2147483646 w 326"/>
              <a:gd name="T67" fmla="*/ 2147483646 h 302"/>
              <a:gd name="T68" fmla="*/ 2147483646 w 326"/>
              <a:gd name="T69" fmla="*/ 2147483646 h 302"/>
              <a:gd name="T70" fmla="*/ 2147483646 w 326"/>
              <a:gd name="T71" fmla="*/ 2147483646 h 302"/>
              <a:gd name="T72" fmla="*/ 2147483646 w 326"/>
              <a:gd name="T73" fmla="*/ 2147483646 h 302"/>
              <a:gd name="T74" fmla="*/ 2147483646 w 326"/>
              <a:gd name="T75" fmla="*/ 2147483646 h 3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6" h="302">
                <a:moveTo>
                  <a:pt x="323" y="253"/>
                </a:moveTo>
                <a:cubicBezTo>
                  <a:pt x="295" y="224"/>
                  <a:pt x="295" y="224"/>
                  <a:pt x="295" y="224"/>
                </a:cubicBezTo>
                <a:cubicBezTo>
                  <a:pt x="325" y="168"/>
                  <a:pt x="314" y="98"/>
                  <a:pt x="269" y="52"/>
                </a:cubicBezTo>
                <a:cubicBezTo>
                  <a:pt x="232" y="15"/>
                  <a:pt x="177" y="0"/>
                  <a:pt x="126" y="15"/>
                </a:cubicBezTo>
                <a:cubicBezTo>
                  <a:pt x="126" y="15"/>
                  <a:pt x="125" y="15"/>
                  <a:pt x="125" y="15"/>
                </a:cubicBezTo>
                <a:cubicBezTo>
                  <a:pt x="121" y="16"/>
                  <a:pt x="119" y="20"/>
                  <a:pt x="120" y="25"/>
                </a:cubicBezTo>
                <a:cubicBezTo>
                  <a:pt x="121" y="29"/>
                  <a:pt x="126" y="31"/>
                  <a:pt x="130" y="30"/>
                </a:cubicBezTo>
                <a:cubicBezTo>
                  <a:pt x="175" y="17"/>
                  <a:pt x="224" y="30"/>
                  <a:pt x="258" y="63"/>
                </a:cubicBezTo>
                <a:cubicBezTo>
                  <a:pt x="297" y="103"/>
                  <a:pt x="307" y="163"/>
                  <a:pt x="283" y="212"/>
                </a:cubicBezTo>
                <a:cubicBezTo>
                  <a:pt x="256" y="186"/>
                  <a:pt x="256" y="186"/>
                  <a:pt x="256" y="186"/>
                </a:cubicBezTo>
                <a:cubicBezTo>
                  <a:pt x="254" y="184"/>
                  <a:pt x="251" y="183"/>
                  <a:pt x="248" y="184"/>
                </a:cubicBezTo>
                <a:cubicBezTo>
                  <a:pt x="246" y="184"/>
                  <a:pt x="243" y="187"/>
                  <a:pt x="243" y="190"/>
                </a:cubicBezTo>
                <a:cubicBezTo>
                  <a:pt x="224" y="276"/>
                  <a:pt x="224" y="276"/>
                  <a:pt x="224" y="276"/>
                </a:cubicBezTo>
                <a:cubicBezTo>
                  <a:pt x="223" y="278"/>
                  <a:pt x="224" y="281"/>
                  <a:pt x="226" y="283"/>
                </a:cubicBezTo>
                <a:cubicBezTo>
                  <a:pt x="227" y="285"/>
                  <a:pt x="229" y="286"/>
                  <a:pt x="232" y="286"/>
                </a:cubicBezTo>
                <a:cubicBezTo>
                  <a:pt x="232" y="286"/>
                  <a:pt x="233" y="285"/>
                  <a:pt x="233" y="285"/>
                </a:cubicBezTo>
                <a:cubicBezTo>
                  <a:pt x="319" y="266"/>
                  <a:pt x="319" y="266"/>
                  <a:pt x="319" y="266"/>
                </a:cubicBezTo>
                <a:cubicBezTo>
                  <a:pt x="322" y="266"/>
                  <a:pt x="325" y="264"/>
                  <a:pt x="325" y="261"/>
                </a:cubicBezTo>
                <a:cubicBezTo>
                  <a:pt x="326" y="258"/>
                  <a:pt x="325" y="255"/>
                  <a:pt x="323" y="253"/>
                </a:cubicBezTo>
                <a:close/>
                <a:moveTo>
                  <a:pt x="197" y="283"/>
                </a:moveTo>
                <a:cubicBezTo>
                  <a:pt x="152" y="294"/>
                  <a:pt x="106" y="281"/>
                  <a:pt x="73" y="248"/>
                </a:cubicBezTo>
                <a:cubicBezTo>
                  <a:pt x="34" y="210"/>
                  <a:pt x="24" y="152"/>
                  <a:pt x="46" y="103"/>
                </a:cubicBezTo>
                <a:cubicBezTo>
                  <a:pt x="70" y="127"/>
                  <a:pt x="70" y="127"/>
                  <a:pt x="70" y="127"/>
                </a:cubicBezTo>
                <a:cubicBezTo>
                  <a:pt x="72" y="129"/>
                  <a:pt x="74" y="130"/>
                  <a:pt x="76" y="130"/>
                </a:cubicBezTo>
                <a:cubicBezTo>
                  <a:pt x="77" y="130"/>
                  <a:pt x="77" y="130"/>
                  <a:pt x="78" y="129"/>
                </a:cubicBezTo>
                <a:cubicBezTo>
                  <a:pt x="81" y="129"/>
                  <a:pt x="83" y="126"/>
                  <a:pt x="84" y="123"/>
                </a:cubicBezTo>
                <a:cubicBezTo>
                  <a:pt x="103" y="37"/>
                  <a:pt x="103" y="37"/>
                  <a:pt x="103" y="37"/>
                </a:cubicBezTo>
                <a:cubicBezTo>
                  <a:pt x="103" y="35"/>
                  <a:pt x="102" y="32"/>
                  <a:pt x="100" y="30"/>
                </a:cubicBezTo>
                <a:cubicBezTo>
                  <a:pt x="99" y="28"/>
                  <a:pt x="96" y="27"/>
                  <a:pt x="93" y="28"/>
                </a:cubicBezTo>
                <a:cubicBezTo>
                  <a:pt x="7" y="47"/>
                  <a:pt x="7" y="47"/>
                  <a:pt x="7" y="47"/>
                </a:cubicBezTo>
                <a:cubicBezTo>
                  <a:pt x="4" y="47"/>
                  <a:pt x="2" y="50"/>
                  <a:pt x="1" y="52"/>
                </a:cubicBezTo>
                <a:cubicBezTo>
                  <a:pt x="0" y="55"/>
                  <a:pt x="1" y="58"/>
                  <a:pt x="3" y="60"/>
                </a:cubicBezTo>
                <a:cubicBezTo>
                  <a:pt x="34" y="91"/>
                  <a:pt x="34" y="91"/>
                  <a:pt x="34" y="91"/>
                </a:cubicBezTo>
                <a:cubicBezTo>
                  <a:pt x="6" y="147"/>
                  <a:pt x="17" y="215"/>
                  <a:pt x="61" y="260"/>
                </a:cubicBezTo>
                <a:cubicBezTo>
                  <a:pt x="89" y="287"/>
                  <a:pt x="127" y="302"/>
                  <a:pt x="166" y="302"/>
                </a:cubicBezTo>
                <a:cubicBezTo>
                  <a:pt x="177" y="302"/>
                  <a:pt x="189" y="301"/>
                  <a:pt x="201" y="298"/>
                </a:cubicBezTo>
                <a:cubicBezTo>
                  <a:pt x="205" y="297"/>
                  <a:pt x="208" y="293"/>
                  <a:pt x="207" y="288"/>
                </a:cubicBezTo>
                <a:cubicBezTo>
                  <a:pt x="206" y="284"/>
                  <a:pt x="201" y="282"/>
                  <a:pt x="197" y="2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Rectangle 5"/>
          <p:cNvSpPr/>
          <p:nvPr/>
        </p:nvSpPr>
        <p:spPr>
          <a:xfrm>
            <a:off x="2075195" y="2045786"/>
            <a:ext cx="2319005" cy="647785"/>
          </a:xfrm>
          <a:prstGeom prst="rect">
            <a:avLst/>
          </a:prstGeom>
        </p:spPr>
        <p:txBody>
          <a:bodyPr wrap="square">
            <a:spAutoFit/>
          </a:bodyPr>
          <a:lstStyle/>
          <a:p>
            <a:r>
              <a:rPr lang="en-US" sz="1800" dirty="0">
                <a:solidFill>
                  <a:schemeClr val="bg1"/>
                </a:solidFill>
                <a:ea typeface="MS PGothic" pitchFamily="34" charset="-128"/>
              </a:rPr>
              <a:t>CONVERGED INFRASTRUCTURE</a:t>
            </a:r>
          </a:p>
        </p:txBody>
      </p:sp>
      <p:sp>
        <p:nvSpPr>
          <p:cNvPr id="32" name="Rectangle 31"/>
          <p:cNvSpPr/>
          <p:nvPr/>
        </p:nvSpPr>
        <p:spPr>
          <a:xfrm>
            <a:off x="2075195" y="4717525"/>
            <a:ext cx="2797937" cy="646331"/>
          </a:xfrm>
          <a:prstGeom prst="rect">
            <a:avLst/>
          </a:prstGeom>
        </p:spPr>
        <p:txBody>
          <a:bodyPr wrap="square">
            <a:spAutoFit/>
          </a:bodyPr>
          <a:lstStyle/>
          <a:p>
            <a:r>
              <a:rPr lang="en-US" sz="1800" dirty="0">
                <a:solidFill>
                  <a:schemeClr val="bg1"/>
                </a:solidFill>
                <a:ea typeface="MS PGothic" pitchFamily="34" charset="-128"/>
              </a:rPr>
              <a:t>INTEGRATED MACHINE INTELLIGENCE</a:t>
            </a:r>
          </a:p>
        </p:txBody>
      </p:sp>
      <p:sp>
        <p:nvSpPr>
          <p:cNvPr id="33" name="Rectangle 32"/>
          <p:cNvSpPr/>
          <p:nvPr/>
        </p:nvSpPr>
        <p:spPr>
          <a:xfrm>
            <a:off x="8046845" y="2045786"/>
            <a:ext cx="2319005" cy="647785"/>
          </a:xfrm>
          <a:prstGeom prst="rect">
            <a:avLst/>
          </a:prstGeom>
        </p:spPr>
        <p:txBody>
          <a:bodyPr wrap="square">
            <a:spAutoFit/>
          </a:bodyPr>
          <a:lstStyle/>
          <a:p>
            <a:r>
              <a:rPr lang="en-US" sz="1800" dirty="0">
                <a:solidFill>
                  <a:schemeClr val="bg1"/>
                </a:solidFill>
                <a:ea typeface="MS PGothic" pitchFamily="34" charset="-128"/>
              </a:rPr>
              <a:t>AUTOMATED &amp; PROGRAMMABLE</a:t>
            </a:r>
          </a:p>
        </p:txBody>
      </p:sp>
      <p:sp>
        <p:nvSpPr>
          <p:cNvPr id="35" name="Rectangle 34"/>
          <p:cNvSpPr/>
          <p:nvPr/>
        </p:nvSpPr>
        <p:spPr>
          <a:xfrm>
            <a:off x="8046845" y="4717525"/>
            <a:ext cx="3473618" cy="646331"/>
          </a:xfrm>
          <a:prstGeom prst="rect">
            <a:avLst/>
          </a:prstGeom>
        </p:spPr>
        <p:txBody>
          <a:bodyPr wrap="square">
            <a:spAutoFit/>
          </a:bodyPr>
          <a:lstStyle/>
          <a:p>
            <a:r>
              <a:rPr lang="en-US" sz="1800" dirty="0">
                <a:solidFill>
                  <a:schemeClr val="bg1"/>
                </a:solidFill>
                <a:ea typeface="MS PGothic" pitchFamily="34" charset="-128"/>
              </a:rPr>
              <a:t>PERFORMANCE FEATURES THROUGHOUT THE SYSTEM</a:t>
            </a:r>
          </a:p>
        </p:txBody>
      </p:sp>
      <p:sp>
        <p:nvSpPr>
          <p:cNvPr id="7" name="Rectangle 6"/>
          <p:cNvSpPr/>
          <p:nvPr/>
        </p:nvSpPr>
        <p:spPr>
          <a:xfrm>
            <a:off x="5565777" y="3691979"/>
            <a:ext cx="920445" cy="769441"/>
          </a:xfrm>
          <a:prstGeom prst="rect">
            <a:avLst/>
          </a:prstGeom>
        </p:spPr>
        <p:txBody>
          <a:bodyPr wrap="none">
            <a:spAutoFit/>
          </a:bodyPr>
          <a:lstStyle/>
          <a:p>
            <a:pPr algn="ctr"/>
            <a:r>
              <a:rPr lang="en-US" sz="4400" dirty="0">
                <a:solidFill>
                  <a:srgbClr val="FFFFFF"/>
                </a:solidFill>
                <a:latin typeface="+mj-lt"/>
              </a:rPr>
              <a:t>5G</a:t>
            </a:r>
          </a:p>
        </p:txBody>
      </p:sp>
      <p:grpSp>
        <p:nvGrpSpPr>
          <p:cNvPr id="10" name="Group 9"/>
          <p:cNvGrpSpPr/>
          <p:nvPr/>
        </p:nvGrpSpPr>
        <p:grpSpPr>
          <a:xfrm>
            <a:off x="981787" y="4076700"/>
            <a:ext cx="10122752" cy="0"/>
            <a:chOff x="696037" y="4076700"/>
            <a:chExt cx="10122752" cy="0"/>
          </a:xfrm>
        </p:grpSpPr>
        <p:cxnSp>
          <p:nvCxnSpPr>
            <p:cNvPr id="36" name="Straight Connector 35"/>
            <p:cNvCxnSpPr>
              <a:cxnSpLocks/>
            </p:cNvCxnSpPr>
            <p:nvPr/>
          </p:nvCxnSpPr>
          <p:spPr bwMode="auto">
            <a:xfrm flipH="1">
              <a:off x="696037" y="4076700"/>
              <a:ext cx="3891345" cy="0"/>
            </a:xfrm>
            <a:prstGeom prst="line">
              <a:avLst/>
            </a:prstGeom>
            <a:solidFill>
              <a:schemeClr val="accent1"/>
            </a:solidFill>
            <a:ln w="19050" cap="rnd" cmpd="sng" algn="ctr">
              <a:solidFill>
                <a:srgbClr val="FEE9D1"/>
              </a:solidFill>
              <a:prstDash val="sysDot"/>
              <a:round/>
              <a:headEnd type="none" w="med" len="med"/>
              <a:tailEnd type="none" w="med" len="med"/>
            </a:ln>
            <a:effectLst/>
          </p:spPr>
        </p:cxnSp>
        <p:cxnSp>
          <p:nvCxnSpPr>
            <p:cNvPr id="37" name="Straight Connector 36"/>
            <p:cNvCxnSpPr>
              <a:cxnSpLocks/>
            </p:cNvCxnSpPr>
            <p:nvPr/>
          </p:nvCxnSpPr>
          <p:spPr bwMode="auto">
            <a:xfrm flipH="1">
              <a:off x="6836019" y="4076700"/>
              <a:ext cx="3982770" cy="0"/>
            </a:xfrm>
            <a:prstGeom prst="line">
              <a:avLst/>
            </a:prstGeom>
            <a:solidFill>
              <a:schemeClr val="accent1"/>
            </a:solidFill>
            <a:ln w="19050" cap="rnd" cmpd="sng" algn="ctr">
              <a:solidFill>
                <a:srgbClr val="FEE9D1"/>
              </a:solidFill>
              <a:prstDash val="sysDot"/>
              <a:round/>
              <a:headEnd type="none" w="med" len="med"/>
              <a:tailEnd type="none" w="med" len="med"/>
            </a:ln>
            <a:effectLst/>
          </p:spPr>
        </p:cxnSp>
      </p:grpSp>
      <p:cxnSp>
        <p:nvCxnSpPr>
          <p:cNvPr id="39" name="Straight Connector 38"/>
          <p:cNvCxnSpPr>
            <a:cxnSpLocks/>
          </p:cNvCxnSpPr>
          <p:nvPr/>
        </p:nvCxnSpPr>
        <p:spPr bwMode="auto">
          <a:xfrm flipV="1">
            <a:off x="6026000" y="1828800"/>
            <a:ext cx="0" cy="1048960"/>
          </a:xfrm>
          <a:prstGeom prst="line">
            <a:avLst/>
          </a:prstGeom>
          <a:solidFill>
            <a:schemeClr val="accent1"/>
          </a:solidFill>
          <a:ln w="19050" cap="rnd" cmpd="sng" algn="ctr">
            <a:solidFill>
              <a:srgbClr val="FEE9D1"/>
            </a:solidFill>
            <a:prstDash val="sysDot"/>
            <a:round/>
            <a:headEnd type="none" w="med" len="med"/>
            <a:tailEnd type="none" w="med" len="med"/>
          </a:ln>
          <a:effectLst/>
        </p:spPr>
      </p:cxnSp>
      <p:cxnSp>
        <p:nvCxnSpPr>
          <p:cNvPr id="40" name="Straight Connector 39"/>
          <p:cNvCxnSpPr>
            <a:cxnSpLocks/>
          </p:cNvCxnSpPr>
          <p:nvPr/>
        </p:nvCxnSpPr>
        <p:spPr bwMode="auto">
          <a:xfrm flipV="1">
            <a:off x="6026000" y="5292082"/>
            <a:ext cx="0" cy="811856"/>
          </a:xfrm>
          <a:prstGeom prst="line">
            <a:avLst/>
          </a:prstGeom>
          <a:solidFill>
            <a:schemeClr val="accent1"/>
          </a:solidFill>
          <a:ln w="19050" cap="rnd" cmpd="sng" algn="ctr">
            <a:solidFill>
              <a:srgbClr val="FEE9D1"/>
            </a:solidFill>
            <a:prstDash val="sysDot"/>
            <a:round/>
            <a:headEnd type="none" w="med" len="med"/>
            <a:tailEnd type="none" w="med" len="med"/>
          </a:ln>
          <a:effectLst/>
        </p:spPr>
      </p:cxnSp>
    </p:spTree>
    <p:extLst>
      <p:ext uri="{BB962C8B-B14F-4D97-AF65-F5344CB8AC3E}">
        <p14:creationId xmlns:p14="http://schemas.microsoft.com/office/powerpoint/2010/main" val="2114109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Bildobjekt 43"/>
          <p:cNvPicPr>
            <a:picLocks noChangeAspect="1"/>
          </p:cNvPicPr>
          <p:nvPr/>
        </p:nvPicPr>
        <p:blipFill>
          <a:blip r:embed="rId3">
            <a:extLst>
              <a:ext uri="{28A0092B-C50C-407E-A947-70E740481C1C}">
                <a14:useLocalDpi xmlns:a14="http://schemas.microsoft.com/office/drawing/2010/main" val="0"/>
              </a:ext>
            </a:extLst>
          </a:blip>
          <a:srcRect r="1219" b="1219"/>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Ellips 1"/>
          <p:cNvSpPr>
            <a:spLocks noChangeArrowheads="1"/>
          </p:cNvSpPr>
          <p:nvPr/>
        </p:nvSpPr>
        <p:spPr bwMode="auto">
          <a:xfrm>
            <a:off x="-549276" y="1011240"/>
            <a:ext cx="4892676" cy="4892675"/>
          </a:xfrm>
          <a:prstGeom prst="ellipse">
            <a:avLst/>
          </a:prstGeom>
          <a:noFill/>
          <a:ln w="12700" algn="ctr">
            <a:solidFill>
              <a:schemeClr val="bg1">
                <a:alpha val="39999"/>
              </a:schemeClr>
            </a:solidFill>
            <a:round/>
            <a:headEnd/>
            <a:tailEnd/>
          </a:ln>
          <a:extLst>
            <a:ext uri="{909E8E84-426E-40DD-AFC4-6F175D3DCCD1}">
              <a14:hiddenFill xmlns:a14="http://schemas.microsoft.com/office/drawing/2010/main">
                <a:solidFill>
                  <a:srgbClr val="FFFFFF"/>
                </a:solidFill>
              </a14:hiddenFill>
            </a:ext>
          </a:extLst>
        </p:spPr>
        <p:txBody>
          <a:bodyPr wrap="none" lIns="71976" tIns="45718" rIns="71976" bIns="45718"/>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altLang="sv-SE" sz="2000" b="0" i="0" u="none" strike="noStrike" kern="0" cap="none" spc="0" normalizeH="0" baseline="0" noProof="0">
              <a:ln>
                <a:noFill/>
              </a:ln>
              <a:solidFill>
                <a:srgbClr val="58585A"/>
              </a:solidFill>
              <a:effectLst/>
              <a:uLnTx/>
              <a:uFillTx/>
              <a:latin typeface="Arial" pitchFamily="34" charset="0"/>
              <a:cs typeface="Arial" pitchFamily="34" charset="0"/>
            </a:endParaRPr>
          </a:p>
        </p:txBody>
      </p:sp>
      <p:sp>
        <p:nvSpPr>
          <p:cNvPr id="9220" name="Ellips 44"/>
          <p:cNvSpPr>
            <a:spLocks noChangeArrowheads="1"/>
          </p:cNvSpPr>
          <p:nvPr/>
        </p:nvSpPr>
        <p:spPr bwMode="auto">
          <a:xfrm>
            <a:off x="-241300" y="1339849"/>
            <a:ext cx="4235451" cy="4235451"/>
          </a:xfrm>
          <a:prstGeom prst="ellipse">
            <a:avLst/>
          </a:prstGeom>
          <a:solidFill>
            <a:schemeClr val="bg1">
              <a:alpha val="10196"/>
            </a:schemeClr>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71976" tIns="45718" rIns="71976" bIns="45718"/>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altLang="sv-SE" sz="2000" b="0" i="0" u="none" strike="noStrike" kern="0" cap="none" spc="0" normalizeH="0" baseline="0" noProof="0">
              <a:ln>
                <a:noFill/>
              </a:ln>
              <a:solidFill>
                <a:srgbClr val="58585A"/>
              </a:solidFill>
              <a:effectLst/>
              <a:uLnTx/>
              <a:uFillTx/>
              <a:latin typeface="Arial" pitchFamily="34" charset="0"/>
              <a:cs typeface="Arial" pitchFamily="34" charset="0"/>
            </a:endParaRPr>
          </a:p>
        </p:txBody>
      </p:sp>
      <p:sp>
        <p:nvSpPr>
          <p:cNvPr id="9221" name="Ellips 166"/>
          <p:cNvSpPr>
            <a:spLocks noChangeArrowheads="1"/>
          </p:cNvSpPr>
          <p:nvPr/>
        </p:nvSpPr>
        <p:spPr bwMode="auto">
          <a:xfrm>
            <a:off x="1" y="1597034"/>
            <a:ext cx="3738563" cy="3736975"/>
          </a:xfrm>
          <a:prstGeom prst="ellipse">
            <a:avLst/>
          </a:prstGeom>
          <a:solidFill>
            <a:schemeClr val="bg1">
              <a:alpha val="10196"/>
            </a:schemeClr>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71976" tIns="45718" rIns="71976" bIns="45718"/>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altLang="sv-SE" sz="2000" b="0" i="0" u="none" strike="noStrike" kern="0" cap="none" spc="0" normalizeH="0" baseline="0" noProof="0">
              <a:ln>
                <a:noFill/>
              </a:ln>
              <a:solidFill>
                <a:srgbClr val="58585A"/>
              </a:solidFill>
              <a:effectLst/>
              <a:uLnTx/>
              <a:uFillTx/>
              <a:latin typeface="Arial" pitchFamily="34" charset="0"/>
              <a:cs typeface="Arial" pitchFamily="34" charset="0"/>
            </a:endParaRPr>
          </a:p>
        </p:txBody>
      </p:sp>
      <p:sp>
        <p:nvSpPr>
          <p:cNvPr id="62" name="Title 3"/>
          <p:cNvSpPr txBox="1">
            <a:spLocks/>
          </p:cNvSpPr>
          <p:nvPr/>
        </p:nvSpPr>
        <p:spPr bwMode="auto">
          <a:xfrm>
            <a:off x="468322" y="2062164"/>
            <a:ext cx="3309937" cy="2738437"/>
          </a:xfrm>
          <a:prstGeom prst="rect">
            <a:avLst/>
          </a:prstGeom>
          <a:noFill/>
          <a:ln w="9525">
            <a:noFill/>
            <a:miter lim="800000"/>
            <a:headEnd/>
            <a:tailEnd/>
          </a:ln>
        </p:spPr>
        <p:txBody>
          <a:bodyPr lIns="71976" tIns="0" rIns="71976" bIns="0" anchor="ctr"/>
          <a:lstStyle>
            <a:lvl1pPr algn="l" rtl="0" eaLnBrk="1" fontAlgn="base" hangingPunct="1">
              <a:lnSpc>
                <a:spcPct val="75000"/>
              </a:lnSpc>
              <a:spcBef>
                <a:spcPct val="0"/>
              </a:spcBef>
              <a:spcAft>
                <a:spcPct val="0"/>
              </a:spcAft>
              <a:defRPr sz="4400">
                <a:solidFill>
                  <a:schemeClr val="tx1"/>
                </a:solidFill>
                <a:latin typeface="Ericsson Capital TT"/>
                <a:ea typeface="+mj-ea"/>
                <a:cs typeface="+mj-cs"/>
              </a:defRPr>
            </a:lvl1pPr>
            <a:lvl2pPr algn="l" rtl="0" eaLnBrk="1" fontAlgn="base" hangingPunct="1">
              <a:spcBef>
                <a:spcPct val="0"/>
              </a:spcBef>
              <a:spcAft>
                <a:spcPct val="0"/>
              </a:spcAft>
              <a:defRPr sz="3200">
                <a:solidFill>
                  <a:schemeClr val="tx1"/>
                </a:solidFill>
                <a:latin typeface="Ericsson Capital TT" pitchFamily="2" charset="0"/>
              </a:defRPr>
            </a:lvl2pPr>
            <a:lvl3pPr algn="l" rtl="0" eaLnBrk="1" fontAlgn="base" hangingPunct="1">
              <a:spcBef>
                <a:spcPct val="0"/>
              </a:spcBef>
              <a:spcAft>
                <a:spcPct val="0"/>
              </a:spcAft>
              <a:defRPr sz="3200">
                <a:solidFill>
                  <a:schemeClr val="tx1"/>
                </a:solidFill>
                <a:latin typeface="Ericsson Capital TT" pitchFamily="2" charset="0"/>
              </a:defRPr>
            </a:lvl3pPr>
            <a:lvl4pPr algn="l" rtl="0" eaLnBrk="1" fontAlgn="base" hangingPunct="1">
              <a:spcBef>
                <a:spcPct val="0"/>
              </a:spcBef>
              <a:spcAft>
                <a:spcPct val="0"/>
              </a:spcAft>
              <a:defRPr sz="3200">
                <a:solidFill>
                  <a:schemeClr val="tx1"/>
                </a:solidFill>
                <a:latin typeface="Ericsson Capital TT" pitchFamily="2" charset="0"/>
              </a:defRPr>
            </a:lvl4pPr>
            <a:lvl5pPr algn="l" rtl="0" eaLnBrk="1" fontAlgn="base" hangingPunct="1">
              <a:spcBef>
                <a:spcPct val="0"/>
              </a:spcBef>
              <a:spcAft>
                <a:spcPct val="0"/>
              </a:spcAft>
              <a:defRPr sz="3200">
                <a:solidFill>
                  <a:schemeClr val="tx1"/>
                </a:solidFill>
                <a:latin typeface="Ericsson Capital TT" pitchFamily="2" charset="0"/>
              </a:defRPr>
            </a:lvl5pPr>
            <a:lvl6pPr marL="457200" algn="l" rtl="0" eaLnBrk="1" fontAlgn="base" hangingPunct="1">
              <a:spcBef>
                <a:spcPct val="0"/>
              </a:spcBef>
              <a:spcAft>
                <a:spcPct val="0"/>
              </a:spcAft>
              <a:defRPr sz="3200">
                <a:solidFill>
                  <a:schemeClr val="tx1"/>
                </a:solidFill>
                <a:latin typeface="Ericsson Capital TT" pitchFamily="2" charset="0"/>
              </a:defRPr>
            </a:lvl6pPr>
            <a:lvl7pPr marL="914400" algn="l" rtl="0" eaLnBrk="1" fontAlgn="base" hangingPunct="1">
              <a:spcBef>
                <a:spcPct val="0"/>
              </a:spcBef>
              <a:spcAft>
                <a:spcPct val="0"/>
              </a:spcAft>
              <a:defRPr sz="3200">
                <a:solidFill>
                  <a:schemeClr val="tx1"/>
                </a:solidFill>
                <a:latin typeface="Ericsson Capital TT" pitchFamily="2" charset="0"/>
              </a:defRPr>
            </a:lvl7pPr>
            <a:lvl8pPr marL="1371600" algn="l" rtl="0" eaLnBrk="1" fontAlgn="base" hangingPunct="1">
              <a:spcBef>
                <a:spcPct val="0"/>
              </a:spcBef>
              <a:spcAft>
                <a:spcPct val="0"/>
              </a:spcAft>
              <a:defRPr sz="3200">
                <a:solidFill>
                  <a:schemeClr val="tx1"/>
                </a:solidFill>
                <a:latin typeface="Ericsson Capital TT" pitchFamily="2" charset="0"/>
              </a:defRPr>
            </a:lvl8pPr>
            <a:lvl9pPr marL="1828800" algn="l" rtl="0" eaLnBrk="1" fontAlgn="base" hangingPunct="1">
              <a:spcBef>
                <a:spcPct val="0"/>
              </a:spcBef>
              <a:spcAft>
                <a:spcPct val="0"/>
              </a:spcAft>
              <a:defRPr sz="3200">
                <a:solidFill>
                  <a:schemeClr val="tx1"/>
                </a:solidFill>
                <a:latin typeface="Ericsson Capital TT" pitchFamily="2" charset="0"/>
              </a:defRPr>
            </a:lvl9pPr>
          </a:lstStyle>
          <a:p>
            <a:pPr marL="0" marR="0" lvl="0" indent="0" algn="l" defTabSz="914400" rtl="0" eaLnBrk="1" fontAlgn="base" latinLnBrk="0" hangingPunct="1">
              <a:lnSpc>
                <a:spcPct val="75000"/>
              </a:lnSpc>
              <a:spcBef>
                <a:spcPct val="0"/>
              </a:spcBef>
              <a:spcAft>
                <a:spcPct val="0"/>
              </a:spcAft>
              <a:buClrTx/>
              <a:buSzTx/>
              <a:buFontTx/>
              <a:buNone/>
              <a:tabLst/>
              <a:defRPr/>
            </a:pPr>
            <a:r>
              <a:rPr kumimoji="0" lang="en-US" sz="16700" b="0" i="0" u="none" strike="noStrike" kern="0" cap="none" spc="0" normalizeH="0" baseline="0" noProof="0" dirty="0">
                <a:ln>
                  <a:noFill/>
                </a:ln>
                <a:solidFill>
                  <a:srgbClr val="FFFFFF"/>
                </a:solidFill>
                <a:effectLst/>
                <a:uLnTx/>
                <a:uFillTx/>
                <a:latin typeface="Ericsson Capital TT"/>
                <a:ea typeface="+mj-ea"/>
                <a:cs typeface="+mj-cs"/>
              </a:rPr>
              <a:t>5g</a:t>
            </a:r>
            <a:endParaRPr kumimoji="0" lang="en-US" sz="3600" b="0" i="0" u="none" strike="noStrike" kern="0" cap="none" spc="0" normalizeH="0" baseline="0" noProof="0" dirty="0">
              <a:ln>
                <a:noFill/>
              </a:ln>
              <a:solidFill>
                <a:srgbClr val="FFFFFF"/>
              </a:solidFill>
              <a:effectLst/>
              <a:uLnTx/>
              <a:uFillTx/>
              <a:latin typeface="Arial"/>
              <a:ea typeface="+mj-ea"/>
              <a:cs typeface="+mj-cs"/>
            </a:endParaRPr>
          </a:p>
        </p:txBody>
      </p:sp>
      <p:sp>
        <p:nvSpPr>
          <p:cNvPr id="66" name="Title 3"/>
          <p:cNvSpPr txBox="1">
            <a:spLocks/>
          </p:cNvSpPr>
          <p:nvPr/>
        </p:nvSpPr>
        <p:spPr bwMode="auto">
          <a:xfrm>
            <a:off x="584200" y="3873500"/>
            <a:ext cx="2970213" cy="827088"/>
          </a:xfrm>
          <a:prstGeom prst="rect">
            <a:avLst/>
          </a:prstGeom>
          <a:noFill/>
          <a:ln w="9525">
            <a:noFill/>
            <a:miter lim="800000"/>
            <a:headEnd/>
            <a:tailEnd/>
          </a:ln>
        </p:spPr>
        <p:txBody>
          <a:bodyPr lIns="71976" tIns="0" rIns="71976" bIns="0" anchor="ctr"/>
          <a:lstStyle>
            <a:lvl1pPr algn="l" rtl="0" eaLnBrk="1" fontAlgn="base" hangingPunct="1">
              <a:lnSpc>
                <a:spcPct val="75000"/>
              </a:lnSpc>
              <a:spcBef>
                <a:spcPct val="0"/>
              </a:spcBef>
              <a:spcAft>
                <a:spcPct val="0"/>
              </a:spcAft>
              <a:defRPr sz="4400">
                <a:solidFill>
                  <a:schemeClr val="tx1"/>
                </a:solidFill>
                <a:latin typeface="Ericsson Capital TT"/>
                <a:ea typeface="+mj-ea"/>
                <a:cs typeface="+mj-cs"/>
              </a:defRPr>
            </a:lvl1pPr>
            <a:lvl2pPr algn="l" rtl="0" eaLnBrk="1" fontAlgn="base" hangingPunct="1">
              <a:spcBef>
                <a:spcPct val="0"/>
              </a:spcBef>
              <a:spcAft>
                <a:spcPct val="0"/>
              </a:spcAft>
              <a:defRPr sz="3200">
                <a:solidFill>
                  <a:schemeClr val="tx1"/>
                </a:solidFill>
                <a:latin typeface="Ericsson Capital TT" pitchFamily="2" charset="0"/>
              </a:defRPr>
            </a:lvl2pPr>
            <a:lvl3pPr algn="l" rtl="0" eaLnBrk="1" fontAlgn="base" hangingPunct="1">
              <a:spcBef>
                <a:spcPct val="0"/>
              </a:spcBef>
              <a:spcAft>
                <a:spcPct val="0"/>
              </a:spcAft>
              <a:defRPr sz="3200">
                <a:solidFill>
                  <a:schemeClr val="tx1"/>
                </a:solidFill>
                <a:latin typeface="Ericsson Capital TT" pitchFamily="2" charset="0"/>
              </a:defRPr>
            </a:lvl3pPr>
            <a:lvl4pPr algn="l" rtl="0" eaLnBrk="1" fontAlgn="base" hangingPunct="1">
              <a:spcBef>
                <a:spcPct val="0"/>
              </a:spcBef>
              <a:spcAft>
                <a:spcPct val="0"/>
              </a:spcAft>
              <a:defRPr sz="3200">
                <a:solidFill>
                  <a:schemeClr val="tx1"/>
                </a:solidFill>
                <a:latin typeface="Ericsson Capital TT" pitchFamily="2" charset="0"/>
              </a:defRPr>
            </a:lvl4pPr>
            <a:lvl5pPr algn="l" rtl="0" eaLnBrk="1" fontAlgn="base" hangingPunct="1">
              <a:spcBef>
                <a:spcPct val="0"/>
              </a:spcBef>
              <a:spcAft>
                <a:spcPct val="0"/>
              </a:spcAft>
              <a:defRPr sz="3200">
                <a:solidFill>
                  <a:schemeClr val="tx1"/>
                </a:solidFill>
                <a:latin typeface="Ericsson Capital TT" pitchFamily="2" charset="0"/>
              </a:defRPr>
            </a:lvl5pPr>
            <a:lvl6pPr marL="457200" algn="l" rtl="0" eaLnBrk="1" fontAlgn="base" hangingPunct="1">
              <a:spcBef>
                <a:spcPct val="0"/>
              </a:spcBef>
              <a:spcAft>
                <a:spcPct val="0"/>
              </a:spcAft>
              <a:defRPr sz="3200">
                <a:solidFill>
                  <a:schemeClr val="tx1"/>
                </a:solidFill>
                <a:latin typeface="Ericsson Capital TT" pitchFamily="2" charset="0"/>
              </a:defRPr>
            </a:lvl6pPr>
            <a:lvl7pPr marL="914400" algn="l" rtl="0" eaLnBrk="1" fontAlgn="base" hangingPunct="1">
              <a:spcBef>
                <a:spcPct val="0"/>
              </a:spcBef>
              <a:spcAft>
                <a:spcPct val="0"/>
              </a:spcAft>
              <a:defRPr sz="3200">
                <a:solidFill>
                  <a:schemeClr val="tx1"/>
                </a:solidFill>
                <a:latin typeface="Ericsson Capital TT" pitchFamily="2" charset="0"/>
              </a:defRPr>
            </a:lvl7pPr>
            <a:lvl8pPr marL="1371600" algn="l" rtl="0" eaLnBrk="1" fontAlgn="base" hangingPunct="1">
              <a:spcBef>
                <a:spcPct val="0"/>
              </a:spcBef>
              <a:spcAft>
                <a:spcPct val="0"/>
              </a:spcAft>
              <a:defRPr sz="3200">
                <a:solidFill>
                  <a:schemeClr val="tx1"/>
                </a:solidFill>
                <a:latin typeface="Ericsson Capital TT" pitchFamily="2" charset="0"/>
              </a:defRPr>
            </a:lvl8pPr>
            <a:lvl9pPr marL="1828800" algn="l" rtl="0" eaLnBrk="1" fontAlgn="base" hangingPunct="1">
              <a:spcBef>
                <a:spcPct val="0"/>
              </a:spcBef>
              <a:spcAft>
                <a:spcPct val="0"/>
              </a:spcAft>
              <a:defRPr sz="3200">
                <a:solidFill>
                  <a:schemeClr val="tx1"/>
                </a:solidFill>
                <a:latin typeface="Ericsson Capital TT" pitchFamily="2" charset="0"/>
              </a:defRPr>
            </a:lvl9pPr>
          </a:lstStyle>
          <a:p>
            <a:pPr marL="0" marR="0" lvl="0" indent="0" algn="l" defTabSz="914400" rtl="0" eaLnBrk="1" fontAlgn="base" latinLnBrk="0" hangingPunct="1">
              <a:lnSpc>
                <a:spcPct val="75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FF"/>
                </a:solidFill>
                <a:effectLst/>
                <a:uLnTx/>
                <a:uFillTx/>
                <a:latin typeface="Ericsson Capital TT"/>
                <a:ea typeface="+mj-ea"/>
                <a:cs typeface="+mj-cs"/>
              </a:rPr>
              <a:t>USE CASES</a:t>
            </a:r>
          </a:p>
        </p:txBody>
      </p:sp>
      <p:sp>
        <p:nvSpPr>
          <p:cNvPr id="103" name="Title 3"/>
          <p:cNvSpPr txBox="1">
            <a:spLocks/>
          </p:cNvSpPr>
          <p:nvPr/>
        </p:nvSpPr>
        <p:spPr bwMode="auto">
          <a:xfrm>
            <a:off x="7174287" y="1448728"/>
            <a:ext cx="3675063" cy="708025"/>
          </a:xfrm>
          <a:prstGeom prst="rect">
            <a:avLst/>
          </a:prstGeom>
          <a:noFill/>
          <a:ln w="9525">
            <a:noFill/>
            <a:miter lim="800000"/>
            <a:headEnd/>
            <a:tailEnd/>
          </a:ln>
        </p:spPr>
        <p:txBody>
          <a:bodyPr lIns="71976" tIns="0" rIns="71976" bIns="0" anchor="ctr"/>
          <a:lstStyle>
            <a:lvl1pPr algn="l" rtl="0" eaLnBrk="1" fontAlgn="base" hangingPunct="1">
              <a:lnSpc>
                <a:spcPct val="75000"/>
              </a:lnSpc>
              <a:spcBef>
                <a:spcPct val="0"/>
              </a:spcBef>
              <a:spcAft>
                <a:spcPct val="0"/>
              </a:spcAft>
              <a:defRPr sz="4400">
                <a:solidFill>
                  <a:schemeClr val="tx1"/>
                </a:solidFill>
                <a:latin typeface="Ericsson Capital TT"/>
                <a:ea typeface="+mj-ea"/>
                <a:cs typeface="+mj-cs"/>
              </a:defRPr>
            </a:lvl1pPr>
            <a:lvl2pPr algn="l" rtl="0" eaLnBrk="1" fontAlgn="base" hangingPunct="1">
              <a:spcBef>
                <a:spcPct val="0"/>
              </a:spcBef>
              <a:spcAft>
                <a:spcPct val="0"/>
              </a:spcAft>
              <a:defRPr sz="3200">
                <a:solidFill>
                  <a:schemeClr val="tx1"/>
                </a:solidFill>
                <a:latin typeface="Ericsson Capital TT" pitchFamily="2" charset="0"/>
              </a:defRPr>
            </a:lvl2pPr>
            <a:lvl3pPr algn="l" rtl="0" eaLnBrk="1" fontAlgn="base" hangingPunct="1">
              <a:spcBef>
                <a:spcPct val="0"/>
              </a:spcBef>
              <a:spcAft>
                <a:spcPct val="0"/>
              </a:spcAft>
              <a:defRPr sz="3200">
                <a:solidFill>
                  <a:schemeClr val="tx1"/>
                </a:solidFill>
                <a:latin typeface="Ericsson Capital TT" pitchFamily="2" charset="0"/>
              </a:defRPr>
            </a:lvl3pPr>
            <a:lvl4pPr algn="l" rtl="0" eaLnBrk="1" fontAlgn="base" hangingPunct="1">
              <a:spcBef>
                <a:spcPct val="0"/>
              </a:spcBef>
              <a:spcAft>
                <a:spcPct val="0"/>
              </a:spcAft>
              <a:defRPr sz="3200">
                <a:solidFill>
                  <a:schemeClr val="tx1"/>
                </a:solidFill>
                <a:latin typeface="Ericsson Capital TT" pitchFamily="2" charset="0"/>
              </a:defRPr>
            </a:lvl4pPr>
            <a:lvl5pPr algn="l" rtl="0" eaLnBrk="1" fontAlgn="base" hangingPunct="1">
              <a:spcBef>
                <a:spcPct val="0"/>
              </a:spcBef>
              <a:spcAft>
                <a:spcPct val="0"/>
              </a:spcAft>
              <a:defRPr sz="3200">
                <a:solidFill>
                  <a:schemeClr val="tx1"/>
                </a:solidFill>
                <a:latin typeface="Ericsson Capital TT" pitchFamily="2" charset="0"/>
              </a:defRPr>
            </a:lvl5pPr>
            <a:lvl6pPr marL="457200" algn="l" rtl="0" eaLnBrk="1" fontAlgn="base" hangingPunct="1">
              <a:spcBef>
                <a:spcPct val="0"/>
              </a:spcBef>
              <a:spcAft>
                <a:spcPct val="0"/>
              </a:spcAft>
              <a:defRPr sz="3200">
                <a:solidFill>
                  <a:schemeClr val="tx1"/>
                </a:solidFill>
                <a:latin typeface="Ericsson Capital TT" pitchFamily="2" charset="0"/>
              </a:defRPr>
            </a:lvl6pPr>
            <a:lvl7pPr marL="914400" algn="l" rtl="0" eaLnBrk="1" fontAlgn="base" hangingPunct="1">
              <a:spcBef>
                <a:spcPct val="0"/>
              </a:spcBef>
              <a:spcAft>
                <a:spcPct val="0"/>
              </a:spcAft>
              <a:defRPr sz="3200">
                <a:solidFill>
                  <a:schemeClr val="tx1"/>
                </a:solidFill>
                <a:latin typeface="Ericsson Capital TT" pitchFamily="2" charset="0"/>
              </a:defRPr>
            </a:lvl7pPr>
            <a:lvl8pPr marL="1371600" algn="l" rtl="0" eaLnBrk="1" fontAlgn="base" hangingPunct="1">
              <a:spcBef>
                <a:spcPct val="0"/>
              </a:spcBef>
              <a:spcAft>
                <a:spcPct val="0"/>
              </a:spcAft>
              <a:defRPr sz="3200">
                <a:solidFill>
                  <a:schemeClr val="tx1"/>
                </a:solidFill>
                <a:latin typeface="Ericsson Capital TT" pitchFamily="2" charset="0"/>
              </a:defRPr>
            </a:lvl8pPr>
            <a:lvl9pPr marL="1828800" algn="l" rtl="0" eaLnBrk="1" fontAlgn="base" hangingPunct="1">
              <a:spcBef>
                <a:spcPct val="0"/>
              </a:spcBef>
              <a:spcAft>
                <a:spcPct val="0"/>
              </a:spcAft>
              <a:defRPr sz="3200">
                <a:solidFill>
                  <a:schemeClr val="tx1"/>
                </a:solidFill>
                <a:latin typeface="Ericsson Capital TT"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mn-lt"/>
                <a:ea typeface="+mj-ea"/>
                <a:cs typeface="+mj-cs"/>
              </a:rPr>
              <a:t>SMART VEHICLES,</a:t>
            </a:r>
            <a:br>
              <a:rPr kumimoji="0" lang="en-US" sz="1600" b="0" i="0" u="none" strike="noStrike" kern="0" cap="none" spc="0" normalizeH="0" baseline="0" noProof="0" dirty="0">
                <a:ln>
                  <a:noFill/>
                </a:ln>
                <a:solidFill>
                  <a:srgbClr val="FFFFFF"/>
                </a:solidFill>
                <a:effectLst/>
                <a:uLnTx/>
                <a:uFillTx/>
                <a:latin typeface="+mn-lt"/>
                <a:ea typeface="+mj-ea"/>
                <a:cs typeface="+mj-cs"/>
              </a:rPr>
            </a:br>
            <a:r>
              <a:rPr kumimoji="0" lang="en-US" sz="1600" b="0" i="0" u="none" strike="noStrike" kern="0" cap="none" spc="0" normalizeH="0" baseline="0" noProof="0" dirty="0">
                <a:ln>
                  <a:noFill/>
                </a:ln>
                <a:solidFill>
                  <a:srgbClr val="FFFFFF"/>
                </a:solidFill>
                <a:effectLst/>
                <a:uLnTx/>
                <a:uFillTx/>
                <a:latin typeface="+mn-lt"/>
                <a:ea typeface="+mj-ea"/>
                <a:cs typeface="+mj-cs"/>
              </a:rPr>
              <a:t>TRANSPORT </a:t>
            </a:r>
          </a:p>
        </p:txBody>
      </p:sp>
      <p:sp>
        <p:nvSpPr>
          <p:cNvPr id="9225" name="Freeform 3"/>
          <p:cNvSpPr>
            <a:spLocks noChangeAspect="1" noEditPoints="1"/>
          </p:cNvSpPr>
          <p:nvPr/>
        </p:nvSpPr>
        <p:spPr bwMode="auto">
          <a:xfrm>
            <a:off x="5171590" y="623697"/>
            <a:ext cx="473075" cy="455612"/>
          </a:xfrm>
          <a:custGeom>
            <a:avLst/>
            <a:gdLst>
              <a:gd name="T0" fmla="*/ 2147483647 w 294"/>
              <a:gd name="T1" fmla="*/ 2147483647 h 294"/>
              <a:gd name="T2" fmla="*/ 2147483647 w 294"/>
              <a:gd name="T3" fmla="*/ 2147483647 h 294"/>
              <a:gd name="T4" fmla="*/ 2147483647 w 294"/>
              <a:gd name="T5" fmla="*/ 2147483647 h 294"/>
              <a:gd name="T6" fmla="*/ 2147483647 w 294"/>
              <a:gd name="T7" fmla="*/ 2147483647 h 294"/>
              <a:gd name="T8" fmla="*/ 2147483647 w 294"/>
              <a:gd name="T9" fmla="*/ 2147483647 h 294"/>
              <a:gd name="T10" fmla="*/ 2147483647 w 294"/>
              <a:gd name="T11" fmla="*/ 2147483647 h 294"/>
              <a:gd name="T12" fmla="*/ 2147483647 w 294"/>
              <a:gd name="T13" fmla="*/ 2147483647 h 294"/>
              <a:gd name="T14" fmla="*/ 2147483647 w 294"/>
              <a:gd name="T15" fmla="*/ 2147483647 h 294"/>
              <a:gd name="T16" fmla="*/ 2147483647 w 294"/>
              <a:gd name="T17" fmla="*/ 2147483647 h 294"/>
              <a:gd name="T18" fmla="*/ 2147483647 w 294"/>
              <a:gd name="T19" fmla="*/ 2147483647 h 294"/>
              <a:gd name="T20" fmla="*/ 2147483647 w 294"/>
              <a:gd name="T21" fmla="*/ 0 h 294"/>
              <a:gd name="T22" fmla="*/ 0 w 294"/>
              <a:gd name="T23" fmla="*/ 2147483647 h 294"/>
              <a:gd name="T24" fmla="*/ 2147483647 w 294"/>
              <a:gd name="T25" fmla="*/ 2147483647 h 294"/>
              <a:gd name="T26" fmla="*/ 2147483647 w 294"/>
              <a:gd name="T27" fmla="*/ 2147483647 h 294"/>
              <a:gd name="T28" fmla="*/ 2147483647 w 294"/>
              <a:gd name="T29" fmla="*/ 2147483647 h 294"/>
              <a:gd name="T30" fmla="*/ 2147483647 w 294"/>
              <a:gd name="T31" fmla="*/ 2147483647 h 294"/>
              <a:gd name="T32" fmla="*/ 2147483647 w 294"/>
              <a:gd name="T33" fmla="*/ 2147483647 h 294"/>
              <a:gd name="T34" fmla="*/ 2147483647 w 294"/>
              <a:gd name="T35" fmla="*/ 2147483647 h 294"/>
              <a:gd name="T36" fmla="*/ 2147483647 w 294"/>
              <a:gd name="T37" fmla="*/ 2147483647 h 294"/>
              <a:gd name="T38" fmla="*/ 2147483647 w 294"/>
              <a:gd name="T39" fmla="*/ 2147483647 h 294"/>
              <a:gd name="T40" fmla="*/ 2147483647 w 294"/>
              <a:gd name="T41" fmla="*/ 2147483647 h 294"/>
              <a:gd name="T42" fmla="*/ 2147483647 w 294"/>
              <a:gd name="T43" fmla="*/ 2147483647 h 294"/>
              <a:gd name="T44" fmla="*/ 2147483647 w 294"/>
              <a:gd name="T45" fmla="*/ 2147483647 h 2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94" h="294">
                <a:moveTo>
                  <a:pt x="271" y="68"/>
                </a:moveTo>
                <a:cubicBezTo>
                  <a:pt x="269" y="64"/>
                  <a:pt x="264" y="63"/>
                  <a:pt x="260" y="66"/>
                </a:cubicBezTo>
                <a:cubicBezTo>
                  <a:pt x="257" y="68"/>
                  <a:pt x="255" y="73"/>
                  <a:pt x="258" y="77"/>
                </a:cubicBezTo>
                <a:cubicBezTo>
                  <a:pt x="271" y="97"/>
                  <a:pt x="278" y="121"/>
                  <a:pt x="278" y="147"/>
                </a:cubicBezTo>
                <a:cubicBezTo>
                  <a:pt x="278" y="219"/>
                  <a:pt x="220" y="278"/>
                  <a:pt x="147" y="278"/>
                </a:cubicBezTo>
                <a:cubicBezTo>
                  <a:pt x="75" y="278"/>
                  <a:pt x="16" y="219"/>
                  <a:pt x="16" y="147"/>
                </a:cubicBezTo>
                <a:cubicBezTo>
                  <a:pt x="16" y="75"/>
                  <a:pt x="75" y="16"/>
                  <a:pt x="147" y="16"/>
                </a:cubicBezTo>
                <a:cubicBezTo>
                  <a:pt x="183" y="16"/>
                  <a:pt x="216" y="30"/>
                  <a:pt x="239" y="54"/>
                </a:cubicBezTo>
                <a:cubicBezTo>
                  <a:pt x="243" y="57"/>
                  <a:pt x="248" y="57"/>
                  <a:pt x="251" y="54"/>
                </a:cubicBezTo>
                <a:cubicBezTo>
                  <a:pt x="254" y="51"/>
                  <a:pt x="254" y="46"/>
                  <a:pt x="251" y="43"/>
                </a:cubicBezTo>
                <a:cubicBezTo>
                  <a:pt x="224" y="16"/>
                  <a:pt x="188" y="0"/>
                  <a:pt x="147" y="0"/>
                </a:cubicBezTo>
                <a:cubicBezTo>
                  <a:pt x="66" y="0"/>
                  <a:pt x="0" y="66"/>
                  <a:pt x="0" y="147"/>
                </a:cubicBezTo>
                <a:cubicBezTo>
                  <a:pt x="0" y="228"/>
                  <a:pt x="66" y="294"/>
                  <a:pt x="147" y="294"/>
                </a:cubicBezTo>
                <a:cubicBezTo>
                  <a:pt x="228" y="294"/>
                  <a:pt x="294" y="228"/>
                  <a:pt x="294" y="147"/>
                </a:cubicBezTo>
                <a:cubicBezTo>
                  <a:pt x="294" y="118"/>
                  <a:pt x="286" y="91"/>
                  <a:pt x="271" y="68"/>
                </a:cubicBezTo>
                <a:close/>
                <a:moveTo>
                  <a:pt x="102" y="76"/>
                </a:moveTo>
                <a:cubicBezTo>
                  <a:pt x="102" y="217"/>
                  <a:pt x="102" y="217"/>
                  <a:pt x="102" y="217"/>
                </a:cubicBezTo>
                <a:cubicBezTo>
                  <a:pt x="102" y="231"/>
                  <a:pt x="112" y="231"/>
                  <a:pt x="117" y="227"/>
                </a:cubicBezTo>
                <a:cubicBezTo>
                  <a:pt x="122" y="222"/>
                  <a:pt x="203" y="166"/>
                  <a:pt x="208" y="161"/>
                </a:cubicBezTo>
                <a:cubicBezTo>
                  <a:pt x="212" y="157"/>
                  <a:pt x="215" y="153"/>
                  <a:pt x="215" y="147"/>
                </a:cubicBezTo>
                <a:cubicBezTo>
                  <a:pt x="215" y="141"/>
                  <a:pt x="212" y="137"/>
                  <a:pt x="208" y="133"/>
                </a:cubicBezTo>
                <a:cubicBezTo>
                  <a:pt x="206" y="131"/>
                  <a:pt x="118" y="69"/>
                  <a:pt x="117" y="67"/>
                </a:cubicBezTo>
                <a:cubicBezTo>
                  <a:pt x="112" y="62"/>
                  <a:pt x="102" y="62"/>
                  <a:pt x="102"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04" tIns="45718" rIns="91404"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9226" name="Grupp 6"/>
          <p:cNvGrpSpPr>
            <a:grpSpLocks/>
          </p:cNvGrpSpPr>
          <p:nvPr/>
        </p:nvGrpSpPr>
        <p:grpSpPr bwMode="auto">
          <a:xfrm>
            <a:off x="5985244" y="1504292"/>
            <a:ext cx="876300" cy="536575"/>
            <a:chOff x="10679577" y="3564662"/>
            <a:chExt cx="877616" cy="484558"/>
          </a:xfrm>
        </p:grpSpPr>
        <p:sp>
          <p:nvSpPr>
            <p:cNvPr id="9249" name="Freeform 3"/>
            <p:cNvSpPr>
              <a:spLocks noChangeAspect="1" noEditPoints="1"/>
            </p:cNvSpPr>
            <p:nvPr/>
          </p:nvSpPr>
          <p:spPr bwMode="auto">
            <a:xfrm>
              <a:off x="10679577" y="3729224"/>
              <a:ext cx="704261" cy="319996"/>
            </a:xfrm>
            <a:custGeom>
              <a:avLst/>
              <a:gdLst>
                <a:gd name="T0" fmla="*/ 2147483647 w 524"/>
                <a:gd name="T1" fmla="*/ 2147483647 h 279"/>
                <a:gd name="T2" fmla="*/ 2147483647 w 524"/>
                <a:gd name="T3" fmla="*/ 2147483647 h 279"/>
                <a:gd name="T4" fmla="*/ 2147483647 w 524"/>
                <a:gd name="T5" fmla="*/ 2147483647 h 279"/>
                <a:gd name="T6" fmla="*/ 2147483647 w 524"/>
                <a:gd name="T7" fmla="*/ 2147483647 h 279"/>
                <a:gd name="T8" fmla="*/ 2147483647 w 524"/>
                <a:gd name="T9" fmla="*/ 2147483647 h 279"/>
                <a:gd name="T10" fmla="*/ 2147483647 w 524"/>
                <a:gd name="T11" fmla="*/ 2147483647 h 279"/>
                <a:gd name="T12" fmla="*/ 2147483647 w 524"/>
                <a:gd name="T13" fmla="*/ 2147483647 h 279"/>
                <a:gd name="T14" fmla="*/ 2147483647 w 524"/>
                <a:gd name="T15" fmla="*/ 2147483647 h 279"/>
                <a:gd name="T16" fmla="*/ 2147483647 w 524"/>
                <a:gd name="T17" fmla="*/ 2147483647 h 279"/>
                <a:gd name="T18" fmla="*/ 2147483647 w 524"/>
                <a:gd name="T19" fmla="*/ 2147483647 h 279"/>
                <a:gd name="T20" fmla="*/ 2147483647 w 524"/>
                <a:gd name="T21" fmla="*/ 2147483647 h 279"/>
                <a:gd name="T22" fmla="*/ 2147483647 w 524"/>
                <a:gd name="T23" fmla="*/ 0 h 279"/>
                <a:gd name="T24" fmla="*/ 0 w 524"/>
                <a:gd name="T25" fmla="*/ 2147483647 h 279"/>
                <a:gd name="T26" fmla="*/ 2147483647 w 524"/>
                <a:gd name="T27" fmla="*/ 2147483647 h 279"/>
                <a:gd name="T28" fmla="*/ 2147483647 w 524"/>
                <a:gd name="T29" fmla="*/ 2147483647 h 279"/>
                <a:gd name="T30" fmla="*/ 2147483647 w 524"/>
                <a:gd name="T31" fmla="*/ 2147483647 h 279"/>
                <a:gd name="T32" fmla="*/ 2147483647 w 524"/>
                <a:gd name="T33" fmla="*/ 2147483647 h 279"/>
                <a:gd name="T34" fmla="*/ 2147483647 w 524"/>
                <a:gd name="T35" fmla="*/ 2147483647 h 279"/>
                <a:gd name="T36" fmla="*/ 2147483647 w 524"/>
                <a:gd name="T37" fmla="*/ 2147483647 h 279"/>
                <a:gd name="T38" fmla="*/ 2147483647 w 524"/>
                <a:gd name="T39" fmla="*/ 2147483647 h 279"/>
                <a:gd name="T40" fmla="*/ 2147483647 w 524"/>
                <a:gd name="T41" fmla="*/ 2147483647 h 279"/>
                <a:gd name="T42" fmla="*/ 2147483647 w 524"/>
                <a:gd name="T43" fmla="*/ 2147483647 h 279"/>
                <a:gd name="T44" fmla="*/ 2147483647 w 524"/>
                <a:gd name="T45" fmla="*/ 2147483647 h 279"/>
                <a:gd name="T46" fmla="*/ 2147483647 w 524"/>
                <a:gd name="T47" fmla="*/ 2147483647 h 279"/>
                <a:gd name="T48" fmla="*/ 2147483647 w 524"/>
                <a:gd name="T49" fmla="*/ 2147483647 h 279"/>
                <a:gd name="T50" fmla="*/ 2147483647 w 524"/>
                <a:gd name="T51" fmla="*/ 2147483647 h 279"/>
                <a:gd name="T52" fmla="*/ 2147483647 w 524"/>
                <a:gd name="T53" fmla="*/ 2147483647 h 279"/>
                <a:gd name="T54" fmla="*/ 2147483647 w 524"/>
                <a:gd name="T55" fmla="*/ 2147483647 h 279"/>
                <a:gd name="T56" fmla="*/ 2147483647 w 524"/>
                <a:gd name="T57" fmla="*/ 2147483647 h 279"/>
                <a:gd name="T58" fmla="*/ 2147483647 w 524"/>
                <a:gd name="T59" fmla="*/ 2147483647 h 279"/>
                <a:gd name="T60" fmla="*/ 2147483647 w 524"/>
                <a:gd name="T61" fmla="*/ 2147483647 h 279"/>
                <a:gd name="T62" fmla="*/ 2147483647 w 524"/>
                <a:gd name="T63" fmla="*/ 2147483647 h 279"/>
                <a:gd name="T64" fmla="*/ 2147483647 w 524"/>
                <a:gd name="T65" fmla="*/ 2147483647 h 279"/>
                <a:gd name="T66" fmla="*/ 2147483647 w 524"/>
                <a:gd name="T67" fmla="*/ 2147483647 h 279"/>
                <a:gd name="T68" fmla="*/ 2147483647 w 524"/>
                <a:gd name="T69" fmla="*/ 2147483647 h 279"/>
                <a:gd name="T70" fmla="*/ 2147483647 w 524"/>
                <a:gd name="T71" fmla="*/ 2147483647 h 279"/>
                <a:gd name="T72" fmla="*/ 2147483647 w 524"/>
                <a:gd name="T73" fmla="*/ 2147483647 h 279"/>
                <a:gd name="T74" fmla="*/ 2147483647 w 524"/>
                <a:gd name="T75" fmla="*/ 2147483647 h 279"/>
                <a:gd name="T76" fmla="*/ 2147483647 w 524"/>
                <a:gd name="T77" fmla="*/ 2147483647 h 279"/>
                <a:gd name="T78" fmla="*/ 2147483647 w 524"/>
                <a:gd name="T79" fmla="*/ 2147483647 h 279"/>
                <a:gd name="T80" fmla="*/ 2147483647 w 524"/>
                <a:gd name="T81" fmla="*/ 2147483647 h 279"/>
                <a:gd name="T82" fmla="*/ 2147483647 w 524"/>
                <a:gd name="T83" fmla="*/ 2147483647 h 279"/>
                <a:gd name="T84" fmla="*/ 2147483647 w 524"/>
                <a:gd name="T85" fmla="*/ 2147483647 h 279"/>
                <a:gd name="T86" fmla="*/ 2147483647 w 524"/>
                <a:gd name="T87" fmla="*/ 2147483647 h 279"/>
                <a:gd name="T88" fmla="*/ 2147483647 w 524"/>
                <a:gd name="T89" fmla="*/ 2147483647 h 279"/>
                <a:gd name="T90" fmla="*/ 2147483647 w 524"/>
                <a:gd name="T91" fmla="*/ 2147483647 h 279"/>
                <a:gd name="T92" fmla="*/ 2147483647 w 524"/>
                <a:gd name="T93" fmla="*/ 2147483647 h 279"/>
                <a:gd name="T94" fmla="*/ 2147483647 w 524"/>
                <a:gd name="T95" fmla="*/ 2147483647 h 279"/>
                <a:gd name="T96" fmla="*/ 2147483647 w 524"/>
                <a:gd name="T97" fmla="*/ 2147483647 h 279"/>
                <a:gd name="T98" fmla="*/ 2147483647 w 524"/>
                <a:gd name="T99" fmla="*/ 2147483647 h 279"/>
                <a:gd name="T100" fmla="*/ 2147483647 w 524"/>
                <a:gd name="T101" fmla="*/ 2147483647 h 279"/>
                <a:gd name="T102" fmla="*/ 2147483647 w 524"/>
                <a:gd name="T103" fmla="*/ 2147483647 h 279"/>
                <a:gd name="T104" fmla="*/ 2147483647 w 524"/>
                <a:gd name="T105" fmla="*/ 2147483647 h 279"/>
                <a:gd name="T106" fmla="*/ 2147483647 w 524"/>
                <a:gd name="T107" fmla="*/ 2147483647 h 279"/>
                <a:gd name="T108" fmla="*/ 2147483647 w 524"/>
                <a:gd name="T109" fmla="*/ 2147483647 h 279"/>
                <a:gd name="T110" fmla="*/ 2147483647 w 524"/>
                <a:gd name="T111" fmla="*/ 2147483647 h 279"/>
                <a:gd name="T112" fmla="*/ 2147483647 w 524"/>
                <a:gd name="T113" fmla="*/ 2147483647 h 279"/>
                <a:gd name="T114" fmla="*/ 2147483647 w 524"/>
                <a:gd name="T115" fmla="*/ 2147483647 h 279"/>
                <a:gd name="T116" fmla="*/ 2147483647 w 524"/>
                <a:gd name="T117" fmla="*/ 2147483647 h 279"/>
                <a:gd name="T118" fmla="*/ 2147483647 w 524"/>
                <a:gd name="T119" fmla="*/ 2147483647 h 279"/>
                <a:gd name="T120" fmla="*/ 2147483647 w 524"/>
                <a:gd name="T121" fmla="*/ 2147483647 h 2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24" h="279">
                  <a:moveTo>
                    <a:pt x="516" y="69"/>
                  </a:moveTo>
                  <a:cubicBezTo>
                    <a:pt x="512" y="69"/>
                    <a:pt x="508" y="72"/>
                    <a:pt x="508" y="77"/>
                  </a:cubicBezTo>
                  <a:cubicBezTo>
                    <a:pt x="508" y="227"/>
                    <a:pt x="508" y="227"/>
                    <a:pt x="508" y="227"/>
                  </a:cubicBezTo>
                  <a:cubicBezTo>
                    <a:pt x="508" y="235"/>
                    <a:pt x="502" y="241"/>
                    <a:pt x="494" y="241"/>
                  </a:cubicBezTo>
                  <a:cubicBezTo>
                    <a:pt x="474" y="241"/>
                    <a:pt x="474" y="241"/>
                    <a:pt x="474" y="241"/>
                  </a:cubicBezTo>
                  <a:cubicBezTo>
                    <a:pt x="474" y="239"/>
                    <a:pt x="475" y="237"/>
                    <a:pt x="475" y="235"/>
                  </a:cubicBezTo>
                  <a:cubicBezTo>
                    <a:pt x="475" y="210"/>
                    <a:pt x="455" y="190"/>
                    <a:pt x="430" y="190"/>
                  </a:cubicBezTo>
                  <a:cubicBezTo>
                    <a:pt x="406" y="190"/>
                    <a:pt x="386" y="209"/>
                    <a:pt x="385" y="233"/>
                  </a:cubicBezTo>
                  <a:cubicBezTo>
                    <a:pt x="140" y="233"/>
                    <a:pt x="140" y="233"/>
                    <a:pt x="140" y="233"/>
                  </a:cubicBezTo>
                  <a:cubicBezTo>
                    <a:pt x="139" y="209"/>
                    <a:pt x="119" y="190"/>
                    <a:pt x="95" y="190"/>
                  </a:cubicBezTo>
                  <a:cubicBezTo>
                    <a:pt x="71" y="190"/>
                    <a:pt x="51" y="210"/>
                    <a:pt x="51" y="235"/>
                  </a:cubicBezTo>
                  <a:cubicBezTo>
                    <a:pt x="51" y="237"/>
                    <a:pt x="51" y="239"/>
                    <a:pt x="51" y="241"/>
                  </a:cubicBezTo>
                  <a:cubicBezTo>
                    <a:pt x="31" y="241"/>
                    <a:pt x="31" y="241"/>
                    <a:pt x="31" y="241"/>
                  </a:cubicBezTo>
                  <a:cubicBezTo>
                    <a:pt x="23" y="241"/>
                    <a:pt x="16" y="235"/>
                    <a:pt x="16" y="227"/>
                  </a:cubicBezTo>
                  <a:cubicBezTo>
                    <a:pt x="16" y="31"/>
                    <a:pt x="16" y="31"/>
                    <a:pt x="16" y="31"/>
                  </a:cubicBezTo>
                  <a:cubicBezTo>
                    <a:pt x="16" y="23"/>
                    <a:pt x="23" y="16"/>
                    <a:pt x="31" y="16"/>
                  </a:cubicBezTo>
                  <a:cubicBezTo>
                    <a:pt x="494" y="16"/>
                    <a:pt x="494" y="16"/>
                    <a:pt x="494" y="16"/>
                  </a:cubicBezTo>
                  <a:cubicBezTo>
                    <a:pt x="502" y="16"/>
                    <a:pt x="508" y="23"/>
                    <a:pt x="508" y="31"/>
                  </a:cubicBezTo>
                  <a:cubicBezTo>
                    <a:pt x="508" y="46"/>
                    <a:pt x="508" y="46"/>
                    <a:pt x="508" y="46"/>
                  </a:cubicBezTo>
                  <a:cubicBezTo>
                    <a:pt x="508" y="50"/>
                    <a:pt x="512" y="54"/>
                    <a:pt x="516" y="54"/>
                  </a:cubicBezTo>
                  <a:cubicBezTo>
                    <a:pt x="521" y="54"/>
                    <a:pt x="524" y="50"/>
                    <a:pt x="524" y="46"/>
                  </a:cubicBezTo>
                  <a:cubicBezTo>
                    <a:pt x="524" y="31"/>
                    <a:pt x="524" y="31"/>
                    <a:pt x="524" y="31"/>
                  </a:cubicBezTo>
                  <a:cubicBezTo>
                    <a:pt x="524" y="14"/>
                    <a:pt x="510" y="0"/>
                    <a:pt x="494" y="0"/>
                  </a:cubicBezTo>
                  <a:cubicBezTo>
                    <a:pt x="31" y="0"/>
                    <a:pt x="31" y="0"/>
                    <a:pt x="31" y="0"/>
                  </a:cubicBezTo>
                  <a:cubicBezTo>
                    <a:pt x="14" y="0"/>
                    <a:pt x="0" y="14"/>
                    <a:pt x="0" y="31"/>
                  </a:cubicBezTo>
                  <a:cubicBezTo>
                    <a:pt x="0" y="227"/>
                    <a:pt x="0" y="227"/>
                    <a:pt x="0" y="227"/>
                  </a:cubicBezTo>
                  <a:cubicBezTo>
                    <a:pt x="0" y="244"/>
                    <a:pt x="14" y="257"/>
                    <a:pt x="31" y="257"/>
                  </a:cubicBezTo>
                  <a:cubicBezTo>
                    <a:pt x="31" y="257"/>
                    <a:pt x="33" y="257"/>
                    <a:pt x="38" y="257"/>
                  </a:cubicBezTo>
                  <a:cubicBezTo>
                    <a:pt x="42" y="257"/>
                    <a:pt x="49" y="257"/>
                    <a:pt x="57" y="257"/>
                  </a:cubicBezTo>
                  <a:cubicBezTo>
                    <a:pt x="65" y="270"/>
                    <a:pt x="79" y="279"/>
                    <a:pt x="95" y="279"/>
                  </a:cubicBezTo>
                  <a:cubicBezTo>
                    <a:pt x="115" y="279"/>
                    <a:pt x="132" y="266"/>
                    <a:pt x="138" y="249"/>
                  </a:cubicBezTo>
                  <a:cubicBezTo>
                    <a:pt x="388" y="249"/>
                    <a:pt x="388" y="249"/>
                    <a:pt x="388" y="249"/>
                  </a:cubicBezTo>
                  <a:cubicBezTo>
                    <a:pt x="394" y="266"/>
                    <a:pt x="410" y="279"/>
                    <a:pt x="430" y="279"/>
                  </a:cubicBezTo>
                  <a:cubicBezTo>
                    <a:pt x="446" y="279"/>
                    <a:pt x="460" y="270"/>
                    <a:pt x="468" y="257"/>
                  </a:cubicBezTo>
                  <a:cubicBezTo>
                    <a:pt x="494" y="257"/>
                    <a:pt x="494" y="257"/>
                    <a:pt x="494" y="257"/>
                  </a:cubicBezTo>
                  <a:cubicBezTo>
                    <a:pt x="510" y="257"/>
                    <a:pt x="524" y="244"/>
                    <a:pt x="524" y="227"/>
                  </a:cubicBezTo>
                  <a:cubicBezTo>
                    <a:pt x="524" y="77"/>
                    <a:pt x="524" y="77"/>
                    <a:pt x="524" y="77"/>
                  </a:cubicBezTo>
                  <a:cubicBezTo>
                    <a:pt x="524" y="72"/>
                    <a:pt x="521" y="69"/>
                    <a:pt x="516" y="69"/>
                  </a:cubicBezTo>
                  <a:close/>
                  <a:moveTo>
                    <a:pt x="95" y="263"/>
                  </a:moveTo>
                  <a:cubicBezTo>
                    <a:pt x="79" y="263"/>
                    <a:pt x="67" y="250"/>
                    <a:pt x="67" y="235"/>
                  </a:cubicBezTo>
                  <a:cubicBezTo>
                    <a:pt x="67" y="219"/>
                    <a:pt x="79" y="206"/>
                    <a:pt x="95" y="206"/>
                  </a:cubicBezTo>
                  <a:cubicBezTo>
                    <a:pt x="111" y="206"/>
                    <a:pt x="124" y="219"/>
                    <a:pt x="124" y="235"/>
                  </a:cubicBezTo>
                  <a:cubicBezTo>
                    <a:pt x="124" y="250"/>
                    <a:pt x="111" y="263"/>
                    <a:pt x="95" y="263"/>
                  </a:cubicBezTo>
                  <a:close/>
                  <a:moveTo>
                    <a:pt x="430" y="263"/>
                  </a:moveTo>
                  <a:cubicBezTo>
                    <a:pt x="414" y="263"/>
                    <a:pt x="401" y="250"/>
                    <a:pt x="401" y="235"/>
                  </a:cubicBezTo>
                  <a:cubicBezTo>
                    <a:pt x="401" y="219"/>
                    <a:pt x="414" y="206"/>
                    <a:pt x="430" y="206"/>
                  </a:cubicBezTo>
                  <a:cubicBezTo>
                    <a:pt x="446" y="206"/>
                    <a:pt x="459" y="219"/>
                    <a:pt x="459" y="235"/>
                  </a:cubicBezTo>
                  <a:cubicBezTo>
                    <a:pt x="459" y="250"/>
                    <a:pt x="446" y="263"/>
                    <a:pt x="430" y="263"/>
                  </a:cubicBezTo>
                  <a:close/>
                  <a:moveTo>
                    <a:pt x="358" y="35"/>
                  </a:moveTo>
                  <a:cubicBezTo>
                    <a:pt x="351" y="35"/>
                    <a:pt x="344" y="41"/>
                    <a:pt x="344" y="49"/>
                  </a:cubicBezTo>
                  <a:cubicBezTo>
                    <a:pt x="344" y="115"/>
                    <a:pt x="344" y="115"/>
                    <a:pt x="344" y="115"/>
                  </a:cubicBezTo>
                  <a:cubicBezTo>
                    <a:pt x="344" y="123"/>
                    <a:pt x="351" y="129"/>
                    <a:pt x="358" y="129"/>
                  </a:cubicBezTo>
                  <a:cubicBezTo>
                    <a:pt x="393" y="129"/>
                    <a:pt x="393" y="129"/>
                    <a:pt x="393" y="129"/>
                  </a:cubicBezTo>
                  <a:cubicBezTo>
                    <a:pt x="401" y="129"/>
                    <a:pt x="408" y="123"/>
                    <a:pt x="408" y="115"/>
                  </a:cubicBezTo>
                  <a:cubicBezTo>
                    <a:pt x="408" y="49"/>
                    <a:pt x="408" y="49"/>
                    <a:pt x="408" y="49"/>
                  </a:cubicBezTo>
                  <a:cubicBezTo>
                    <a:pt x="408" y="41"/>
                    <a:pt x="401" y="35"/>
                    <a:pt x="393" y="35"/>
                  </a:cubicBezTo>
                  <a:lnTo>
                    <a:pt x="358" y="35"/>
                  </a:lnTo>
                  <a:close/>
                  <a:moveTo>
                    <a:pt x="392" y="113"/>
                  </a:moveTo>
                  <a:cubicBezTo>
                    <a:pt x="360" y="113"/>
                    <a:pt x="360" y="113"/>
                    <a:pt x="360" y="113"/>
                  </a:cubicBezTo>
                  <a:cubicBezTo>
                    <a:pt x="360" y="51"/>
                    <a:pt x="360" y="51"/>
                    <a:pt x="360" y="51"/>
                  </a:cubicBezTo>
                  <a:cubicBezTo>
                    <a:pt x="392" y="51"/>
                    <a:pt x="392" y="51"/>
                    <a:pt x="392" y="51"/>
                  </a:cubicBezTo>
                  <a:lnTo>
                    <a:pt x="392" y="113"/>
                  </a:lnTo>
                  <a:close/>
                  <a:moveTo>
                    <a:pt x="195" y="35"/>
                  </a:moveTo>
                  <a:cubicBezTo>
                    <a:pt x="187" y="35"/>
                    <a:pt x="180" y="41"/>
                    <a:pt x="180" y="49"/>
                  </a:cubicBezTo>
                  <a:cubicBezTo>
                    <a:pt x="180" y="200"/>
                    <a:pt x="180" y="200"/>
                    <a:pt x="180" y="200"/>
                  </a:cubicBezTo>
                  <a:cubicBezTo>
                    <a:pt x="180" y="208"/>
                    <a:pt x="187" y="214"/>
                    <a:pt x="195" y="214"/>
                  </a:cubicBezTo>
                  <a:cubicBezTo>
                    <a:pt x="230" y="214"/>
                    <a:pt x="230" y="214"/>
                    <a:pt x="230" y="214"/>
                  </a:cubicBezTo>
                  <a:cubicBezTo>
                    <a:pt x="237" y="214"/>
                    <a:pt x="244" y="208"/>
                    <a:pt x="244" y="200"/>
                  </a:cubicBezTo>
                  <a:cubicBezTo>
                    <a:pt x="244" y="49"/>
                    <a:pt x="244" y="49"/>
                    <a:pt x="244" y="49"/>
                  </a:cubicBezTo>
                  <a:cubicBezTo>
                    <a:pt x="244" y="41"/>
                    <a:pt x="237" y="35"/>
                    <a:pt x="230" y="35"/>
                  </a:cubicBezTo>
                  <a:lnTo>
                    <a:pt x="195" y="35"/>
                  </a:lnTo>
                  <a:close/>
                  <a:moveTo>
                    <a:pt x="228" y="198"/>
                  </a:moveTo>
                  <a:cubicBezTo>
                    <a:pt x="196" y="198"/>
                    <a:pt x="196" y="198"/>
                    <a:pt x="196" y="198"/>
                  </a:cubicBezTo>
                  <a:cubicBezTo>
                    <a:pt x="196" y="113"/>
                    <a:pt x="196" y="113"/>
                    <a:pt x="196" y="113"/>
                  </a:cubicBezTo>
                  <a:cubicBezTo>
                    <a:pt x="228" y="113"/>
                    <a:pt x="228" y="113"/>
                    <a:pt x="228" y="113"/>
                  </a:cubicBezTo>
                  <a:lnTo>
                    <a:pt x="228" y="198"/>
                  </a:lnTo>
                  <a:close/>
                  <a:moveTo>
                    <a:pt x="228" y="97"/>
                  </a:moveTo>
                  <a:cubicBezTo>
                    <a:pt x="196" y="97"/>
                    <a:pt x="196" y="97"/>
                    <a:pt x="196" y="97"/>
                  </a:cubicBezTo>
                  <a:cubicBezTo>
                    <a:pt x="196" y="51"/>
                    <a:pt x="196" y="51"/>
                    <a:pt x="196" y="51"/>
                  </a:cubicBezTo>
                  <a:cubicBezTo>
                    <a:pt x="228" y="51"/>
                    <a:pt x="228" y="51"/>
                    <a:pt x="228" y="51"/>
                  </a:cubicBezTo>
                  <a:lnTo>
                    <a:pt x="228" y="97"/>
                  </a:lnTo>
                  <a:close/>
                  <a:moveTo>
                    <a:pt x="49" y="35"/>
                  </a:moveTo>
                  <a:cubicBezTo>
                    <a:pt x="41" y="35"/>
                    <a:pt x="35" y="41"/>
                    <a:pt x="35" y="49"/>
                  </a:cubicBezTo>
                  <a:cubicBezTo>
                    <a:pt x="35" y="115"/>
                    <a:pt x="35" y="115"/>
                    <a:pt x="35" y="115"/>
                  </a:cubicBezTo>
                  <a:cubicBezTo>
                    <a:pt x="35" y="123"/>
                    <a:pt x="41" y="129"/>
                    <a:pt x="49" y="129"/>
                  </a:cubicBezTo>
                  <a:cubicBezTo>
                    <a:pt x="148" y="129"/>
                    <a:pt x="148" y="129"/>
                    <a:pt x="148" y="129"/>
                  </a:cubicBezTo>
                  <a:cubicBezTo>
                    <a:pt x="156" y="129"/>
                    <a:pt x="162" y="123"/>
                    <a:pt x="162" y="115"/>
                  </a:cubicBezTo>
                  <a:cubicBezTo>
                    <a:pt x="162" y="49"/>
                    <a:pt x="162" y="49"/>
                    <a:pt x="162" y="49"/>
                  </a:cubicBezTo>
                  <a:cubicBezTo>
                    <a:pt x="162" y="41"/>
                    <a:pt x="156" y="35"/>
                    <a:pt x="148" y="35"/>
                  </a:cubicBezTo>
                  <a:lnTo>
                    <a:pt x="49" y="35"/>
                  </a:lnTo>
                  <a:close/>
                  <a:moveTo>
                    <a:pt x="146" y="113"/>
                  </a:moveTo>
                  <a:cubicBezTo>
                    <a:pt x="51" y="113"/>
                    <a:pt x="51" y="113"/>
                    <a:pt x="51" y="113"/>
                  </a:cubicBezTo>
                  <a:cubicBezTo>
                    <a:pt x="51" y="51"/>
                    <a:pt x="51" y="51"/>
                    <a:pt x="51" y="51"/>
                  </a:cubicBezTo>
                  <a:cubicBezTo>
                    <a:pt x="146" y="51"/>
                    <a:pt x="146" y="51"/>
                    <a:pt x="146" y="51"/>
                  </a:cubicBezTo>
                  <a:lnTo>
                    <a:pt x="146" y="113"/>
                  </a:lnTo>
                  <a:close/>
                  <a:moveTo>
                    <a:pt x="440" y="35"/>
                  </a:moveTo>
                  <a:cubicBezTo>
                    <a:pt x="432" y="35"/>
                    <a:pt x="426" y="41"/>
                    <a:pt x="426" y="49"/>
                  </a:cubicBezTo>
                  <a:cubicBezTo>
                    <a:pt x="426" y="115"/>
                    <a:pt x="426" y="115"/>
                    <a:pt x="426" y="115"/>
                  </a:cubicBezTo>
                  <a:cubicBezTo>
                    <a:pt x="426" y="123"/>
                    <a:pt x="432" y="129"/>
                    <a:pt x="440" y="129"/>
                  </a:cubicBezTo>
                  <a:cubicBezTo>
                    <a:pt x="475" y="129"/>
                    <a:pt x="475" y="129"/>
                    <a:pt x="475" y="129"/>
                  </a:cubicBezTo>
                  <a:cubicBezTo>
                    <a:pt x="483" y="129"/>
                    <a:pt x="490" y="123"/>
                    <a:pt x="490" y="115"/>
                  </a:cubicBezTo>
                  <a:cubicBezTo>
                    <a:pt x="490" y="49"/>
                    <a:pt x="490" y="49"/>
                    <a:pt x="490" y="49"/>
                  </a:cubicBezTo>
                  <a:cubicBezTo>
                    <a:pt x="490" y="41"/>
                    <a:pt x="483" y="35"/>
                    <a:pt x="475" y="35"/>
                  </a:cubicBezTo>
                  <a:lnTo>
                    <a:pt x="440" y="35"/>
                  </a:lnTo>
                  <a:close/>
                  <a:moveTo>
                    <a:pt x="474" y="113"/>
                  </a:moveTo>
                  <a:cubicBezTo>
                    <a:pt x="442" y="113"/>
                    <a:pt x="442" y="113"/>
                    <a:pt x="442" y="113"/>
                  </a:cubicBezTo>
                  <a:cubicBezTo>
                    <a:pt x="442" y="51"/>
                    <a:pt x="442" y="51"/>
                    <a:pt x="442" y="51"/>
                  </a:cubicBezTo>
                  <a:cubicBezTo>
                    <a:pt x="474" y="51"/>
                    <a:pt x="474" y="51"/>
                    <a:pt x="474" y="51"/>
                  </a:cubicBezTo>
                  <a:lnTo>
                    <a:pt x="474" y="113"/>
                  </a:lnTo>
                  <a:close/>
                  <a:moveTo>
                    <a:pt x="276" y="35"/>
                  </a:moveTo>
                  <a:cubicBezTo>
                    <a:pt x="269" y="35"/>
                    <a:pt x="262" y="41"/>
                    <a:pt x="262" y="49"/>
                  </a:cubicBezTo>
                  <a:cubicBezTo>
                    <a:pt x="262" y="115"/>
                    <a:pt x="262" y="115"/>
                    <a:pt x="262" y="115"/>
                  </a:cubicBezTo>
                  <a:cubicBezTo>
                    <a:pt x="262" y="123"/>
                    <a:pt x="269" y="129"/>
                    <a:pt x="276" y="129"/>
                  </a:cubicBezTo>
                  <a:cubicBezTo>
                    <a:pt x="311" y="129"/>
                    <a:pt x="311" y="129"/>
                    <a:pt x="311" y="129"/>
                  </a:cubicBezTo>
                  <a:cubicBezTo>
                    <a:pt x="319" y="129"/>
                    <a:pt x="326" y="123"/>
                    <a:pt x="326" y="115"/>
                  </a:cubicBezTo>
                  <a:cubicBezTo>
                    <a:pt x="326" y="49"/>
                    <a:pt x="326" y="49"/>
                    <a:pt x="326" y="49"/>
                  </a:cubicBezTo>
                  <a:cubicBezTo>
                    <a:pt x="326" y="41"/>
                    <a:pt x="319" y="35"/>
                    <a:pt x="311" y="35"/>
                  </a:cubicBezTo>
                  <a:lnTo>
                    <a:pt x="276" y="35"/>
                  </a:lnTo>
                  <a:close/>
                  <a:moveTo>
                    <a:pt x="310" y="114"/>
                  </a:moveTo>
                  <a:cubicBezTo>
                    <a:pt x="279" y="114"/>
                    <a:pt x="279" y="114"/>
                    <a:pt x="279" y="114"/>
                  </a:cubicBezTo>
                  <a:cubicBezTo>
                    <a:pt x="279" y="51"/>
                    <a:pt x="279" y="51"/>
                    <a:pt x="279" y="51"/>
                  </a:cubicBezTo>
                  <a:cubicBezTo>
                    <a:pt x="310" y="51"/>
                    <a:pt x="310" y="51"/>
                    <a:pt x="310" y="51"/>
                  </a:cubicBezTo>
                  <a:lnTo>
                    <a:pt x="310" y="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n-lt"/>
              </a:endParaRPr>
            </a:p>
          </p:txBody>
        </p:sp>
        <p:sp>
          <p:nvSpPr>
            <p:cNvPr id="9250" name="Freeform 5"/>
            <p:cNvSpPr>
              <a:spLocks noChangeAspect="1" noEditPoints="1"/>
            </p:cNvSpPr>
            <p:nvPr/>
          </p:nvSpPr>
          <p:spPr bwMode="auto">
            <a:xfrm>
              <a:off x="11337618" y="3564662"/>
              <a:ext cx="219575" cy="187425"/>
            </a:xfrm>
            <a:custGeom>
              <a:avLst/>
              <a:gdLst>
                <a:gd name="T0" fmla="*/ 2147483647 w 144"/>
                <a:gd name="T1" fmla="*/ 2147483647 h 144"/>
                <a:gd name="T2" fmla="*/ 2147483647 w 144"/>
                <a:gd name="T3" fmla="*/ 2147483647 h 144"/>
                <a:gd name="T4" fmla="*/ 2147483647 w 144"/>
                <a:gd name="T5" fmla="*/ 2147483647 h 144"/>
                <a:gd name="T6" fmla="*/ 2147483647 w 144"/>
                <a:gd name="T7" fmla="*/ 2147483647 h 144"/>
                <a:gd name="T8" fmla="*/ 2147483647 w 144"/>
                <a:gd name="T9" fmla="*/ 2147483647 h 144"/>
                <a:gd name="T10" fmla="*/ 2147483647 w 144"/>
                <a:gd name="T11" fmla="*/ 2147483647 h 144"/>
                <a:gd name="T12" fmla="*/ 2147483647 w 144"/>
                <a:gd name="T13" fmla="*/ 2147483647 h 144"/>
                <a:gd name="T14" fmla="*/ 2147483647 w 144"/>
                <a:gd name="T15" fmla="*/ 2147483647 h 144"/>
                <a:gd name="T16" fmla="*/ 2147483647 w 144"/>
                <a:gd name="T17" fmla="*/ 0 h 144"/>
                <a:gd name="T18" fmla="*/ 0 w 144"/>
                <a:gd name="T19" fmla="*/ 2147483647 h 144"/>
                <a:gd name="T20" fmla="*/ 2147483647 w 144"/>
                <a:gd name="T21" fmla="*/ 2147483647 h 144"/>
                <a:gd name="T22" fmla="*/ 2147483647 w 144"/>
                <a:gd name="T23" fmla="*/ 2147483647 h 144"/>
                <a:gd name="T24" fmla="*/ 0 w 144"/>
                <a:gd name="T25" fmla="*/ 2147483647 h 144"/>
                <a:gd name="T26" fmla="*/ 2147483647 w 144"/>
                <a:gd name="T27" fmla="*/ 2147483647 h 144"/>
                <a:gd name="T28" fmla="*/ 2147483647 w 144"/>
                <a:gd name="T29" fmla="*/ 2147483647 h 144"/>
                <a:gd name="T30" fmla="*/ 2147483647 w 144"/>
                <a:gd name="T31" fmla="*/ 2147483647 h 144"/>
                <a:gd name="T32" fmla="*/ 2147483647 w 144"/>
                <a:gd name="T33" fmla="*/ 2147483647 h 144"/>
                <a:gd name="T34" fmla="*/ 2147483647 w 144"/>
                <a:gd name="T35" fmla="*/ 2147483647 h 144"/>
                <a:gd name="T36" fmla="*/ 2147483647 w 144"/>
                <a:gd name="T37" fmla="*/ 2147483647 h 144"/>
                <a:gd name="T38" fmla="*/ 2147483647 w 144"/>
                <a:gd name="T39" fmla="*/ 2147483647 h 144"/>
                <a:gd name="T40" fmla="*/ 2147483647 w 144"/>
                <a:gd name="T41" fmla="*/ 2147483647 h 144"/>
                <a:gd name="T42" fmla="*/ 2147483647 w 144"/>
                <a:gd name="T43" fmla="*/ 2147483647 h 144"/>
                <a:gd name="T44" fmla="*/ 2147483647 w 144"/>
                <a:gd name="T45" fmla="*/ 2147483647 h 144"/>
                <a:gd name="T46" fmla="*/ 2147483647 w 144"/>
                <a:gd name="T47" fmla="*/ 2147483647 h 144"/>
                <a:gd name="T48" fmla="*/ 2147483647 w 144"/>
                <a:gd name="T49" fmla="*/ 2147483647 h 144"/>
                <a:gd name="T50" fmla="*/ 2147483647 w 144"/>
                <a:gd name="T51" fmla="*/ 2147483647 h 144"/>
                <a:gd name="T52" fmla="*/ 0 w 144"/>
                <a:gd name="T53" fmla="*/ 2147483647 h 144"/>
                <a:gd name="T54" fmla="*/ 2147483647 w 144"/>
                <a:gd name="T55" fmla="*/ 2147483647 h 144"/>
                <a:gd name="T56" fmla="*/ 2147483647 w 144"/>
                <a:gd name="T57" fmla="*/ 2147483647 h 144"/>
                <a:gd name="T58" fmla="*/ 2147483647 w 144"/>
                <a:gd name="T59" fmla="*/ 2147483647 h 144"/>
                <a:gd name="T60" fmla="*/ 2147483647 w 144"/>
                <a:gd name="T61" fmla="*/ 2147483647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44" h="144">
                  <a:moveTo>
                    <a:pt x="8" y="16"/>
                  </a:moveTo>
                  <a:cubicBezTo>
                    <a:pt x="8" y="16"/>
                    <a:pt x="8" y="16"/>
                    <a:pt x="8" y="16"/>
                  </a:cubicBezTo>
                  <a:cubicBezTo>
                    <a:pt x="41" y="16"/>
                    <a:pt x="71" y="29"/>
                    <a:pt x="93" y="51"/>
                  </a:cubicBezTo>
                  <a:cubicBezTo>
                    <a:pt x="115" y="73"/>
                    <a:pt x="128" y="103"/>
                    <a:pt x="128" y="136"/>
                  </a:cubicBezTo>
                  <a:cubicBezTo>
                    <a:pt x="128" y="141"/>
                    <a:pt x="132" y="144"/>
                    <a:pt x="136" y="144"/>
                  </a:cubicBezTo>
                  <a:cubicBezTo>
                    <a:pt x="138" y="144"/>
                    <a:pt x="140" y="144"/>
                    <a:pt x="142" y="142"/>
                  </a:cubicBezTo>
                  <a:cubicBezTo>
                    <a:pt x="143" y="141"/>
                    <a:pt x="144" y="139"/>
                    <a:pt x="144" y="136"/>
                  </a:cubicBezTo>
                  <a:cubicBezTo>
                    <a:pt x="144" y="99"/>
                    <a:pt x="129" y="65"/>
                    <a:pt x="104" y="40"/>
                  </a:cubicBezTo>
                  <a:cubicBezTo>
                    <a:pt x="79" y="15"/>
                    <a:pt x="45" y="0"/>
                    <a:pt x="8" y="0"/>
                  </a:cubicBezTo>
                  <a:cubicBezTo>
                    <a:pt x="3" y="0"/>
                    <a:pt x="0" y="3"/>
                    <a:pt x="0" y="8"/>
                  </a:cubicBezTo>
                  <a:cubicBezTo>
                    <a:pt x="0" y="12"/>
                    <a:pt x="3" y="16"/>
                    <a:pt x="8" y="16"/>
                  </a:cubicBezTo>
                  <a:close/>
                  <a:moveTo>
                    <a:pt x="8" y="77"/>
                  </a:moveTo>
                  <a:cubicBezTo>
                    <a:pt x="3" y="77"/>
                    <a:pt x="0" y="80"/>
                    <a:pt x="0" y="85"/>
                  </a:cubicBezTo>
                  <a:cubicBezTo>
                    <a:pt x="0" y="89"/>
                    <a:pt x="3" y="93"/>
                    <a:pt x="8" y="93"/>
                  </a:cubicBezTo>
                  <a:cubicBezTo>
                    <a:pt x="20" y="93"/>
                    <a:pt x="30" y="98"/>
                    <a:pt x="38" y="106"/>
                  </a:cubicBezTo>
                  <a:cubicBezTo>
                    <a:pt x="46" y="114"/>
                    <a:pt x="51" y="124"/>
                    <a:pt x="51" y="136"/>
                  </a:cubicBezTo>
                  <a:cubicBezTo>
                    <a:pt x="51" y="141"/>
                    <a:pt x="55" y="144"/>
                    <a:pt x="59" y="144"/>
                  </a:cubicBezTo>
                  <a:cubicBezTo>
                    <a:pt x="61" y="144"/>
                    <a:pt x="63" y="144"/>
                    <a:pt x="65" y="142"/>
                  </a:cubicBezTo>
                  <a:cubicBezTo>
                    <a:pt x="66" y="141"/>
                    <a:pt x="67" y="139"/>
                    <a:pt x="67" y="136"/>
                  </a:cubicBezTo>
                  <a:cubicBezTo>
                    <a:pt x="67" y="120"/>
                    <a:pt x="60" y="105"/>
                    <a:pt x="50" y="94"/>
                  </a:cubicBezTo>
                  <a:cubicBezTo>
                    <a:pt x="39" y="84"/>
                    <a:pt x="24" y="77"/>
                    <a:pt x="8" y="77"/>
                  </a:cubicBezTo>
                  <a:close/>
                  <a:moveTo>
                    <a:pt x="98" y="144"/>
                  </a:moveTo>
                  <a:cubicBezTo>
                    <a:pt x="100" y="144"/>
                    <a:pt x="102" y="144"/>
                    <a:pt x="103" y="142"/>
                  </a:cubicBezTo>
                  <a:cubicBezTo>
                    <a:pt x="105" y="141"/>
                    <a:pt x="106" y="139"/>
                    <a:pt x="106" y="136"/>
                  </a:cubicBezTo>
                  <a:cubicBezTo>
                    <a:pt x="106" y="109"/>
                    <a:pt x="95" y="85"/>
                    <a:pt x="77" y="67"/>
                  </a:cubicBezTo>
                  <a:cubicBezTo>
                    <a:pt x="59" y="49"/>
                    <a:pt x="35" y="38"/>
                    <a:pt x="8" y="38"/>
                  </a:cubicBezTo>
                  <a:cubicBezTo>
                    <a:pt x="3" y="38"/>
                    <a:pt x="0" y="42"/>
                    <a:pt x="0" y="46"/>
                  </a:cubicBezTo>
                  <a:cubicBezTo>
                    <a:pt x="0" y="51"/>
                    <a:pt x="3" y="54"/>
                    <a:pt x="8" y="54"/>
                  </a:cubicBezTo>
                  <a:cubicBezTo>
                    <a:pt x="30" y="54"/>
                    <a:pt x="51" y="64"/>
                    <a:pt x="66" y="78"/>
                  </a:cubicBezTo>
                  <a:cubicBezTo>
                    <a:pt x="80" y="93"/>
                    <a:pt x="90" y="114"/>
                    <a:pt x="90" y="136"/>
                  </a:cubicBezTo>
                  <a:cubicBezTo>
                    <a:pt x="90" y="141"/>
                    <a:pt x="93" y="144"/>
                    <a:pt x="98" y="1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n-lt"/>
              </a:endParaRPr>
            </a:p>
          </p:txBody>
        </p:sp>
      </p:grpSp>
      <p:cxnSp>
        <p:nvCxnSpPr>
          <p:cNvPr id="9227" name="Straight Connector 71"/>
          <p:cNvCxnSpPr>
            <a:cxnSpLocks noChangeShapeType="1"/>
          </p:cNvCxnSpPr>
          <p:nvPr/>
        </p:nvCxnSpPr>
        <p:spPr bwMode="auto">
          <a:xfrm>
            <a:off x="5245814" y="5870565"/>
            <a:ext cx="2578090" cy="9524"/>
          </a:xfrm>
          <a:prstGeom prst="line">
            <a:avLst/>
          </a:prstGeom>
          <a:noFill/>
          <a:ln w="12700" cap="rnd" algn="ctr">
            <a:solidFill>
              <a:srgbClr val="FFFFFF">
                <a:alpha val="50195"/>
              </a:srgbClr>
            </a:solidFill>
            <a:round/>
            <a:headEnd/>
            <a:tailEnd/>
          </a:ln>
        </p:spPr>
      </p:cxnSp>
      <p:cxnSp>
        <p:nvCxnSpPr>
          <p:cNvPr id="9228" name="Straight Connector 71"/>
          <p:cNvCxnSpPr>
            <a:cxnSpLocks noChangeShapeType="1"/>
          </p:cNvCxnSpPr>
          <p:nvPr/>
        </p:nvCxnSpPr>
        <p:spPr bwMode="auto">
          <a:xfrm>
            <a:off x="4214026" y="5034967"/>
            <a:ext cx="1036646" cy="836218"/>
          </a:xfrm>
          <a:prstGeom prst="line">
            <a:avLst/>
          </a:prstGeom>
          <a:noFill/>
          <a:ln w="12700" cap="rnd" algn="ctr">
            <a:solidFill>
              <a:srgbClr val="FFFFFF">
                <a:alpha val="50195"/>
              </a:srgbClr>
            </a:solidFill>
            <a:round/>
            <a:headEnd type="oval" w="med" len="med"/>
            <a:tailEnd/>
          </a:ln>
        </p:spPr>
      </p:cxnSp>
      <p:sp>
        <p:nvSpPr>
          <p:cNvPr id="133" name="Title 3"/>
          <p:cNvSpPr txBox="1">
            <a:spLocks/>
          </p:cNvSpPr>
          <p:nvPr/>
        </p:nvSpPr>
        <p:spPr bwMode="auto">
          <a:xfrm>
            <a:off x="6020911" y="504631"/>
            <a:ext cx="3406775" cy="719139"/>
          </a:xfrm>
          <a:prstGeom prst="rect">
            <a:avLst/>
          </a:prstGeom>
          <a:noFill/>
          <a:ln w="9525">
            <a:noFill/>
            <a:miter lim="800000"/>
            <a:headEnd/>
            <a:tailEnd/>
          </a:ln>
        </p:spPr>
        <p:txBody>
          <a:bodyPr lIns="71976" tIns="0" rIns="71976" bIns="0" anchor="ctr"/>
          <a:lstStyle>
            <a:lvl1pPr algn="l" rtl="0" eaLnBrk="1" fontAlgn="base" hangingPunct="1">
              <a:lnSpc>
                <a:spcPct val="75000"/>
              </a:lnSpc>
              <a:spcBef>
                <a:spcPct val="0"/>
              </a:spcBef>
              <a:spcAft>
                <a:spcPct val="0"/>
              </a:spcAft>
              <a:defRPr sz="4400">
                <a:solidFill>
                  <a:schemeClr val="tx1"/>
                </a:solidFill>
                <a:latin typeface="Ericsson Capital TT"/>
                <a:ea typeface="+mj-ea"/>
                <a:cs typeface="+mj-cs"/>
              </a:defRPr>
            </a:lvl1pPr>
            <a:lvl2pPr algn="l" rtl="0" eaLnBrk="1" fontAlgn="base" hangingPunct="1">
              <a:spcBef>
                <a:spcPct val="0"/>
              </a:spcBef>
              <a:spcAft>
                <a:spcPct val="0"/>
              </a:spcAft>
              <a:defRPr sz="3200">
                <a:solidFill>
                  <a:schemeClr val="tx1"/>
                </a:solidFill>
                <a:latin typeface="Ericsson Capital TT" pitchFamily="2" charset="0"/>
              </a:defRPr>
            </a:lvl2pPr>
            <a:lvl3pPr algn="l" rtl="0" eaLnBrk="1" fontAlgn="base" hangingPunct="1">
              <a:spcBef>
                <a:spcPct val="0"/>
              </a:spcBef>
              <a:spcAft>
                <a:spcPct val="0"/>
              </a:spcAft>
              <a:defRPr sz="3200">
                <a:solidFill>
                  <a:schemeClr val="tx1"/>
                </a:solidFill>
                <a:latin typeface="Ericsson Capital TT" pitchFamily="2" charset="0"/>
              </a:defRPr>
            </a:lvl3pPr>
            <a:lvl4pPr algn="l" rtl="0" eaLnBrk="1" fontAlgn="base" hangingPunct="1">
              <a:spcBef>
                <a:spcPct val="0"/>
              </a:spcBef>
              <a:spcAft>
                <a:spcPct val="0"/>
              </a:spcAft>
              <a:defRPr sz="3200">
                <a:solidFill>
                  <a:schemeClr val="tx1"/>
                </a:solidFill>
                <a:latin typeface="Ericsson Capital TT" pitchFamily="2" charset="0"/>
              </a:defRPr>
            </a:lvl4pPr>
            <a:lvl5pPr algn="l" rtl="0" eaLnBrk="1" fontAlgn="base" hangingPunct="1">
              <a:spcBef>
                <a:spcPct val="0"/>
              </a:spcBef>
              <a:spcAft>
                <a:spcPct val="0"/>
              </a:spcAft>
              <a:defRPr sz="3200">
                <a:solidFill>
                  <a:schemeClr val="tx1"/>
                </a:solidFill>
                <a:latin typeface="Ericsson Capital TT" pitchFamily="2" charset="0"/>
              </a:defRPr>
            </a:lvl5pPr>
            <a:lvl6pPr marL="457200" algn="l" rtl="0" eaLnBrk="1" fontAlgn="base" hangingPunct="1">
              <a:spcBef>
                <a:spcPct val="0"/>
              </a:spcBef>
              <a:spcAft>
                <a:spcPct val="0"/>
              </a:spcAft>
              <a:defRPr sz="3200">
                <a:solidFill>
                  <a:schemeClr val="tx1"/>
                </a:solidFill>
                <a:latin typeface="Ericsson Capital TT" pitchFamily="2" charset="0"/>
              </a:defRPr>
            </a:lvl6pPr>
            <a:lvl7pPr marL="914400" algn="l" rtl="0" eaLnBrk="1" fontAlgn="base" hangingPunct="1">
              <a:spcBef>
                <a:spcPct val="0"/>
              </a:spcBef>
              <a:spcAft>
                <a:spcPct val="0"/>
              </a:spcAft>
              <a:defRPr sz="3200">
                <a:solidFill>
                  <a:schemeClr val="tx1"/>
                </a:solidFill>
                <a:latin typeface="Ericsson Capital TT" pitchFamily="2" charset="0"/>
              </a:defRPr>
            </a:lvl7pPr>
            <a:lvl8pPr marL="1371600" algn="l" rtl="0" eaLnBrk="1" fontAlgn="base" hangingPunct="1">
              <a:spcBef>
                <a:spcPct val="0"/>
              </a:spcBef>
              <a:spcAft>
                <a:spcPct val="0"/>
              </a:spcAft>
              <a:defRPr sz="3200">
                <a:solidFill>
                  <a:schemeClr val="tx1"/>
                </a:solidFill>
                <a:latin typeface="Ericsson Capital TT" pitchFamily="2" charset="0"/>
              </a:defRPr>
            </a:lvl8pPr>
            <a:lvl9pPr marL="1828800" algn="l" rtl="0" eaLnBrk="1" fontAlgn="base" hangingPunct="1">
              <a:spcBef>
                <a:spcPct val="0"/>
              </a:spcBef>
              <a:spcAft>
                <a:spcPct val="0"/>
              </a:spcAft>
              <a:defRPr sz="3200">
                <a:solidFill>
                  <a:schemeClr val="tx1"/>
                </a:solidFill>
                <a:latin typeface="Ericsson Capital TT"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mn-lt"/>
                <a:ea typeface="+mj-ea"/>
                <a:cs typeface="+mj-cs"/>
              </a:rPr>
              <a:t>BROADBAND AND  MEDIA EVERYWHERE</a:t>
            </a:r>
          </a:p>
        </p:txBody>
      </p:sp>
      <p:cxnSp>
        <p:nvCxnSpPr>
          <p:cNvPr id="9230" name="Straight Connector 71"/>
          <p:cNvCxnSpPr>
            <a:cxnSpLocks noChangeShapeType="1"/>
          </p:cNvCxnSpPr>
          <p:nvPr/>
        </p:nvCxnSpPr>
        <p:spPr bwMode="auto">
          <a:xfrm>
            <a:off x="4400926" y="2226594"/>
            <a:ext cx="6240463" cy="0"/>
          </a:xfrm>
          <a:prstGeom prst="line">
            <a:avLst/>
          </a:prstGeom>
          <a:noFill/>
          <a:ln w="12700" cap="rnd" algn="ctr">
            <a:solidFill>
              <a:srgbClr val="FFFFFF">
                <a:alpha val="50195"/>
              </a:srgbClr>
            </a:solidFill>
            <a:round/>
            <a:headEnd type="oval" w="med" len="med"/>
            <a:tailEnd/>
          </a:ln>
        </p:spPr>
      </p:cxnSp>
      <p:cxnSp>
        <p:nvCxnSpPr>
          <p:cNvPr id="9231" name="Straight Connector 71"/>
          <p:cNvCxnSpPr>
            <a:cxnSpLocks noChangeShapeType="1"/>
          </p:cNvCxnSpPr>
          <p:nvPr/>
        </p:nvCxnSpPr>
        <p:spPr bwMode="auto">
          <a:xfrm flipV="1">
            <a:off x="4911238" y="1272993"/>
            <a:ext cx="4071939" cy="3174"/>
          </a:xfrm>
          <a:prstGeom prst="line">
            <a:avLst/>
          </a:prstGeom>
          <a:noFill/>
          <a:ln w="12700" cap="rnd" algn="ctr">
            <a:solidFill>
              <a:srgbClr val="FFFFFF">
                <a:alpha val="50195"/>
              </a:srgbClr>
            </a:solidFill>
            <a:round/>
            <a:headEnd/>
            <a:tailEnd/>
          </a:ln>
        </p:spPr>
      </p:cxnSp>
      <p:cxnSp>
        <p:nvCxnSpPr>
          <p:cNvPr id="9232" name="Straight Connector 71"/>
          <p:cNvCxnSpPr>
            <a:cxnSpLocks noChangeShapeType="1"/>
          </p:cNvCxnSpPr>
          <p:nvPr/>
        </p:nvCxnSpPr>
        <p:spPr bwMode="auto">
          <a:xfrm flipV="1">
            <a:off x="3833029" y="1272509"/>
            <a:ext cx="1074736" cy="193674"/>
          </a:xfrm>
          <a:prstGeom prst="line">
            <a:avLst/>
          </a:prstGeom>
          <a:noFill/>
          <a:ln w="12700" cap="rnd" algn="ctr">
            <a:solidFill>
              <a:srgbClr val="FFFFFF">
                <a:alpha val="50195"/>
              </a:srgbClr>
            </a:solidFill>
            <a:round/>
            <a:headEnd type="oval" w="med" len="med"/>
            <a:tailEnd/>
          </a:ln>
        </p:spPr>
      </p:cxnSp>
      <p:sp>
        <p:nvSpPr>
          <p:cNvPr id="141" name="Title 3"/>
          <p:cNvSpPr txBox="1">
            <a:spLocks/>
          </p:cNvSpPr>
          <p:nvPr/>
        </p:nvSpPr>
        <p:spPr bwMode="auto">
          <a:xfrm>
            <a:off x="5927256" y="5165089"/>
            <a:ext cx="3106739" cy="717551"/>
          </a:xfrm>
          <a:prstGeom prst="rect">
            <a:avLst/>
          </a:prstGeom>
          <a:noFill/>
          <a:ln w="9525">
            <a:noFill/>
            <a:miter lim="800000"/>
            <a:headEnd/>
            <a:tailEnd/>
          </a:ln>
        </p:spPr>
        <p:txBody>
          <a:bodyPr lIns="71976" tIns="0" rIns="71976" bIns="0" anchor="ctr"/>
          <a:lstStyle>
            <a:defPPr>
              <a:defRPr lang="en-GB"/>
            </a:defPPr>
            <a:lvl1pPr eaLnBrk="1" hangingPunct="1">
              <a:lnSpc>
                <a:spcPct val="100000"/>
              </a:lnSpc>
              <a:spcBef>
                <a:spcPct val="0"/>
              </a:spcBef>
              <a:defRPr sz="1500" kern="0">
                <a:solidFill>
                  <a:srgbClr val="FFFFFF"/>
                </a:solidFill>
                <a:latin typeface="Arial"/>
                <a:ea typeface="+mj-ea"/>
                <a:cs typeface="+mj-cs"/>
              </a:defRPr>
            </a:lvl1pPr>
            <a:lvl2pPr eaLnBrk="1" hangingPunct="1">
              <a:spcBef>
                <a:spcPct val="0"/>
              </a:spcBef>
              <a:defRPr sz="3200">
                <a:latin typeface="Ericsson Capital TT" pitchFamily="2" charset="0"/>
              </a:defRPr>
            </a:lvl2pPr>
            <a:lvl3pPr eaLnBrk="1" hangingPunct="1">
              <a:spcBef>
                <a:spcPct val="0"/>
              </a:spcBef>
              <a:defRPr sz="3200">
                <a:latin typeface="Ericsson Capital TT" pitchFamily="2" charset="0"/>
              </a:defRPr>
            </a:lvl3pPr>
            <a:lvl4pPr eaLnBrk="1" hangingPunct="1">
              <a:spcBef>
                <a:spcPct val="0"/>
              </a:spcBef>
              <a:defRPr sz="3200">
                <a:latin typeface="Ericsson Capital TT" pitchFamily="2" charset="0"/>
              </a:defRPr>
            </a:lvl4pPr>
            <a:lvl5pPr eaLnBrk="1" hangingPunct="1">
              <a:spcBef>
                <a:spcPct val="0"/>
              </a:spcBef>
              <a:defRPr sz="3200">
                <a:latin typeface="Ericsson Capital TT" pitchFamily="2" charset="0"/>
              </a:defRPr>
            </a:lvl5pPr>
            <a:lvl6pPr marL="457200" fontAlgn="base">
              <a:spcBef>
                <a:spcPct val="0"/>
              </a:spcBef>
              <a:spcAft>
                <a:spcPct val="0"/>
              </a:spcAft>
              <a:defRPr sz="3200">
                <a:latin typeface="Ericsson Capital TT" pitchFamily="2" charset="0"/>
              </a:defRPr>
            </a:lvl6pPr>
            <a:lvl7pPr marL="914400" fontAlgn="base">
              <a:spcBef>
                <a:spcPct val="0"/>
              </a:spcBef>
              <a:spcAft>
                <a:spcPct val="0"/>
              </a:spcAft>
              <a:defRPr sz="3200">
                <a:latin typeface="Ericsson Capital TT" pitchFamily="2" charset="0"/>
              </a:defRPr>
            </a:lvl7pPr>
            <a:lvl8pPr marL="1371600" fontAlgn="base">
              <a:spcBef>
                <a:spcPct val="0"/>
              </a:spcBef>
              <a:spcAft>
                <a:spcPct val="0"/>
              </a:spcAft>
              <a:defRPr sz="3200">
                <a:latin typeface="Ericsson Capital TT" pitchFamily="2" charset="0"/>
              </a:defRPr>
            </a:lvl8pPr>
            <a:lvl9pPr marL="1828800" fontAlgn="base">
              <a:spcBef>
                <a:spcPct val="0"/>
              </a:spcBef>
              <a:spcAft>
                <a:spcPct val="0"/>
              </a:spcAft>
              <a:defRPr sz="3200">
                <a:latin typeface="Ericsson Capital TT" pitchFamily="2"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mn-lt"/>
                <a:ea typeface="+mj-ea"/>
                <a:cs typeface="+mj-cs"/>
              </a:rPr>
              <a:t>SENSOR NETWORKS</a:t>
            </a:r>
          </a:p>
        </p:txBody>
      </p:sp>
      <p:cxnSp>
        <p:nvCxnSpPr>
          <p:cNvPr id="9234" name="Straight Connector 71"/>
          <p:cNvCxnSpPr>
            <a:cxnSpLocks noChangeShapeType="1"/>
          </p:cNvCxnSpPr>
          <p:nvPr/>
        </p:nvCxnSpPr>
        <p:spPr bwMode="auto">
          <a:xfrm>
            <a:off x="5840562" y="5307022"/>
            <a:ext cx="0" cy="404812"/>
          </a:xfrm>
          <a:prstGeom prst="line">
            <a:avLst/>
          </a:prstGeom>
          <a:noFill/>
          <a:ln w="12700" cap="rnd" algn="ctr">
            <a:solidFill>
              <a:srgbClr val="FFFFFF">
                <a:alpha val="50195"/>
              </a:srgbClr>
            </a:solidFill>
            <a:round/>
            <a:headEnd/>
            <a:tailEnd/>
          </a:ln>
        </p:spPr>
      </p:cxnSp>
      <p:cxnSp>
        <p:nvCxnSpPr>
          <p:cNvPr id="9235" name="Straight Connector 71"/>
          <p:cNvCxnSpPr>
            <a:cxnSpLocks noChangeShapeType="1"/>
          </p:cNvCxnSpPr>
          <p:nvPr/>
        </p:nvCxnSpPr>
        <p:spPr bwMode="auto">
          <a:xfrm>
            <a:off x="5871042" y="645921"/>
            <a:ext cx="0" cy="404812"/>
          </a:xfrm>
          <a:prstGeom prst="line">
            <a:avLst/>
          </a:prstGeom>
          <a:noFill/>
          <a:ln w="12700" cap="rnd" algn="ctr">
            <a:solidFill>
              <a:srgbClr val="FFFFFF">
                <a:alpha val="50195"/>
              </a:srgbClr>
            </a:solidFill>
            <a:round/>
            <a:headEnd/>
            <a:tailEnd/>
          </a:ln>
        </p:spPr>
      </p:cxnSp>
      <p:cxnSp>
        <p:nvCxnSpPr>
          <p:cNvPr id="9236" name="Straight Connector 71"/>
          <p:cNvCxnSpPr>
            <a:cxnSpLocks noChangeShapeType="1"/>
          </p:cNvCxnSpPr>
          <p:nvPr/>
        </p:nvCxnSpPr>
        <p:spPr bwMode="auto">
          <a:xfrm>
            <a:off x="7025054" y="1604295"/>
            <a:ext cx="0" cy="404813"/>
          </a:xfrm>
          <a:prstGeom prst="line">
            <a:avLst/>
          </a:prstGeom>
          <a:noFill/>
          <a:ln w="12700" cap="rnd" algn="ctr">
            <a:solidFill>
              <a:srgbClr val="FFFFFF">
                <a:alpha val="50195"/>
              </a:srgbClr>
            </a:solidFill>
            <a:round/>
            <a:headEnd/>
            <a:tailEnd/>
          </a:ln>
        </p:spPr>
      </p:cxnSp>
      <p:cxnSp>
        <p:nvCxnSpPr>
          <p:cNvPr id="9237" name="Straight Connector 71"/>
          <p:cNvCxnSpPr>
            <a:cxnSpLocks noChangeShapeType="1"/>
          </p:cNvCxnSpPr>
          <p:nvPr/>
        </p:nvCxnSpPr>
        <p:spPr bwMode="auto">
          <a:xfrm>
            <a:off x="6012513" y="4029305"/>
            <a:ext cx="3943351" cy="0"/>
          </a:xfrm>
          <a:prstGeom prst="line">
            <a:avLst/>
          </a:prstGeom>
          <a:noFill/>
          <a:ln w="12700" cap="rnd" algn="ctr">
            <a:solidFill>
              <a:srgbClr val="FFFFFF">
                <a:alpha val="50195"/>
              </a:srgbClr>
            </a:solidFill>
            <a:round/>
            <a:headEnd/>
            <a:tailEnd/>
          </a:ln>
        </p:spPr>
      </p:cxnSp>
      <p:cxnSp>
        <p:nvCxnSpPr>
          <p:cNvPr id="9238" name="Straight Connector 71"/>
          <p:cNvCxnSpPr>
            <a:cxnSpLocks noChangeShapeType="1"/>
          </p:cNvCxnSpPr>
          <p:nvPr/>
        </p:nvCxnSpPr>
        <p:spPr bwMode="auto">
          <a:xfrm>
            <a:off x="7247532" y="3396583"/>
            <a:ext cx="0" cy="404813"/>
          </a:xfrm>
          <a:prstGeom prst="line">
            <a:avLst/>
          </a:prstGeom>
          <a:noFill/>
          <a:ln w="12700" cap="rnd" algn="ctr">
            <a:solidFill>
              <a:srgbClr val="FFFFFF">
                <a:alpha val="50195"/>
              </a:srgbClr>
            </a:solidFill>
            <a:round/>
            <a:headEnd/>
            <a:tailEnd/>
          </a:ln>
        </p:spPr>
      </p:cxnSp>
      <p:cxnSp>
        <p:nvCxnSpPr>
          <p:cNvPr id="9239" name="Straight Connector 71"/>
          <p:cNvCxnSpPr>
            <a:cxnSpLocks noChangeShapeType="1"/>
          </p:cNvCxnSpPr>
          <p:nvPr/>
        </p:nvCxnSpPr>
        <p:spPr bwMode="auto">
          <a:xfrm>
            <a:off x="4717057" y="3752180"/>
            <a:ext cx="1308101" cy="273051"/>
          </a:xfrm>
          <a:prstGeom prst="line">
            <a:avLst/>
          </a:prstGeom>
          <a:noFill/>
          <a:ln w="12700" cap="rnd" algn="ctr">
            <a:solidFill>
              <a:srgbClr val="FFFFFF">
                <a:alpha val="50195"/>
              </a:srgbClr>
            </a:solidFill>
            <a:round/>
            <a:headEnd type="oval" w="med" len="med"/>
            <a:tailEnd/>
          </a:ln>
        </p:spPr>
      </p:cxnSp>
      <p:sp>
        <p:nvSpPr>
          <p:cNvPr id="9240" name="Freeform 3"/>
          <p:cNvSpPr>
            <a:spLocks noChangeAspect="1" noEditPoints="1"/>
          </p:cNvSpPr>
          <p:nvPr/>
        </p:nvSpPr>
        <p:spPr bwMode="auto">
          <a:xfrm>
            <a:off x="6545857" y="3304506"/>
            <a:ext cx="544512" cy="534988"/>
          </a:xfrm>
          <a:custGeom>
            <a:avLst/>
            <a:gdLst>
              <a:gd name="T0" fmla="*/ 2147483647 w 378"/>
              <a:gd name="T1" fmla="*/ 2147483647 h 395"/>
              <a:gd name="T2" fmla="*/ 2147483647 w 378"/>
              <a:gd name="T3" fmla="*/ 2147483647 h 395"/>
              <a:gd name="T4" fmla="*/ 2147483647 w 378"/>
              <a:gd name="T5" fmla="*/ 2147483647 h 395"/>
              <a:gd name="T6" fmla="*/ 2147483647 w 378"/>
              <a:gd name="T7" fmla="*/ 2147483647 h 395"/>
              <a:gd name="T8" fmla="*/ 2147483647 w 378"/>
              <a:gd name="T9" fmla="*/ 2147483647 h 395"/>
              <a:gd name="T10" fmla="*/ 2147483647 w 378"/>
              <a:gd name="T11" fmla="*/ 2147483647 h 395"/>
              <a:gd name="T12" fmla="*/ 2147483647 w 378"/>
              <a:gd name="T13" fmla="*/ 2147483647 h 395"/>
              <a:gd name="T14" fmla="*/ 2147483647 w 378"/>
              <a:gd name="T15" fmla="*/ 2147483647 h 395"/>
              <a:gd name="T16" fmla="*/ 2147483647 w 378"/>
              <a:gd name="T17" fmla="*/ 2147483647 h 395"/>
              <a:gd name="T18" fmla="*/ 2147483647 w 378"/>
              <a:gd name="T19" fmla="*/ 2147483647 h 395"/>
              <a:gd name="T20" fmla="*/ 2147483647 w 378"/>
              <a:gd name="T21" fmla="*/ 2147483647 h 395"/>
              <a:gd name="T22" fmla="*/ 2147483647 w 378"/>
              <a:gd name="T23" fmla="*/ 2147483647 h 395"/>
              <a:gd name="T24" fmla="*/ 2147483647 w 378"/>
              <a:gd name="T25" fmla="*/ 2147483647 h 395"/>
              <a:gd name="T26" fmla="*/ 2147483647 w 378"/>
              <a:gd name="T27" fmla="*/ 2147483647 h 395"/>
              <a:gd name="T28" fmla="*/ 2147483647 w 378"/>
              <a:gd name="T29" fmla="*/ 2147483647 h 395"/>
              <a:gd name="T30" fmla="*/ 2147483647 w 378"/>
              <a:gd name="T31" fmla="*/ 2147483647 h 395"/>
              <a:gd name="T32" fmla="*/ 2147483647 w 378"/>
              <a:gd name="T33" fmla="*/ 2147483647 h 395"/>
              <a:gd name="T34" fmla="*/ 2147483647 w 378"/>
              <a:gd name="T35" fmla="*/ 2147483647 h 395"/>
              <a:gd name="T36" fmla="*/ 2147483647 w 378"/>
              <a:gd name="T37" fmla="*/ 2147483647 h 395"/>
              <a:gd name="T38" fmla="*/ 2147483647 w 378"/>
              <a:gd name="T39" fmla="*/ 2147483647 h 395"/>
              <a:gd name="T40" fmla="*/ 2147483647 w 378"/>
              <a:gd name="T41" fmla="*/ 2147483647 h 395"/>
              <a:gd name="T42" fmla="*/ 2147483647 w 378"/>
              <a:gd name="T43" fmla="*/ 2147483647 h 395"/>
              <a:gd name="T44" fmla="*/ 2147483647 w 378"/>
              <a:gd name="T45" fmla="*/ 2147483647 h 395"/>
              <a:gd name="T46" fmla="*/ 2147483647 w 378"/>
              <a:gd name="T47" fmla="*/ 2147483647 h 395"/>
              <a:gd name="T48" fmla="*/ 2147483647 w 378"/>
              <a:gd name="T49" fmla="*/ 2147483647 h 395"/>
              <a:gd name="T50" fmla="*/ 2147483647 w 378"/>
              <a:gd name="T51" fmla="*/ 2147483647 h 395"/>
              <a:gd name="T52" fmla="*/ 2147483647 w 378"/>
              <a:gd name="T53" fmla="*/ 2147483647 h 395"/>
              <a:gd name="T54" fmla="*/ 2147483647 w 378"/>
              <a:gd name="T55" fmla="*/ 2147483647 h 395"/>
              <a:gd name="T56" fmla="*/ 2147483647 w 378"/>
              <a:gd name="T57" fmla="*/ 2147483647 h 395"/>
              <a:gd name="T58" fmla="*/ 2147483647 w 378"/>
              <a:gd name="T59" fmla="*/ 2147483647 h 395"/>
              <a:gd name="T60" fmla="*/ 2147483647 w 378"/>
              <a:gd name="T61" fmla="*/ 2147483647 h 395"/>
              <a:gd name="T62" fmla="*/ 2147483647 w 378"/>
              <a:gd name="T63" fmla="*/ 2147483647 h 395"/>
              <a:gd name="T64" fmla="*/ 2147483647 w 378"/>
              <a:gd name="T65" fmla="*/ 2147483647 h 395"/>
              <a:gd name="T66" fmla="*/ 2147483647 w 378"/>
              <a:gd name="T67" fmla="*/ 2147483647 h 395"/>
              <a:gd name="T68" fmla="*/ 2147483647 w 378"/>
              <a:gd name="T69" fmla="*/ 2147483647 h 395"/>
              <a:gd name="T70" fmla="*/ 2147483647 w 378"/>
              <a:gd name="T71" fmla="*/ 2147483647 h 395"/>
              <a:gd name="T72" fmla="*/ 2147483647 w 378"/>
              <a:gd name="T73" fmla="*/ 2147483647 h 395"/>
              <a:gd name="T74" fmla="*/ 2147483647 w 378"/>
              <a:gd name="T75" fmla="*/ 2147483647 h 395"/>
              <a:gd name="T76" fmla="*/ 2147483647 w 378"/>
              <a:gd name="T77" fmla="*/ 2147483647 h 395"/>
              <a:gd name="T78" fmla="*/ 2147483647 w 378"/>
              <a:gd name="T79" fmla="*/ 2147483647 h 395"/>
              <a:gd name="T80" fmla="*/ 2147483647 w 378"/>
              <a:gd name="T81" fmla="*/ 2147483647 h 395"/>
              <a:gd name="T82" fmla="*/ 2147483647 w 378"/>
              <a:gd name="T83" fmla="*/ 2147483647 h 395"/>
              <a:gd name="T84" fmla="*/ 2147483647 w 378"/>
              <a:gd name="T85" fmla="*/ 2147483647 h 395"/>
              <a:gd name="T86" fmla="*/ 2147483647 w 378"/>
              <a:gd name="T87" fmla="*/ 2147483647 h 395"/>
              <a:gd name="T88" fmla="*/ 2147483647 w 378"/>
              <a:gd name="T89" fmla="*/ 2147483647 h 395"/>
              <a:gd name="T90" fmla="*/ 2147483647 w 378"/>
              <a:gd name="T91" fmla="*/ 2147483647 h 395"/>
              <a:gd name="T92" fmla="*/ 2147483647 w 378"/>
              <a:gd name="T93" fmla="*/ 2147483647 h 395"/>
              <a:gd name="T94" fmla="*/ 2147483647 w 378"/>
              <a:gd name="T95" fmla="*/ 2147483647 h 395"/>
              <a:gd name="T96" fmla="*/ 2147483647 w 378"/>
              <a:gd name="T97" fmla="*/ 2147483647 h 395"/>
              <a:gd name="T98" fmla="*/ 2147483647 w 378"/>
              <a:gd name="T99" fmla="*/ 2147483647 h 395"/>
              <a:gd name="T100" fmla="*/ 2147483647 w 378"/>
              <a:gd name="T101" fmla="*/ 2147483647 h 395"/>
              <a:gd name="T102" fmla="*/ 2147483647 w 378"/>
              <a:gd name="T103" fmla="*/ 2147483647 h 395"/>
              <a:gd name="T104" fmla="*/ 2147483647 w 378"/>
              <a:gd name="T105" fmla="*/ 2147483647 h 3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78" h="395">
                <a:moveTo>
                  <a:pt x="370" y="90"/>
                </a:moveTo>
                <a:cubicBezTo>
                  <a:pt x="368" y="86"/>
                  <a:pt x="363" y="84"/>
                  <a:pt x="359" y="86"/>
                </a:cubicBezTo>
                <a:cubicBezTo>
                  <a:pt x="355" y="88"/>
                  <a:pt x="354" y="93"/>
                  <a:pt x="356" y="97"/>
                </a:cubicBezTo>
                <a:cubicBezTo>
                  <a:pt x="360" y="105"/>
                  <a:pt x="361" y="114"/>
                  <a:pt x="359" y="123"/>
                </a:cubicBezTo>
                <a:cubicBezTo>
                  <a:pt x="354" y="145"/>
                  <a:pt x="332" y="159"/>
                  <a:pt x="310" y="154"/>
                </a:cubicBezTo>
                <a:cubicBezTo>
                  <a:pt x="299" y="152"/>
                  <a:pt x="289" y="146"/>
                  <a:pt x="283" y="137"/>
                </a:cubicBezTo>
                <a:cubicBezTo>
                  <a:pt x="277" y="128"/>
                  <a:pt x="275" y="117"/>
                  <a:pt x="278" y="107"/>
                </a:cubicBezTo>
                <a:cubicBezTo>
                  <a:pt x="282" y="85"/>
                  <a:pt x="304" y="71"/>
                  <a:pt x="327" y="76"/>
                </a:cubicBezTo>
                <a:cubicBezTo>
                  <a:pt x="330" y="76"/>
                  <a:pt x="333" y="77"/>
                  <a:pt x="336" y="79"/>
                </a:cubicBezTo>
                <a:cubicBezTo>
                  <a:pt x="340" y="80"/>
                  <a:pt x="345" y="79"/>
                  <a:pt x="347" y="75"/>
                </a:cubicBezTo>
                <a:cubicBezTo>
                  <a:pt x="349" y="71"/>
                  <a:pt x="347" y="66"/>
                  <a:pt x="343" y="64"/>
                </a:cubicBezTo>
                <a:cubicBezTo>
                  <a:pt x="339" y="62"/>
                  <a:pt x="335" y="61"/>
                  <a:pt x="330" y="60"/>
                </a:cubicBezTo>
                <a:cubicBezTo>
                  <a:pt x="314" y="57"/>
                  <a:pt x="299" y="60"/>
                  <a:pt x="286" y="68"/>
                </a:cubicBezTo>
                <a:cubicBezTo>
                  <a:pt x="201" y="42"/>
                  <a:pt x="201" y="42"/>
                  <a:pt x="201" y="42"/>
                </a:cubicBezTo>
                <a:cubicBezTo>
                  <a:pt x="199" y="35"/>
                  <a:pt x="195" y="28"/>
                  <a:pt x="190" y="22"/>
                </a:cubicBezTo>
                <a:cubicBezTo>
                  <a:pt x="181" y="10"/>
                  <a:pt x="167" y="3"/>
                  <a:pt x="151" y="2"/>
                </a:cubicBezTo>
                <a:cubicBezTo>
                  <a:pt x="136" y="0"/>
                  <a:pt x="122" y="5"/>
                  <a:pt x="111" y="13"/>
                </a:cubicBezTo>
                <a:cubicBezTo>
                  <a:pt x="103" y="9"/>
                  <a:pt x="91" y="5"/>
                  <a:pt x="70" y="4"/>
                </a:cubicBezTo>
                <a:cubicBezTo>
                  <a:pt x="21" y="3"/>
                  <a:pt x="3" y="40"/>
                  <a:pt x="2" y="42"/>
                </a:cubicBezTo>
                <a:cubicBezTo>
                  <a:pt x="0" y="45"/>
                  <a:pt x="1" y="48"/>
                  <a:pt x="3" y="51"/>
                </a:cubicBezTo>
                <a:cubicBezTo>
                  <a:pt x="16" y="64"/>
                  <a:pt x="16" y="64"/>
                  <a:pt x="16" y="64"/>
                </a:cubicBezTo>
                <a:cubicBezTo>
                  <a:pt x="19" y="67"/>
                  <a:pt x="24" y="67"/>
                  <a:pt x="27" y="64"/>
                </a:cubicBezTo>
                <a:cubicBezTo>
                  <a:pt x="27" y="64"/>
                  <a:pt x="47" y="47"/>
                  <a:pt x="69" y="47"/>
                </a:cubicBezTo>
                <a:cubicBezTo>
                  <a:pt x="70" y="47"/>
                  <a:pt x="70" y="47"/>
                  <a:pt x="70" y="47"/>
                </a:cubicBezTo>
                <a:cubicBezTo>
                  <a:pt x="77" y="47"/>
                  <a:pt x="84" y="49"/>
                  <a:pt x="90" y="53"/>
                </a:cubicBezTo>
                <a:cubicBezTo>
                  <a:pt x="89" y="63"/>
                  <a:pt x="91" y="74"/>
                  <a:pt x="96" y="83"/>
                </a:cubicBezTo>
                <a:cubicBezTo>
                  <a:pt x="92" y="88"/>
                  <a:pt x="86" y="93"/>
                  <a:pt x="79" y="96"/>
                </a:cubicBezTo>
                <a:cubicBezTo>
                  <a:pt x="74" y="98"/>
                  <a:pt x="67" y="99"/>
                  <a:pt x="60" y="99"/>
                </a:cubicBezTo>
                <a:cubicBezTo>
                  <a:pt x="46" y="99"/>
                  <a:pt x="33" y="95"/>
                  <a:pt x="33" y="95"/>
                </a:cubicBezTo>
                <a:cubicBezTo>
                  <a:pt x="29" y="93"/>
                  <a:pt x="25" y="95"/>
                  <a:pt x="23" y="99"/>
                </a:cubicBezTo>
                <a:cubicBezTo>
                  <a:pt x="16" y="116"/>
                  <a:pt x="16" y="116"/>
                  <a:pt x="16" y="116"/>
                </a:cubicBezTo>
                <a:cubicBezTo>
                  <a:pt x="15" y="119"/>
                  <a:pt x="15" y="123"/>
                  <a:pt x="18" y="125"/>
                </a:cubicBezTo>
                <a:cubicBezTo>
                  <a:pt x="19" y="126"/>
                  <a:pt x="36" y="142"/>
                  <a:pt x="65" y="142"/>
                </a:cubicBezTo>
                <a:cubicBezTo>
                  <a:pt x="75" y="142"/>
                  <a:pt x="85" y="140"/>
                  <a:pt x="95" y="136"/>
                </a:cubicBezTo>
                <a:cubicBezTo>
                  <a:pt x="116" y="127"/>
                  <a:pt x="127" y="118"/>
                  <a:pt x="132" y="111"/>
                </a:cubicBezTo>
                <a:cubicBezTo>
                  <a:pt x="135" y="111"/>
                  <a:pt x="138" y="112"/>
                  <a:pt x="141" y="112"/>
                </a:cubicBezTo>
                <a:cubicBezTo>
                  <a:pt x="143" y="112"/>
                  <a:pt x="144" y="113"/>
                  <a:pt x="146" y="113"/>
                </a:cubicBezTo>
                <a:cubicBezTo>
                  <a:pt x="146" y="113"/>
                  <a:pt x="146" y="113"/>
                  <a:pt x="146" y="113"/>
                </a:cubicBezTo>
                <a:cubicBezTo>
                  <a:pt x="157" y="113"/>
                  <a:pt x="167" y="110"/>
                  <a:pt x="176" y="104"/>
                </a:cubicBezTo>
                <a:cubicBezTo>
                  <a:pt x="264" y="132"/>
                  <a:pt x="264" y="132"/>
                  <a:pt x="264" y="132"/>
                </a:cubicBezTo>
                <a:cubicBezTo>
                  <a:pt x="264" y="134"/>
                  <a:pt x="264" y="135"/>
                  <a:pt x="265" y="136"/>
                </a:cubicBezTo>
                <a:cubicBezTo>
                  <a:pt x="213" y="207"/>
                  <a:pt x="213" y="207"/>
                  <a:pt x="213" y="207"/>
                </a:cubicBezTo>
                <a:cubicBezTo>
                  <a:pt x="182" y="208"/>
                  <a:pt x="157" y="233"/>
                  <a:pt x="157" y="263"/>
                </a:cubicBezTo>
                <a:cubicBezTo>
                  <a:pt x="157" y="270"/>
                  <a:pt x="158" y="276"/>
                  <a:pt x="161" y="282"/>
                </a:cubicBezTo>
                <a:cubicBezTo>
                  <a:pt x="95" y="364"/>
                  <a:pt x="95" y="364"/>
                  <a:pt x="95" y="364"/>
                </a:cubicBezTo>
                <a:cubicBezTo>
                  <a:pt x="90" y="370"/>
                  <a:pt x="89" y="379"/>
                  <a:pt x="92" y="386"/>
                </a:cubicBezTo>
                <a:cubicBezTo>
                  <a:pt x="94" y="391"/>
                  <a:pt x="100" y="395"/>
                  <a:pt x="106" y="395"/>
                </a:cubicBezTo>
                <a:cubicBezTo>
                  <a:pt x="324" y="395"/>
                  <a:pt x="324" y="395"/>
                  <a:pt x="324" y="395"/>
                </a:cubicBezTo>
                <a:cubicBezTo>
                  <a:pt x="330" y="395"/>
                  <a:pt x="335" y="391"/>
                  <a:pt x="338" y="386"/>
                </a:cubicBezTo>
                <a:cubicBezTo>
                  <a:pt x="341" y="379"/>
                  <a:pt x="340" y="370"/>
                  <a:pt x="335" y="364"/>
                </a:cubicBezTo>
                <a:cubicBezTo>
                  <a:pt x="269" y="282"/>
                  <a:pt x="269" y="282"/>
                  <a:pt x="269" y="282"/>
                </a:cubicBezTo>
                <a:cubicBezTo>
                  <a:pt x="271" y="276"/>
                  <a:pt x="273" y="270"/>
                  <a:pt x="273" y="263"/>
                </a:cubicBezTo>
                <a:cubicBezTo>
                  <a:pt x="273" y="257"/>
                  <a:pt x="272" y="251"/>
                  <a:pt x="270" y="246"/>
                </a:cubicBezTo>
                <a:cubicBezTo>
                  <a:pt x="324" y="171"/>
                  <a:pt x="324" y="171"/>
                  <a:pt x="324" y="171"/>
                </a:cubicBezTo>
                <a:cubicBezTo>
                  <a:pt x="348" y="169"/>
                  <a:pt x="369" y="151"/>
                  <a:pt x="375" y="127"/>
                </a:cubicBezTo>
                <a:cubicBezTo>
                  <a:pt x="378" y="114"/>
                  <a:pt x="376" y="101"/>
                  <a:pt x="370" y="90"/>
                </a:cubicBezTo>
                <a:close/>
                <a:moveTo>
                  <a:pt x="93" y="37"/>
                </a:moveTo>
                <a:cubicBezTo>
                  <a:pt x="87" y="33"/>
                  <a:pt x="79" y="31"/>
                  <a:pt x="70" y="31"/>
                </a:cubicBezTo>
                <a:cubicBezTo>
                  <a:pt x="69" y="31"/>
                  <a:pt x="69" y="31"/>
                  <a:pt x="69" y="31"/>
                </a:cubicBezTo>
                <a:cubicBezTo>
                  <a:pt x="49" y="31"/>
                  <a:pt x="31" y="41"/>
                  <a:pt x="23" y="47"/>
                </a:cubicBezTo>
                <a:cubicBezTo>
                  <a:pt x="19" y="44"/>
                  <a:pt x="19" y="44"/>
                  <a:pt x="19" y="44"/>
                </a:cubicBezTo>
                <a:cubicBezTo>
                  <a:pt x="25" y="36"/>
                  <a:pt x="40" y="20"/>
                  <a:pt x="70" y="20"/>
                </a:cubicBezTo>
                <a:cubicBezTo>
                  <a:pt x="84" y="21"/>
                  <a:pt x="93" y="23"/>
                  <a:pt x="100" y="25"/>
                </a:cubicBezTo>
                <a:cubicBezTo>
                  <a:pt x="97" y="29"/>
                  <a:pt x="95" y="32"/>
                  <a:pt x="93" y="37"/>
                </a:cubicBezTo>
                <a:close/>
                <a:moveTo>
                  <a:pt x="89" y="121"/>
                </a:moveTo>
                <a:cubicBezTo>
                  <a:pt x="81" y="124"/>
                  <a:pt x="73" y="126"/>
                  <a:pt x="65" y="126"/>
                </a:cubicBezTo>
                <a:cubicBezTo>
                  <a:pt x="50" y="126"/>
                  <a:pt x="39" y="120"/>
                  <a:pt x="33" y="116"/>
                </a:cubicBezTo>
                <a:cubicBezTo>
                  <a:pt x="35" y="112"/>
                  <a:pt x="35" y="112"/>
                  <a:pt x="35" y="112"/>
                </a:cubicBezTo>
                <a:cubicBezTo>
                  <a:pt x="41" y="114"/>
                  <a:pt x="50" y="115"/>
                  <a:pt x="60" y="115"/>
                </a:cubicBezTo>
                <a:cubicBezTo>
                  <a:pt x="69" y="115"/>
                  <a:pt x="78" y="114"/>
                  <a:pt x="85" y="111"/>
                </a:cubicBezTo>
                <a:cubicBezTo>
                  <a:pt x="94" y="107"/>
                  <a:pt x="101" y="102"/>
                  <a:pt x="106" y="96"/>
                </a:cubicBezTo>
                <a:cubicBezTo>
                  <a:pt x="109" y="99"/>
                  <a:pt x="113" y="102"/>
                  <a:pt x="117" y="104"/>
                </a:cubicBezTo>
                <a:cubicBezTo>
                  <a:pt x="112" y="109"/>
                  <a:pt x="104" y="115"/>
                  <a:pt x="89" y="121"/>
                </a:cubicBezTo>
                <a:close/>
                <a:moveTo>
                  <a:pt x="187" y="61"/>
                </a:moveTo>
                <a:cubicBezTo>
                  <a:pt x="185" y="82"/>
                  <a:pt x="165" y="98"/>
                  <a:pt x="142" y="96"/>
                </a:cubicBezTo>
                <a:cubicBezTo>
                  <a:pt x="131" y="95"/>
                  <a:pt x="121" y="90"/>
                  <a:pt x="114" y="82"/>
                </a:cubicBezTo>
                <a:cubicBezTo>
                  <a:pt x="108" y="74"/>
                  <a:pt x="105" y="64"/>
                  <a:pt x="106" y="53"/>
                </a:cubicBezTo>
                <a:cubicBezTo>
                  <a:pt x="107" y="33"/>
                  <a:pt x="125" y="18"/>
                  <a:pt x="146" y="18"/>
                </a:cubicBezTo>
                <a:cubicBezTo>
                  <a:pt x="147" y="18"/>
                  <a:pt x="149" y="18"/>
                  <a:pt x="150" y="18"/>
                </a:cubicBezTo>
                <a:cubicBezTo>
                  <a:pt x="161" y="19"/>
                  <a:pt x="171" y="24"/>
                  <a:pt x="178" y="32"/>
                </a:cubicBezTo>
                <a:cubicBezTo>
                  <a:pt x="185" y="40"/>
                  <a:pt x="188" y="50"/>
                  <a:pt x="187" y="61"/>
                </a:cubicBezTo>
                <a:close/>
                <a:moveTo>
                  <a:pt x="262" y="103"/>
                </a:moveTo>
                <a:cubicBezTo>
                  <a:pt x="261" y="107"/>
                  <a:pt x="261" y="111"/>
                  <a:pt x="261" y="115"/>
                </a:cubicBezTo>
                <a:cubicBezTo>
                  <a:pt x="190" y="92"/>
                  <a:pt x="190" y="92"/>
                  <a:pt x="190" y="92"/>
                </a:cubicBezTo>
                <a:cubicBezTo>
                  <a:pt x="197" y="84"/>
                  <a:pt x="202" y="74"/>
                  <a:pt x="203" y="62"/>
                </a:cubicBezTo>
                <a:cubicBezTo>
                  <a:pt x="203" y="61"/>
                  <a:pt x="203" y="60"/>
                  <a:pt x="203" y="59"/>
                </a:cubicBezTo>
                <a:cubicBezTo>
                  <a:pt x="273" y="81"/>
                  <a:pt x="273" y="81"/>
                  <a:pt x="273" y="81"/>
                </a:cubicBezTo>
                <a:cubicBezTo>
                  <a:pt x="268" y="87"/>
                  <a:pt x="264" y="95"/>
                  <a:pt x="262" y="103"/>
                </a:cubicBezTo>
                <a:close/>
                <a:moveTo>
                  <a:pt x="215" y="223"/>
                </a:moveTo>
                <a:cubicBezTo>
                  <a:pt x="238" y="223"/>
                  <a:pt x="257" y="241"/>
                  <a:pt x="257" y="263"/>
                </a:cubicBezTo>
                <a:cubicBezTo>
                  <a:pt x="257" y="286"/>
                  <a:pt x="238" y="304"/>
                  <a:pt x="215" y="304"/>
                </a:cubicBezTo>
                <a:cubicBezTo>
                  <a:pt x="192" y="304"/>
                  <a:pt x="173" y="286"/>
                  <a:pt x="173" y="263"/>
                </a:cubicBezTo>
                <a:cubicBezTo>
                  <a:pt x="173" y="241"/>
                  <a:pt x="192" y="223"/>
                  <a:pt x="215" y="223"/>
                </a:cubicBezTo>
                <a:close/>
                <a:moveTo>
                  <a:pt x="323" y="374"/>
                </a:moveTo>
                <a:cubicBezTo>
                  <a:pt x="324" y="376"/>
                  <a:pt x="324" y="378"/>
                  <a:pt x="324" y="379"/>
                </a:cubicBezTo>
                <a:cubicBezTo>
                  <a:pt x="106" y="379"/>
                  <a:pt x="106" y="379"/>
                  <a:pt x="106" y="379"/>
                </a:cubicBezTo>
                <a:cubicBezTo>
                  <a:pt x="106" y="378"/>
                  <a:pt x="106" y="376"/>
                  <a:pt x="107" y="374"/>
                </a:cubicBezTo>
                <a:cubicBezTo>
                  <a:pt x="169" y="297"/>
                  <a:pt x="169" y="297"/>
                  <a:pt x="169" y="297"/>
                </a:cubicBezTo>
                <a:cubicBezTo>
                  <a:pt x="179" y="311"/>
                  <a:pt x="196" y="320"/>
                  <a:pt x="215" y="320"/>
                </a:cubicBezTo>
                <a:cubicBezTo>
                  <a:pt x="234" y="320"/>
                  <a:pt x="250" y="311"/>
                  <a:pt x="261" y="297"/>
                </a:cubicBezTo>
                <a:lnTo>
                  <a:pt x="323" y="374"/>
                </a:lnTo>
                <a:close/>
                <a:moveTo>
                  <a:pt x="261" y="230"/>
                </a:moveTo>
                <a:cubicBezTo>
                  <a:pt x="254" y="220"/>
                  <a:pt x="244" y="213"/>
                  <a:pt x="232" y="210"/>
                </a:cubicBezTo>
                <a:cubicBezTo>
                  <a:pt x="274" y="151"/>
                  <a:pt x="274" y="151"/>
                  <a:pt x="274" y="151"/>
                </a:cubicBezTo>
                <a:cubicBezTo>
                  <a:pt x="282" y="160"/>
                  <a:pt x="293" y="167"/>
                  <a:pt x="305" y="170"/>
                </a:cubicBezTo>
                <a:lnTo>
                  <a:pt x="261" y="2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04" tIns="45718" rIns="91404"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mn-lt"/>
            </a:endParaRPr>
          </a:p>
        </p:txBody>
      </p:sp>
      <p:cxnSp>
        <p:nvCxnSpPr>
          <p:cNvPr id="9241" name="Straight Connector 71"/>
          <p:cNvCxnSpPr>
            <a:cxnSpLocks noChangeShapeType="1"/>
          </p:cNvCxnSpPr>
          <p:nvPr/>
        </p:nvCxnSpPr>
        <p:spPr bwMode="auto">
          <a:xfrm>
            <a:off x="5991877" y="5009923"/>
            <a:ext cx="2449512" cy="0"/>
          </a:xfrm>
          <a:prstGeom prst="line">
            <a:avLst/>
          </a:prstGeom>
          <a:noFill/>
          <a:ln w="12700" cap="rnd" algn="ctr">
            <a:solidFill>
              <a:srgbClr val="FFFFFF">
                <a:alpha val="50195"/>
              </a:srgbClr>
            </a:solidFill>
            <a:round/>
            <a:headEnd/>
            <a:tailEnd/>
          </a:ln>
        </p:spPr>
      </p:cxnSp>
      <p:cxnSp>
        <p:nvCxnSpPr>
          <p:cNvPr id="9242" name="Straight Connector 71"/>
          <p:cNvCxnSpPr>
            <a:cxnSpLocks noChangeShapeType="1"/>
          </p:cNvCxnSpPr>
          <p:nvPr/>
        </p:nvCxnSpPr>
        <p:spPr bwMode="auto">
          <a:xfrm>
            <a:off x="4588525" y="4409851"/>
            <a:ext cx="1403352" cy="598494"/>
          </a:xfrm>
          <a:prstGeom prst="line">
            <a:avLst/>
          </a:prstGeom>
          <a:noFill/>
          <a:ln w="12700" cap="rnd" algn="ctr">
            <a:solidFill>
              <a:srgbClr val="FFFFFF">
                <a:alpha val="50195"/>
              </a:srgbClr>
            </a:solidFill>
            <a:round/>
            <a:headEnd type="oval" w="med" len="med"/>
            <a:tailEnd/>
          </a:ln>
        </p:spPr>
      </p:cxnSp>
      <p:sp>
        <p:nvSpPr>
          <p:cNvPr id="9243" name="Freeform 3"/>
          <p:cNvSpPr>
            <a:spLocks noChangeAspect="1" noEditPoints="1"/>
          </p:cNvSpPr>
          <p:nvPr/>
        </p:nvSpPr>
        <p:spPr bwMode="auto">
          <a:xfrm>
            <a:off x="6190313" y="4409851"/>
            <a:ext cx="620712" cy="415925"/>
          </a:xfrm>
          <a:custGeom>
            <a:avLst/>
            <a:gdLst>
              <a:gd name="T0" fmla="*/ 2147483647 w 461"/>
              <a:gd name="T1" fmla="*/ 2147483647 h 310"/>
              <a:gd name="T2" fmla="*/ 2147483647 w 461"/>
              <a:gd name="T3" fmla="*/ 2147483647 h 310"/>
              <a:gd name="T4" fmla="*/ 2147483647 w 461"/>
              <a:gd name="T5" fmla="*/ 2147483647 h 310"/>
              <a:gd name="T6" fmla="*/ 2147483647 w 461"/>
              <a:gd name="T7" fmla="*/ 2147483647 h 310"/>
              <a:gd name="T8" fmla="*/ 2147483647 w 461"/>
              <a:gd name="T9" fmla="*/ 2147483647 h 310"/>
              <a:gd name="T10" fmla="*/ 2147483647 w 461"/>
              <a:gd name="T11" fmla="*/ 2147483647 h 310"/>
              <a:gd name="T12" fmla="*/ 2147483647 w 461"/>
              <a:gd name="T13" fmla="*/ 2147483647 h 310"/>
              <a:gd name="T14" fmla="*/ 2147483647 w 461"/>
              <a:gd name="T15" fmla="*/ 2147483647 h 310"/>
              <a:gd name="T16" fmla="*/ 0 w 461"/>
              <a:gd name="T17" fmla="*/ 2147483647 h 310"/>
              <a:gd name="T18" fmla="*/ 2147483647 w 461"/>
              <a:gd name="T19" fmla="*/ 2147483647 h 310"/>
              <a:gd name="T20" fmla="*/ 2147483647 w 461"/>
              <a:gd name="T21" fmla="*/ 2147483647 h 310"/>
              <a:gd name="T22" fmla="*/ 2147483647 w 461"/>
              <a:gd name="T23" fmla="*/ 2147483647 h 310"/>
              <a:gd name="T24" fmla="*/ 2147483647 w 461"/>
              <a:gd name="T25" fmla="*/ 2147483647 h 310"/>
              <a:gd name="T26" fmla="*/ 2147483647 w 461"/>
              <a:gd name="T27" fmla="*/ 2147483647 h 310"/>
              <a:gd name="T28" fmla="*/ 2147483647 w 461"/>
              <a:gd name="T29" fmla="*/ 2147483647 h 310"/>
              <a:gd name="T30" fmla="*/ 2147483647 w 461"/>
              <a:gd name="T31" fmla="*/ 2147483647 h 310"/>
              <a:gd name="T32" fmla="*/ 2147483647 w 461"/>
              <a:gd name="T33" fmla="*/ 2147483647 h 310"/>
              <a:gd name="T34" fmla="*/ 2147483647 w 461"/>
              <a:gd name="T35" fmla="*/ 2147483647 h 310"/>
              <a:gd name="T36" fmla="*/ 2147483647 w 461"/>
              <a:gd name="T37" fmla="*/ 2147483647 h 310"/>
              <a:gd name="T38" fmla="*/ 2147483647 w 461"/>
              <a:gd name="T39" fmla="*/ 2147483647 h 310"/>
              <a:gd name="T40" fmla="*/ 2147483647 w 461"/>
              <a:gd name="T41" fmla="*/ 2147483647 h 310"/>
              <a:gd name="T42" fmla="*/ 2147483647 w 461"/>
              <a:gd name="T43" fmla="*/ 2147483647 h 310"/>
              <a:gd name="T44" fmla="*/ 2147483647 w 461"/>
              <a:gd name="T45" fmla="*/ 2147483647 h 310"/>
              <a:gd name="T46" fmla="*/ 2147483647 w 461"/>
              <a:gd name="T47" fmla="*/ 2147483647 h 310"/>
              <a:gd name="T48" fmla="*/ 2147483647 w 461"/>
              <a:gd name="T49" fmla="*/ 2147483647 h 310"/>
              <a:gd name="T50" fmla="*/ 2147483647 w 461"/>
              <a:gd name="T51" fmla="*/ 2147483647 h 310"/>
              <a:gd name="T52" fmla="*/ 2147483647 w 461"/>
              <a:gd name="T53" fmla="*/ 2147483647 h 310"/>
              <a:gd name="T54" fmla="*/ 2147483647 w 461"/>
              <a:gd name="T55" fmla="*/ 2147483647 h 310"/>
              <a:gd name="T56" fmla="*/ 2147483647 w 461"/>
              <a:gd name="T57" fmla="*/ 2147483647 h 310"/>
              <a:gd name="T58" fmla="*/ 2147483647 w 461"/>
              <a:gd name="T59" fmla="*/ 2147483647 h 310"/>
              <a:gd name="T60" fmla="*/ 2147483647 w 461"/>
              <a:gd name="T61" fmla="*/ 2147483647 h 310"/>
              <a:gd name="T62" fmla="*/ 2147483647 w 461"/>
              <a:gd name="T63" fmla="*/ 2147483647 h 310"/>
              <a:gd name="T64" fmla="*/ 2147483647 w 461"/>
              <a:gd name="T65" fmla="*/ 2147483647 h 310"/>
              <a:gd name="T66" fmla="*/ 2147483647 w 461"/>
              <a:gd name="T67" fmla="*/ 2147483647 h 310"/>
              <a:gd name="T68" fmla="*/ 2147483647 w 461"/>
              <a:gd name="T69" fmla="*/ 2147483647 h 310"/>
              <a:gd name="T70" fmla="*/ 2147483647 w 461"/>
              <a:gd name="T71" fmla="*/ 2147483647 h 310"/>
              <a:gd name="T72" fmla="*/ 2147483647 w 461"/>
              <a:gd name="T73" fmla="*/ 2147483647 h 310"/>
              <a:gd name="T74" fmla="*/ 2147483647 w 461"/>
              <a:gd name="T75" fmla="*/ 2147483647 h 310"/>
              <a:gd name="T76" fmla="*/ 2147483647 w 461"/>
              <a:gd name="T77" fmla="*/ 2147483647 h 310"/>
              <a:gd name="T78" fmla="*/ 2147483647 w 461"/>
              <a:gd name="T79" fmla="*/ 2147483647 h 310"/>
              <a:gd name="T80" fmla="*/ 2147483647 w 461"/>
              <a:gd name="T81" fmla="*/ 2147483647 h 310"/>
              <a:gd name="T82" fmla="*/ 2147483647 w 461"/>
              <a:gd name="T83" fmla="*/ 2147483647 h 310"/>
              <a:gd name="T84" fmla="*/ 2147483647 w 461"/>
              <a:gd name="T85" fmla="*/ 2147483647 h 310"/>
              <a:gd name="T86" fmla="*/ 2147483647 w 461"/>
              <a:gd name="T87" fmla="*/ 2147483647 h 310"/>
              <a:gd name="T88" fmla="*/ 2147483647 w 461"/>
              <a:gd name="T89" fmla="*/ 2147483647 h 310"/>
              <a:gd name="T90" fmla="*/ 2147483647 w 461"/>
              <a:gd name="T91" fmla="*/ 2147483647 h 310"/>
              <a:gd name="T92" fmla="*/ 2147483647 w 461"/>
              <a:gd name="T93" fmla="*/ 2147483647 h 310"/>
              <a:gd name="T94" fmla="*/ 2147483647 w 461"/>
              <a:gd name="T95" fmla="*/ 2147483647 h 310"/>
              <a:gd name="T96" fmla="*/ 2147483647 w 461"/>
              <a:gd name="T97" fmla="*/ 2147483647 h 310"/>
              <a:gd name="T98" fmla="*/ 2147483647 w 461"/>
              <a:gd name="T99" fmla="*/ 2147483647 h 310"/>
              <a:gd name="T100" fmla="*/ 2147483647 w 461"/>
              <a:gd name="T101" fmla="*/ 2147483647 h 310"/>
              <a:gd name="T102" fmla="*/ 2147483647 w 461"/>
              <a:gd name="T103" fmla="*/ 2147483647 h 310"/>
              <a:gd name="T104" fmla="*/ 2147483647 w 461"/>
              <a:gd name="T105" fmla="*/ 2147483647 h 310"/>
              <a:gd name="T106" fmla="*/ 2147483647 w 461"/>
              <a:gd name="T107" fmla="*/ 2147483647 h 310"/>
              <a:gd name="T108" fmla="*/ 2147483647 w 461"/>
              <a:gd name="T109" fmla="*/ 2147483647 h 310"/>
              <a:gd name="T110" fmla="*/ 2147483647 w 461"/>
              <a:gd name="T111" fmla="*/ 2147483647 h 310"/>
              <a:gd name="T112" fmla="*/ 2147483647 w 461"/>
              <a:gd name="T113" fmla="*/ 2147483647 h 310"/>
              <a:gd name="T114" fmla="*/ 2147483647 w 461"/>
              <a:gd name="T115" fmla="*/ 2147483647 h 310"/>
              <a:gd name="T116" fmla="*/ 2147483647 w 461"/>
              <a:gd name="T117" fmla="*/ 2147483647 h 310"/>
              <a:gd name="T118" fmla="*/ 2147483647 w 461"/>
              <a:gd name="T119" fmla="*/ 2147483647 h 310"/>
              <a:gd name="T120" fmla="*/ 2147483647 w 461"/>
              <a:gd name="T121" fmla="*/ 2147483647 h 310"/>
              <a:gd name="T122" fmla="*/ 2147483647 w 461"/>
              <a:gd name="T123" fmla="*/ 2147483647 h 310"/>
              <a:gd name="T124" fmla="*/ 2147483647 w 461"/>
              <a:gd name="T125" fmla="*/ 2147483647 h 3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1" h="310">
                <a:moveTo>
                  <a:pt x="449" y="165"/>
                </a:moveTo>
                <a:cubicBezTo>
                  <a:pt x="444" y="158"/>
                  <a:pt x="438" y="153"/>
                  <a:pt x="431" y="149"/>
                </a:cubicBezTo>
                <a:cubicBezTo>
                  <a:pt x="439" y="138"/>
                  <a:pt x="444" y="125"/>
                  <a:pt x="444" y="111"/>
                </a:cubicBezTo>
                <a:cubicBezTo>
                  <a:pt x="444" y="102"/>
                  <a:pt x="442" y="93"/>
                  <a:pt x="438" y="85"/>
                </a:cubicBezTo>
                <a:cubicBezTo>
                  <a:pt x="432" y="72"/>
                  <a:pt x="422" y="61"/>
                  <a:pt x="409" y="55"/>
                </a:cubicBezTo>
                <a:cubicBezTo>
                  <a:pt x="401" y="51"/>
                  <a:pt x="392" y="49"/>
                  <a:pt x="382" y="49"/>
                </a:cubicBezTo>
                <a:cubicBezTo>
                  <a:pt x="348" y="49"/>
                  <a:pt x="321" y="77"/>
                  <a:pt x="321" y="111"/>
                </a:cubicBezTo>
                <a:cubicBezTo>
                  <a:pt x="321" y="125"/>
                  <a:pt x="326" y="138"/>
                  <a:pt x="334" y="149"/>
                </a:cubicBezTo>
                <a:cubicBezTo>
                  <a:pt x="329" y="151"/>
                  <a:pt x="325" y="155"/>
                  <a:pt x="321" y="158"/>
                </a:cubicBezTo>
                <a:cubicBezTo>
                  <a:pt x="320" y="157"/>
                  <a:pt x="319" y="155"/>
                  <a:pt x="318" y="154"/>
                </a:cubicBezTo>
                <a:cubicBezTo>
                  <a:pt x="311" y="145"/>
                  <a:pt x="302" y="137"/>
                  <a:pt x="293" y="132"/>
                </a:cubicBezTo>
                <a:cubicBezTo>
                  <a:pt x="304" y="118"/>
                  <a:pt x="311" y="100"/>
                  <a:pt x="311" y="80"/>
                </a:cubicBezTo>
                <a:cubicBezTo>
                  <a:pt x="311" y="65"/>
                  <a:pt x="307" y="50"/>
                  <a:pt x="299" y="37"/>
                </a:cubicBezTo>
                <a:cubicBezTo>
                  <a:pt x="296" y="34"/>
                  <a:pt x="291" y="33"/>
                  <a:pt x="288" y="35"/>
                </a:cubicBezTo>
                <a:cubicBezTo>
                  <a:pt x="284" y="37"/>
                  <a:pt x="283" y="42"/>
                  <a:pt x="285" y="46"/>
                </a:cubicBezTo>
                <a:cubicBezTo>
                  <a:pt x="292" y="56"/>
                  <a:pt x="295" y="68"/>
                  <a:pt x="295" y="80"/>
                </a:cubicBezTo>
                <a:cubicBezTo>
                  <a:pt x="295" y="116"/>
                  <a:pt x="266" y="144"/>
                  <a:pt x="231" y="144"/>
                </a:cubicBezTo>
                <a:cubicBezTo>
                  <a:pt x="196" y="144"/>
                  <a:pt x="167" y="116"/>
                  <a:pt x="167" y="80"/>
                </a:cubicBezTo>
                <a:cubicBezTo>
                  <a:pt x="167" y="45"/>
                  <a:pt x="196" y="16"/>
                  <a:pt x="231" y="16"/>
                </a:cubicBezTo>
                <a:cubicBezTo>
                  <a:pt x="243" y="16"/>
                  <a:pt x="255" y="20"/>
                  <a:pt x="265" y="26"/>
                </a:cubicBezTo>
                <a:cubicBezTo>
                  <a:pt x="269" y="28"/>
                  <a:pt x="274" y="27"/>
                  <a:pt x="276" y="24"/>
                </a:cubicBezTo>
                <a:cubicBezTo>
                  <a:pt x="279" y="20"/>
                  <a:pt x="278" y="15"/>
                  <a:pt x="274" y="13"/>
                </a:cubicBezTo>
                <a:cubicBezTo>
                  <a:pt x="261" y="4"/>
                  <a:pt x="246" y="0"/>
                  <a:pt x="231" y="0"/>
                </a:cubicBezTo>
                <a:cubicBezTo>
                  <a:pt x="187" y="0"/>
                  <a:pt x="151" y="36"/>
                  <a:pt x="151" y="80"/>
                </a:cubicBezTo>
                <a:cubicBezTo>
                  <a:pt x="151" y="100"/>
                  <a:pt x="158" y="118"/>
                  <a:pt x="169" y="132"/>
                </a:cubicBezTo>
                <a:cubicBezTo>
                  <a:pt x="160" y="137"/>
                  <a:pt x="151" y="145"/>
                  <a:pt x="144" y="154"/>
                </a:cubicBezTo>
                <a:cubicBezTo>
                  <a:pt x="143" y="155"/>
                  <a:pt x="142" y="157"/>
                  <a:pt x="140" y="159"/>
                </a:cubicBezTo>
                <a:cubicBezTo>
                  <a:pt x="137" y="155"/>
                  <a:pt x="132" y="151"/>
                  <a:pt x="128" y="149"/>
                </a:cubicBezTo>
                <a:cubicBezTo>
                  <a:pt x="136" y="138"/>
                  <a:pt x="141" y="125"/>
                  <a:pt x="141" y="111"/>
                </a:cubicBezTo>
                <a:cubicBezTo>
                  <a:pt x="141" y="102"/>
                  <a:pt x="139" y="93"/>
                  <a:pt x="135" y="85"/>
                </a:cubicBezTo>
                <a:cubicBezTo>
                  <a:pt x="129" y="72"/>
                  <a:pt x="118" y="61"/>
                  <a:pt x="105" y="55"/>
                </a:cubicBezTo>
                <a:cubicBezTo>
                  <a:pt x="97" y="51"/>
                  <a:pt x="88" y="49"/>
                  <a:pt x="79" y="49"/>
                </a:cubicBezTo>
                <a:cubicBezTo>
                  <a:pt x="45" y="49"/>
                  <a:pt x="17" y="77"/>
                  <a:pt x="17" y="111"/>
                </a:cubicBezTo>
                <a:cubicBezTo>
                  <a:pt x="17" y="125"/>
                  <a:pt x="22" y="138"/>
                  <a:pt x="30" y="149"/>
                </a:cubicBezTo>
                <a:cubicBezTo>
                  <a:pt x="23" y="153"/>
                  <a:pt x="17" y="158"/>
                  <a:pt x="12" y="165"/>
                </a:cubicBezTo>
                <a:cubicBezTo>
                  <a:pt x="5" y="174"/>
                  <a:pt x="0" y="186"/>
                  <a:pt x="0" y="198"/>
                </a:cubicBezTo>
                <a:cubicBezTo>
                  <a:pt x="0" y="266"/>
                  <a:pt x="0" y="266"/>
                  <a:pt x="0" y="266"/>
                </a:cubicBezTo>
                <a:cubicBezTo>
                  <a:pt x="0" y="276"/>
                  <a:pt x="7" y="284"/>
                  <a:pt x="17" y="284"/>
                </a:cubicBezTo>
                <a:cubicBezTo>
                  <a:pt x="128" y="284"/>
                  <a:pt x="128" y="284"/>
                  <a:pt x="128" y="284"/>
                </a:cubicBezTo>
                <a:cubicBezTo>
                  <a:pt x="128" y="288"/>
                  <a:pt x="128" y="288"/>
                  <a:pt x="128" y="288"/>
                </a:cubicBezTo>
                <a:cubicBezTo>
                  <a:pt x="128" y="300"/>
                  <a:pt x="136" y="310"/>
                  <a:pt x="148" y="310"/>
                </a:cubicBezTo>
                <a:cubicBezTo>
                  <a:pt x="314" y="310"/>
                  <a:pt x="314" y="310"/>
                  <a:pt x="314" y="310"/>
                </a:cubicBezTo>
                <a:cubicBezTo>
                  <a:pt x="326" y="310"/>
                  <a:pt x="334" y="300"/>
                  <a:pt x="334" y="288"/>
                </a:cubicBezTo>
                <a:cubicBezTo>
                  <a:pt x="334" y="284"/>
                  <a:pt x="334" y="284"/>
                  <a:pt x="334" y="284"/>
                </a:cubicBezTo>
                <a:cubicBezTo>
                  <a:pt x="444" y="284"/>
                  <a:pt x="444" y="284"/>
                  <a:pt x="444" y="284"/>
                </a:cubicBezTo>
                <a:cubicBezTo>
                  <a:pt x="454" y="284"/>
                  <a:pt x="461" y="276"/>
                  <a:pt x="461" y="266"/>
                </a:cubicBezTo>
                <a:cubicBezTo>
                  <a:pt x="461" y="198"/>
                  <a:pt x="461" y="198"/>
                  <a:pt x="461" y="198"/>
                </a:cubicBezTo>
                <a:cubicBezTo>
                  <a:pt x="461" y="186"/>
                  <a:pt x="456" y="174"/>
                  <a:pt x="449" y="165"/>
                </a:cubicBezTo>
                <a:close/>
                <a:moveTo>
                  <a:pt x="79" y="65"/>
                </a:moveTo>
                <a:cubicBezTo>
                  <a:pt x="86" y="65"/>
                  <a:pt x="92" y="67"/>
                  <a:pt x="98" y="70"/>
                </a:cubicBezTo>
                <a:cubicBezTo>
                  <a:pt x="108" y="74"/>
                  <a:pt x="116" y="82"/>
                  <a:pt x="120" y="92"/>
                </a:cubicBezTo>
                <a:cubicBezTo>
                  <a:pt x="123" y="97"/>
                  <a:pt x="125" y="104"/>
                  <a:pt x="125" y="111"/>
                </a:cubicBezTo>
                <a:cubicBezTo>
                  <a:pt x="125" y="125"/>
                  <a:pt x="118" y="137"/>
                  <a:pt x="109" y="146"/>
                </a:cubicBezTo>
                <a:cubicBezTo>
                  <a:pt x="108" y="146"/>
                  <a:pt x="107" y="147"/>
                  <a:pt x="106" y="147"/>
                </a:cubicBezTo>
                <a:cubicBezTo>
                  <a:pt x="106" y="148"/>
                  <a:pt x="106" y="148"/>
                  <a:pt x="105" y="148"/>
                </a:cubicBezTo>
                <a:cubicBezTo>
                  <a:pt x="105" y="149"/>
                  <a:pt x="104" y="149"/>
                  <a:pt x="103" y="150"/>
                </a:cubicBezTo>
                <a:cubicBezTo>
                  <a:pt x="103" y="150"/>
                  <a:pt x="102" y="150"/>
                  <a:pt x="102" y="151"/>
                </a:cubicBezTo>
                <a:cubicBezTo>
                  <a:pt x="101" y="151"/>
                  <a:pt x="100" y="151"/>
                  <a:pt x="100" y="152"/>
                </a:cubicBezTo>
                <a:cubicBezTo>
                  <a:pt x="99" y="152"/>
                  <a:pt x="98" y="152"/>
                  <a:pt x="98" y="153"/>
                </a:cubicBezTo>
                <a:cubicBezTo>
                  <a:pt x="97" y="153"/>
                  <a:pt x="97" y="153"/>
                  <a:pt x="96" y="153"/>
                </a:cubicBezTo>
                <a:cubicBezTo>
                  <a:pt x="95" y="154"/>
                  <a:pt x="94" y="154"/>
                  <a:pt x="94" y="154"/>
                </a:cubicBezTo>
                <a:cubicBezTo>
                  <a:pt x="93" y="154"/>
                  <a:pt x="92" y="155"/>
                  <a:pt x="92" y="155"/>
                </a:cubicBezTo>
                <a:cubicBezTo>
                  <a:pt x="91" y="155"/>
                  <a:pt x="90" y="155"/>
                  <a:pt x="89" y="156"/>
                </a:cubicBezTo>
                <a:cubicBezTo>
                  <a:pt x="89" y="156"/>
                  <a:pt x="88" y="156"/>
                  <a:pt x="88" y="156"/>
                </a:cubicBezTo>
                <a:cubicBezTo>
                  <a:pt x="87" y="156"/>
                  <a:pt x="86" y="156"/>
                  <a:pt x="84" y="156"/>
                </a:cubicBezTo>
                <a:cubicBezTo>
                  <a:pt x="84" y="156"/>
                  <a:pt x="84" y="156"/>
                  <a:pt x="83" y="156"/>
                </a:cubicBezTo>
                <a:cubicBezTo>
                  <a:pt x="82" y="157"/>
                  <a:pt x="80" y="157"/>
                  <a:pt x="79" y="157"/>
                </a:cubicBezTo>
                <a:cubicBezTo>
                  <a:pt x="77" y="157"/>
                  <a:pt x="76" y="157"/>
                  <a:pt x="74" y="156"/>
                </a:cubicBezTo>
                <a:cubicBezTo>
                  <a:pt x="74" y="156"/>
                  <a:pt x="74" y="156"/>
                  <a:pt x="73" y="156"/>
                </a:cubicBezTo>
                <a:cubicBezTo>
                  <a:pt x="72" y="156"/>
                  <a:pt x="71" y="156"/>
                  <a:pt x="70" y="156"/>
                </a:cubicBezTo>
                <a:cubicBezTo>
                  <a:pt x="69" y="156"/>
                  <a:pt x="69" y="156"/>
                  <a:pt x="69" y="156"/>
                </a:cubicBezTo>
                <a:cubicBezTo>
                  <a:pt x="68" y="155"/>
                  <a:pt x="67" y="155"/>
                  <a:pt x="66" y="155"/>
                </a:cubicBezTo>
                <a:cubicBezTo>
                  <a:pt x="65" y="155"/>
                  <a:pt x="65" y="154"/>
                  <a:pt x="64" y="154"/>
                </a:cubicBezTo>
                <a:cubicBezTo>
                  <a:pt x="63" y="154"/>
                  <a:pt x="63" y="154"/>
                  <a:pt x="62" y="153"/>
                </a:cubicBezTo>
                <a:cubicBezTo>
                  <a:pt x="61" y="153"/>
                  <a:pt x="61" y="153"/>
                  <a:pt x="60" y="153"/>
                </a:cubicBezTo>
                <a:cubicBezTo>
                  <a:pt x="59" y="152"/>
                  <a:pt x="59" y="152"/>
                  <a:pt x="58" y="152"/>
                </a:cubicBezTo>
                <a:cubicBezTo>
                  <a:pt x="57" y="151"/>
                  <a:pt x="57" y="151"/>
                  <a:pt x="56" y="151"/>
                </a:cubicBezTo>
                <a:cubicBezTo>
                  <a:pt x="56" y="150"/>
                  <a:pt x="55" y="150"/>
                  <a:pt x="55" y="150"/>
                </a:cubicBezTo>
                <a:cubicBezTo>
                  <a:pt x="54" y="149"/>
                  <a:pt x="53" y="149"/>
                  <a:pt x="52" y="148"/>
                </a:cubicBezTo>
                <a:cubicBezTo>
                  <a:pt x="52" y="148"/>
                  <a:pt x="52" y="148"/>
                  <a:pt x="51" y="147"/>
                </a:cubicBezTo>
                <a:cubicBezTo>
                  <a:pt x="51" y="147"/>
                  <a:pt x="50" y="146"/>
                  <a:pt x="49" y="146"/>
                </a:cubicBezTo>
                <a:cubicBezTo>
                  <a:pt x="39" y="137"/>
                  <a:pt x="33" y="125"/>
                  <a:pt x="33" y="111"/>
                </a:cubicBezTo>
                <a:cubicBezTo>
                  <a:pt x="33" y="86"/>
                  <a:pt x="54" y="65"/>
                  <a:pt x="79" y="65"/>
                </a:cubicBezTo>
                <a:close/>
                <a:moveTo>
                  <a:pt x="129" y="189"/>
                </a:moveTo>
                <a:cubicBezTo>
                  <a:pt x="128" y="190"/>
                  <a:pt x="128" y="191"/>
                  <a:pt x="128" y="192"/>
                </a:cubicBezTo>
                <a:cubicBezTo>
                  <a:pt x="128" y="194"/>
                  <a:pt x="128" y="195"/>
                  <a:pt x="128" y="196"/>
                </a:cubicBezTo>
                <a:cubicBezTo>
                  <a:pt x="128" y="196"/>
                  <a:pt x="128" y="196"/>
                  <a:pt x="128" y="196"/>
                </a:cubicBezTo>
                <a:cubicBezTo>
                  <a:pt x="128" y="268"/>
                  <a:pt x="128" y="268"/>
                  <a:pt x="128" y="268"/>
                </a:cubicBezTo>
                <a:cubicBezTo>
                  <a:pt x="43" y="268"/>
                  <a:pt x="43" y="268"/>
                  <a:pt x="43" y="268"/>
                </a:cubicBezTo>
                <a:cubicBezTo>
                  <a:pt x="43" y="206"/>
                  <a:pt x="43" y="206"/>
                  <a:pt x="43" y="206"/>
                </a:cubicBezTo>
                <a:cubicBezTo>
                  <a:pt x="43" y="202"/>
                  <a:pt x="39" y="198"/>
                  <a:pt x="35" y="198"/>
                </a:cubicBezTo>
                <a:cubicBezTo>
                  <a:pt x="31" y="198"/>
                  <a:pt x="27" y="202"/>
                  <a:pt x="27" y="206"/>
                </a:cubicBezTo>
                <a:cubicBezTo>
                  <a:pt x="27" y="268"/>
                  <a:pt x="27" y="268"/>
                  <a:pt x="27" y="268"/>
                </a:cubicBezTo>
                <a:cubicBezTo>
                  <a:pt x="17" y="268"/>
                  <a:pt x="17" y="268"/>
                  <a:pt x="17" y="268"/>
                </a:cubicBezTo>
                <a:cubicBezTo>
                  <a:pt x="17" y="268"/>
                  <a:pt x="17" y="268"/>
                  <a:pt x="17" y="268"/>
                </a:cubicBezTo>
                <a:cubicBezTo>
                  <a:pt x="16" y="268"/>
                  <a:pt x="16" y="267"/>
                  <a:pt x="16" y="266"/>
                </a:cubicBezTo>
                <a:cubicBezTo>
                  <a:pt x="16" y="198"/>
                  <a:pt x="16" y="198"/>
                  <a:pt x="16" y="198"/>
                </a:cubicBezTo>
                <a:cubicBezTo>
                  <a:pt x="16" y="191"/>
                  <a:pt x="19" y="182"/>
                  <a:pt x="25" y="174"/>
                </a:cubicBezTo>
                <a:cubicBezTo>
                  <a:pt x="30" y="168"/>
                  <a:pt x="36" y="163"/>
                  <a:pt x="42" y="160"/>
                </a:cubicBezTo>
                <a:cubicBezTo>
                  <a:pt x="42" y="161"/>
                  <a:pt x="42" y="161"/>
                  <a:pt x="43" y="161"/>
                </a:cubicBezTo>
                <a:cubicBezTo>
                  <a:pt x="44" y="162"/>
                  <a:pt x="45" y="162"/>
                  <a:pt x="46" y="163"/>
                </a:cubicBezTo>
                <a:cubicBezTo>
                  <a:pt x="46" y="163"/>
                  <a:pt x="47" y="164"/>
                  <a:pt x="47" y="164"/>
                </a:cubicBezTo>
                <a:cubicBezTo>
                  <a:pt x="48" y="164"/>
                  <a:pt x="49" y="165"/>
                  <a:pt x="50" y="166"/>
                </a:cubicBezTo>
                <a:cubicBezTo>
                  <a:pt x="50" y="166"/>
                  <a:pt x="51" y="166"/>
                  <a:pt x="51" y="166"/>
                </a:cubicBezTo>
                <a:cubicBezTo>
                  <a:pt x="53" y="167"/>
                  <a:pt x="55" y="168"/>
                  <a:pt x="57" y="169"/>
                </a:cubicBezTo>
                <a:cubicBezTo>
                  <a:pt x="58" y="169"/>
                  <a:pt x="59" y="169"/>
                  <a:pt x="60" y="170"/>
                </a:cubicBezTo>
                <a:cubicBezTo>
                  <a:pt x="60" y="170"/>
                  <a:pt x="61" y="170"/>
                  <a:pt x="62" y="170"/>
                </a:cubicBezTo>
                <a:cubicBezTo>
                  <a:pt x="63" y="171"/>
                  <a:pt x="64" y="171"/>
                  <a:pt x="65" y="171"/>
                </a:cubicBezTo>
                <a:cubicBezTo>
                  <a:pt x="66" y="171"/>
                  <a:pt x="67" y="171"/>
                  <a:pt x="67" y="172"/>
                </a:cubicBezTo>
                <a:cubicBezTo>
                  <a:pt x="69" y="172"/>
                  <a:pt x="70" y="172"/>
                  <a:pt x="71" y="172"/>
                </a:cubicBezTo>
                <a:cubicBezTo>
                  <a:pt x="72" y="172"/>
                  <a:pt x="72" y="172"/>
                  <a:pt x="73" y="172"/>
                </a:cubicBezTo>
                <a:cubicBezTo>
                  <a:pt x="75" y="173"/>
                  <a:pt x="77" y="173"/>
                  <a:pt x="79" y="173"/>
                </a:cubicBezTo>
                <a:cubicBezTo>
                  <a:pt x="81" y="173"/>
                  <a:pt x="83" y="173"/>
                  <a:pt x="85" y="172"/>
                </a:cubicBezTo>
                <a:cubicBezTo>
                  <a:pt x="85" y="172"/>
                  <a:pt x="86" y="172"/>
                  <a:pt x="86" y="172"/>
                </a:cubicBezTo>
                <a:cubicBezTo>
                  <a:pt x="88" y="172"/>
                  <a:pt x="89" y="172"/>
                  <a:pt x="90" y="172"/>
                </a:cubicBezTo>
                <a:cubicBezTo>
                  <a:pt x="91" y="171"/>
                  <a:pt x="92" y="171"/>
                  <a:pt x="92" y="171"/>
                </a:cubicBezTo>
                <a:cubicBezTo>
                  <a:pt x="94" y="171"/>
                  <a:pt x="95" y="171"/>
                  <a:pt x="96" y="170"/>
                </a:cubicBezTo>
                <a:cubicBezTo>
                  <a:pt x="96" y="170"/>
                  <a:pt x="97" y="170"/>
                  <a:pt x="98" y="170"/>
                </a:cubicBezTo>
                <a:cubicBezTo>
                  <a:pt x="99" y="169"/>
                  <a:pt x="100" y="169"/>
                  <a:pt x="101" y="169"/>
                </a:cubicBezTo>
                <a:cubicBezTo>
                  <a:pt x="103" y="168"/>
                  <a:pt x="105" y="167"/>
                  <a:pt x="107" y="166"/>
                </a:cubicBezTo>
                <a:cubicBezTo>
                  <a:pt x="107" y="166"/>
                  <a:pt x="108" y="166"/>
                  <a:pt x="108" y="166"/>
                </a:cubicBezTo>
                <a:cubicBezTo>
                  <a:pt x="109" y="165"/>
                  <a:pt x="110" y="164"/>
                  <a:pt x="111" y="164"/>
                </a:cubicBezTo>
                <a:cubicBezTo>
                  <a:pt x="111" y="164"/>
                  <a:pt x="112" y="163"/>
                  <a:pt x="112" y="163"/>
                </a:cubicBezTo>
                <a:cubicBezTo>
                  <a:pt x="113" y="162"/>
                  <a:pt x="114" y="162"/>
                  <a:pt x="115" y="161"/>
                </a:cubicBezTo>
                <a:cubicBezTo>
                  <a:pt x="115" y="161"/>
                  <a:pt x="116" y="161"/>
                  <a:pt x="116" y="160"/>
                </a:cubicBezTo>
                <a:cubicBezTo>
                  <a:pt x="122" y="163"/>
                  <a:pt x="128" y="168"/>
                  <a:pt x="133" y="174"/>
                </a:cubicBezTo>
                <a:cubicBezTo>
                  <a:pt x="131" y="179"/>
                  <a:pt x="129" y="184"/>
                  <a:pt x="129" y="189"/>
                </a:cubicBezTo>
                <a:close/>
                <a:moveTo>
                  <a:pt x="318" y="288"/>
                </a:moveTo>
                <a:cubicBezTo>
                  <a:pt x="318" y="292"/>
                  <a:pt x="316" y="294"/>
                  <a:pt x="314" y="294"/>
                </a:cubicBezTo>
                <a:cubicBezTo>
                  <a:pt x="298" y="294"/>
                  <a:pt x="298" y="294"/>
                  <a:pt x="298" y="294"/>
                </a:cubicBezTo>
                <a:cubicBezTo>
                  <a:pt x="298" y="196"/>
                  <a:pt x="298" y="196"/>
                  <a:pt x="298" y="196"/>
                </a:cubicBezTo>
                <a:cubicBezTo>
                  <a:pt x="298" y="191"/>
                  <a:pt x="294" y="188"/>
                  <a:pt x="290" y="188"/>
                </a:cubicBezTo>
                <a:cubicBezTo>
                  <a:pt x="285" y="188"/>
                  <a:pt x="282" y="191"/>
                  <a:pt x="282" y="196"/>
                </a:cubicBezTo>
                <a:cubicBezTo>
                  <a:pt x="282" y="294"/>
                  <a:pt x="282" y="294"/>
                  <a:pt x="282" y="294"/>
                </a:cubicBezTo>
                <a:cubicBezTo>
                  <a:pt x="180" y="294"/>
                  <a:pt x="180" y="294"/>
                  <a:pt x="180" y="294"/>
                </a:cubicBezTo>
                <a:cubicBezTo>
                  <a:pt x="180" y="196"/>
                  <a:pt x="180" y="196"/>
                  <a:pt x="180" y="196"/>
                </a:cubicBezTo>
                <a:cubicBezTo>
                  <a:pt x="180" y="191"/>
                  <a:pt x="177" y="188"/>
                  <a:pt x="172" y="188"/>
                </a:cubicBezTo>
                <a:cubicBezTo>
                  <a:pt x="168" y="188"/>
                  <a:pt x="164" y="191"/>
                  <a:pt x="164" y="196"/>
                </a:cubicBezTo>
                <a:cubicBezTo>
                  <a:pt x="164" y="294"/>
                  <a:pt x="164" y="294"/>
                  <a:pt x="164" y="294"/>
                </a:cubicBezTo>
                <a:cubicBezTo>
                  <a:pt x="148" y="294"/>
                  <a:pt x="148" y="294"/>
                  <a:pt x="148" y="294"/>
                </a:cubicBezTo>
                <a:cubicBezTo>
                  <a:pt x="147" y="294"/>
                  <a:pt x="144" y="292"/>
                  <a:pt x="144" y="288"/>
                </a:cubicBezTo>
                <a:cubicBezTo>
                  <a:pt x="144" y="276"/>
                  <a:pt x="144" y="276"/>
                  <a:pt x="144" y="276"/>
                </a:cubicBezTo>
                <a:cubicBezTo>
                  <a:pt x="144" y="276"/>
                  <a:pt x="144" y="276"/>
                  <a:pt x="144" y="276"/>
                </a:cubicBezTo>
                <a:cubicBezTo>
                  <a:pt x="144" y="196"/>
                  <a:pt x="144" y="196"/>
                  <a:pt x="144" y="196"/>
                </a:cubicBezTo>
                <a:cubicBezTo>
                  <a:pt x="144" y="196"/>
                  <a:pt x="144" y="196"/>
                  <a:pt x="144" y="196"/>
                </a:cubicBezTo>
                <a:cubicBezTo>
                  <a:pt x="144" y="195"/>
                  <a:pt x="144" y="193"/>
                  <a:pt x="144" y="192"/>
                </a:cubicBezTo>
                <a:cubicBezTo>
                  <a:pt x="144" y="192"/>
                  <a:pt x="144" y="191"/>
                  <a:pt x="145" y="191"/>
                </a:cubicBezTo>
                <a:cubicBezTo>
                  <a:pt x="145" y="190"/>
                  <a:pt x="145" y="188"/>
                  <a:pt x="145" y="187"/>
                </a:cubicBezTo>
                <a:cubicBezTo>
                  <a:pt x="145" y="187"/>
                  <a:pt x="145" y="187"/>
                  <a:pt x="146" y="186"/>
                </a:cubicBezTo>
                <a:cubicBezTo>
                  <a:pt x="146" y="185"/>
                  <a:pt x="146" y="184"/>
                  <a:pt x="147" y="182"/>
                </a:cubicBezTo>
                <a:cubicBezTo>
                  <a:pt x="147" y="182"/>
                  <a:pt x="147" y="182"/>
                  <a:pt x="147" y="181"/>
                </a:cubicBezTo>
                <a:cubicBezTo>
                  <a:pt x="148" y="180"/>
                  <a:pt x="148" y="178"/>
                  <a:pt x="149" y="177"/>
                </a:cubicBezTo>
                <a:cubicBezTo>
                  <a:pt x="149" y="177"/>
                  <a:pt x="149" y="177"/>
                  <a:pt x="149" y="177"/>
                </a:cubicBezTo>
                <a:cubicBezTo>
                  <a:pt x="151" y="172"/>
                  <a:pt x="154" y="167"/>
                  <a:pt x="157" y="163"/>
                </a:cubicBezTo>
                <a:cubicBezTo>
                  <a:pt x="164" y="154"/>
                  <a:pt x="173" y="147"/>
                  <a:pt x="182" y="144"/>
                </a:cubicBezTo>
                <a:cubicBezTo>
                  <a:pt x="195" y="154"/>
                  <a:pt x="212" y="160"/>
                  <a:pt x="231" y="160"/>
                </a:cubicBezTo>
                <a:cubicBezTo>
                  <a:pt x="250" y="160"/>
                  <a:pt x="267" y="154"/>
                  <a:pt x="280" y="143"/>
                </a:cubicBezTo>
                <a:cubicBezTo>
                  <a:pt x="289" y="147"/>
                  <a:pt x="298" y="154"/>
                  <a:pt x="305" y="163"/>
                </a:cubicBezTo>
                <a:cubicBezTo>
                  <a:pt x="308" y="167"/>
                  <a:pt x="311" y="172"/>
                  <a:pt x="313" y="176"/>
                </a:cubicBezTo>
                <a:cubicBezTo>
                  <a:pt x="314" y="178"/>
                  <a:pt x="314" y="179"/>
                  <a:pt x="315" y="181"/>
                </a:cubicBezTo>
                <a:cubicBezTo>
                  <a:pt x="315" y="181"/>
                  <a:pt x="315" y="182"/>
                  <a:pt x="316" y="182"/>
                </a:cubicBezTo>
                <a:cubicBezTo>
                  <a:pt x="316" y="183"/>
                  <a:pt x="316" y="184"/>
                  <a:pt x="317" y="186"/>
                </a:cubicBezTo>
                <a:cubicBezTo>
                  <a:pt x="317" y="186"/>
                  <a:pt x="317" y="187"/>
                  <a:pt x="317" y="187"/>
                </a:cubicBezTo>
                <a:cubicBezTo>
                  <a:pt x="317" y="188"/>
                  <a:pt x="318" y="190"/>
                  <a:pt x="318" y="191"/>
                </a:cubicBezTo>
                <a:cubicBezTo>
                  <a:pt x="318" y="191"/>
                  <a:pt x="318" y="191"/>
                  <a:pt x="318" y="192"/>
                </a:cubicBezTo>
                <a:cubicBezTo>
                  <a:pt x="318" y="193"/>
                  <a:pt x="318" y="195"/>
                  <a:pt x="318" y="196"/>
                </a:cubicBezTo>
                <a:cubicBezTo>
                  <a:pt x="318" y="276"/>
                  <a:pt x="318" y="276"/>
                  <a:pt x="318" y="276"/>
                </a:cubicBezTo>
                <a:cubicBezTo>
                  <a:pt x="318" y="276"/>
                  <a:pt x="318" y="276"/>
                  <a:pt x="318" y="276"/>
                </a:cubicBezTo>
                <a:lnTo>
                  <a:pt x="318" y="288"/>
                </a:lnTo>
                <a:close/>
                <a:moveTo>
                  <a:pt x="382" y="65"/>
                </a:moveTo>
                <a:cubicBezTo>
                  <a:pt x="389" y="65"/>
                  <a:pt x="396" y="67"/>
                  <a:pt x="402" y="70"/>
                </a:cubicBezTo>
                <a:cubicBezTo>
                  <a:pt x="412" y="74"/>
                  <a:pt x="419" y="82"/>
                  <a:pt x="424" y="92"/>
                </a:cubicBezTo>
                <a:cubicBezTo>
                  <a:pt x="427" y="97"/>
                  <a:pt x="428" y="104"/>
                  <a:pt x="428" y="111"/>
                </a:cubicBezTo>
                <a:cubicBezTo>
                  <a:pt x="428" y="125"/>
                  <a:pt x="422" y="137"/>
                  <a:pt x="412" y="146"/>
                </a:cubicBezTo>
                <a:cubicBezTo>
                  <a:pt x="411" y="146"/>
                  <a:pt x="411" y="147"/>
                  <a:pt x="410" y="147"/>
                </a:cubicBezTo>
                <a:cubicBezTo>
                  <a:pt x="410" y="148"/>
                  <a:pt x="409" y="148"/>
                  <a:pt x="409" y="148"/>
                </a:cubicBezTo>
                <a:cubicBezTo>
                  <a:pt x="408" y="149"/>
                  <a:pt x="407" y="149"/>
                  <a:pt x="407" y="150"/>
                </a:cubicBezTo>
                <a:cubicBezTo>
                  <a:pt x="406" y="150"/>
                  <a:pt x="406" y="150"/>
                  <a:pt x="405" y="151"/>
                </a:cubicBezTo>
                <a:cubicBezTo>
                  <a:pt x="405" y="151"/>
                  <a:pt x="404" y="151"/>
                  <a:pt x="403" y="152"/>
                </a:cubicBezTo>
                <a:cubicBezTo>
                  <a:pt x="403" y="152"/>
                  <a:pt x="402" y="152"/>
                  <a:pt x="401" y="153"/>
                </a:cubicBezTo>
                <a:cubicBezTo>
                  <a:pt x="401" y="153"/>
                  <a:pt x="400" y="153"/>
                  <a:pt x="399" y="153"/>
                </a:cubicBezTo>
                <a:cubicBezTo>
                  <a:pt x="399" y="154"/>
                  <a:pt x="398" y="154"/>
                  <a:pt x="397" y="154"/>
                </a:cubicBezTo>
                <a:cubicBezTo>
                  <a:pt x="397" y="154"/>
                  <a:pt x="396" y="155"/>
                  <a:pt x="396" y="155"/>
                </a:cubicBezTo>
                <a:cubicBezTo>
                  <a:pt x="395" y="155"/>
                  <a:pt x="394" y="155"/>
                  <a:pt x="393" y="156"/>
                </a:cubicBezTo>
                <a:cubicBezTo>
                  <a:pt x="392" y="156"/>
                  <a:pt x="392" y="156"/>
                  <a:pt x="391" y="156"/>
                </a:cubicBezTo>
                <a:cubicBezTo>
                  <a:pt x="390" y="156"/>
                  <a:pt x="389" y="156"/>
                  <a:pt x="388" y="156"/>
                </a:cubicBezTo>
                <a:cubicBezTo>
                  <a:pt x="388" y="156"/>
                  <a:pt x="387" y="156"/>
                  <a:pt x="387" y="156"/>
                </a:cubicBezTo>
                <a:cubicBezTo>
                  <a:pt x="385" y="157"/>
                  <a:pt x="384" y="157"/>
                  <a:pt x="382" y="157"/>
                </a:cubicBezTo>
                <a:cubicBezTo>
                  <a:pt x="382" y="157"/>
                  <a:pt x="382" y="157"/>
                  <a:pt x="382" y="157"/>
                </a:cubicBezTo>
                <a:cubicBezTo>
                  <a:pt x="381" y="157"/>
                  <a:pt x="379" y="157"/>
                  <a:pt x="378" y="156"/>
                </a:cubicBezTo>
                <a:cubicBezTo>
                  <a:pt x="378" y="156"/>
                  <a:pt x="377" y="156"/>
                  <a:pt x="377" y="156"/>
                </a:cubicBezTo>
                <a:cubicBezTo>
                  <a:pt x="376" y="156"/>
                  <a:pt x="375" y="156"/>
                  <a:pt x="374" y="156"/>
                </a:cubicBezTo>
                <a:cubicBezTo>
                  <a:pt x="373" y="156"/>
                  <a:pt x="373" y="156"/>
                  <a:pt x="372" y="155"/>
                </a:cubicBezTo>
                <a:cubicBezTo>
                  <a:pt x="371" y="155"/>
                  <a:pt x="370" y="155"/>
                  <a:pt x="369" y="155"/>
                </a:cubicBezTo>
                <a:cubicBezTo>
                  <a:pt x="369" y="155"/>
                  <a:pt x="368" y="154"/>
                  <a:pt x="368" y="154"/>
                </a:cubicBezTo>
                <a:cubicBezTo>
                  <a:pt x="367" y="154"/>
                  <a:pt x="366" y="154"/>
                  <a:pt x="365" y="153"/>
                </a:cubicBezTo>
                <a:cubicBezTo>
                  <a:pt x="365" y="153"/>
                  <a:pt x="364" y="153"/>
                  <a:pt x="363" y="153"/>
                </a:cubicBezTo>
                <a:cubicBezTo>
                  <a:pt x="363" y="152"/>
                  <a:pt x="362" y="152"/>
                  <a:pt x="362" y="152"/>
                </a:cubicBezTo>
                <a:cubicBezTo>
                  <a:pt x="361" y="151"/>
                  <a:pt x="360" y="151"/>
                  <a:pt x="360" y="151"/>
                </a:cubicBezTo>
                <a:cubicBezTo>
                  <a:pt x="359" y="150"/>
                  <a:pt x="359" y="150"/>
                  <a:pt x="358" y="150"/>
                </a:cubicBezTo>
                <a:cubicBezTo>
                  <a:pt x="357" y="149"/>
                  <a:pt x="357" y="149"/>
                  <a:pt x="356" y="148"/>
                </a:cubicBezTo>
                <a:cubicBezTo>
                  <a:pt x="356" y="148"/>
                  <a:pt x="355" y="148"/>
                  <a:pt x="355" y="148"/>
                </a:cubicBezTo>
                <a:cubicBezTo>
                  <a:pt x="354" y="147"/>
                  <a:pt x="353" y="146"/>
                  <a:pt x="353" y="146"/>
                </a:cubicBezTo>
                <a:cubicBezTo>
                  <a:pt x="343" y="137"/>
                  <a:pt x="337" y="125"/>
                  <a:pt x="337" y="111"/>
                </a:cubicBezTo>
                <a:cubicBezTo>
                  <a:pt x="337" y="86"/>
                  <a:pt x="357" y="65"/>
                  <a:pt x="382" y="65"/>
                </a:cubicBezTo>
                <a:close/>
                <a:moveTo>
                  <a:pt x="445" y="266"/>
                </a:moveTo>
                <a:cubicBezTo>
                  <a:pt x="445" y="267"/>
                  <a:pt x="445" y="268"/>
                  <a:pt x="445" y="268"/>
                </a:cubicBezTo>
                <a:cubicBezTo>
                  <a:pt x="444" y="268"/>
                  <a:pt x="444" y="268"/>
                  <a:pt x="444" y="268"/>
                </a:cubicBezTo>
                <a:cubicBezTo>
                  <a:pt x="434" y="268"/>
                  <a:pt x="434" y="268"/>
                  <a:pt x="434" y="268"/>
                </a:cubicBezTo>
                <a:cubicBezTo>
                  <a:pt x="434" y="206"/>
                  <a:pt x="434" y="206"/>
                  <a:pt x="434" y="206"/>
                </a:cubicBezTo>
                <a:cubicBezTo>
                  <a:pt x="434" y="202"/>
                  <a:pt x="431" y="198"/>
                  <a:pt x="426" y="198"/>
                </a:cubicBezTo>
                <a:cubicBezTo>
                  <a:pt x="422" y="198"/>
                  <a:pt x="418" y="202"/>
                  <a:pt x="418" y="206"/>
                </a:cubicBezTo>
                <a:cubicBezTo>
                  <a:pt x="418" y="268"/>
                  <a:pt x="418" y="268"/>
                  <a:pt x="418" y="268"/>
                </a:cubicBezTo>
                <a:cubicBezTo>
                  <a:pt x="334" y="268"/>
                  <a:pt x="334" y="268"/>
                  <a:pt x="334" y="268"/>
                </a:cubicBezTo>
                <a:cubicBezTo>
                  <a:pt x="334" y="264"/>
                  <a:pt x="334" y="264"/>
                  <a:pt x="334" y="264"/>
                </a:cubicBezTo>
                <a:cubicBezTo>
                  <a:pt x="334" y="196"/>
                  <a:pt x="334" y="196"/>
                  <a:pt x="334" y="196"/>
                </a:cubicBezTo>
                <a:cubicBezTo>
                  <a:pt x="334" y="196"/>
                  <a:pt x="334" y="196"/>
                  <a:pt x="334" y="196"/>
                </a:cubicBezTo>
                <a:cubicBezTo>
                  <a:pt x="334" y="194"/>
                  <a:pt x="334" y="193"/>
                  <a:pt x="334" y="191"/>
                </a:cubicBezTo>
                <a:cubicBezTo>
                  <a:pt x="334" y="190"/>
                  <a:pt x="334" y="189"/>
                  <a:pt x="333" y="188"/>
                </a:cubicBezTo>
                <a:cubicBezTo>
                  <a:pt x="333" y="187"/>
                  <a:pt x="333" y="186"/>
                  <a:pt x="333" y="185"/>
                </a:cubicBezTo>
                <a:cubicBezTo>
                  <a:pt x="333" y="184"/>
                  <a:pt x="333" y="183"/>
                  <a:pt x="332" y="183"/>
                </a:cubicBezTo>
                <a:cubicBezTo>
                  <a:pt x="332" y="182"/>
                  <a:pt x="332" y="180"/>
                  <a:pt x="331" y="179"/>
                </a:cubicBezTo>
                <a:cubicBezTo>
                  <a:pt x="331" y="179"/>
                  <a:pt x="331" y="178"/>
                  <a:pt x="331" y="178"/>
                </a:cubicBezTo>
                <a:cubicBezTo>
                  <a:pt x="330" y="176"/>
                  <a:pt x="330" y="175"/>
                  <a:pt x="329" y="174"/>
                </a:cubicBezTo>
                <a:cubicBezTo>
                  <a:pt x="329" y="174"/>
                  <a:pt x="329" y="173"/>
                  <a:pt x="329" y="173"/>
                </a:cubicBezTo>
                <a:cubicBezTo>
                  <a:pt x="334" y="168"/>
                  <a:pt x="340" y="163"/>
                  <a:pt x="346" y="160"/>
                </a:cubicBezTo>
                <a:cubicBezTo>
                  <a:pt x="346" y="161"/>
                  <a:pt x="346" y="161"/>
                  <a:pt x="346" y="161"/>
                </a:cubicBezTo>
                <a:cubicBezTo>
                  <a:pt x="347" y="162"/>
                  <a:pt x="348" y="162"/>
                  <a:pt x="349" y="163"/>
                </a:cubicBezTo>
                <a:cubicBezTo>
                  <a:pt x="350" y="163"/>
                  <a:pt x="350" y="164"/>
                  <a:pt x="351" y="164"/>
                </a:cubicBezTo>
                <a:cubicBezTo>
                  <a:pt x="352" y="164"/>
                  <a:pt x="353" y="165"/>
                  <a:pt x="354" y="166"/>
                </a:cubicBezTo>
                <a:cubicBezTo>
                  <a:pt x="354" y="166"/>
                  <a:pt x="355" y="166"/>
                  <a:pt x="355" y="166"/>
                </a:cubicBezTo>
                <a:cubicBezTo>
                  <a:pt x="357" y="167"/>
                  <a:pt x="359" y="168"/>
                  <a:pt x="360" y="169"/>
                </a:cubicBezTo>
                <a:cubicBezTo>
                  <a:pt x="361" y="169"/>
                  <a:pt x="362" y="169"/>
                  <a:pt x="363" y="170"/>
                </a:cubicBezTo>
                <a:cubicBezTo>
                  <a:pt x="364" y="170"/>
                  <a:pt x="365" y="170"/>
                  <a:pt x="366" y="170"/>
                </a:cubicBezTo>
                <a:cubicBezTo>
                  <a:pt x="367" y="171"/>
                  <a:pt x="368" y="171"/>
                  <a:pt x="369" y="171"/>
                </a:cubicBezTo>
                <a:cubicBezTo>
                  <a:pt x="370" y="171"/>
                  <a:pt x="370" y="171"/>
                  <a:pt x="371" y="172"/>
                </a:cubicBezTo>
                <a:cubicBezTo>
                  <a:pt x="372" y="172"/>
                  <a:pt x="374" y="172"/>
                  <a:pt x="375" y="172"/>
                </a:cubicBezTo>
                <a:cubicBezTo>
                  <a:pt x="375" y="172"/>
                  <a:pt x="376" y="172"/>
                  <a:pt x="377" y="172"/>
                </a:cubicBezTo>
                <a:cubicBezTo>
                  <a:pt x="379" y="173"/>
                  <a:pt x="380" y="173"/>
                  <a:pt x="382" y="173"/>
                </a:cubicBezTo>
                <a:cubicBezTo>
                  <a:pt x="382" y="173"/>
                  <a:pt x="382" y="173"/>
                  <a:pt x="382" y="173"/>
                </a:cubicBezTo>
                <a:cubicBezTo>
                  <a:pt x="384" y="173"/>
                  <a:pt x="386" y="173"/>
                  <a:pt x="388" y="172"/>
                </a:cubicBezTo>
                <a:cubicBezTo>
                  <a:pt x="389" y="172"/>
                  <a:pt x="389" y="172"/>
                  <a:pt x="390" y="172"/>
                </a:cubicBezTo>
                <a:cubicBezTo>
                  <a:pt x="391" y="172"/>
                  <a:pt x="393" y="172"/>
                  <a:pt x="394" y="172"/>
                </a:cubicBezTo>
                <a:cubicBezTo>
                  <a:pt x="395" y="171"/>
                  <a:pt x="395" y="171"/>
                  <a:pt x="396" y="171"/>
                </a:cubicBezTo>
                <a:cubicBezTo>
                  <a:pt x="397" y="171"/>
                  <a:pt x="398" y="171"/>
                  <a:pt x="399" y="170"/>
                </a:cubicBezTo>
                <a:cubicBezTo>
                  <a:pt x="400" y="170"/>
                  <a:pt x="401" y="170"/>
                  <a:pt x="402" y="170"/>
                </a:cubicBezTo>
                <a:cubicBezTo>
                  <a:pt x="402" y="169"/>
                  <a:pt x="403" y="169"/>
                  <a:pt x="404" y="169"/>
                </a:cubicBezTo>
                <a:cubicBezTo>
                  <a:pt x="408" y="167"/>
                  <a:pt x="411" y="166"/>
                  <a:pt x="414" y="164"/>
                </a:cubicBezTo>
                <a:cubicBezTo>
                  <a:pt x="415" y="163"/>
                  <a:pt x="415" y="163"/>
                  <a:pt x="416" y="163"/>
                </a:cubicBezTo>
                <a:cubicBezTo>
                  <a:pt x="417" y="162"/>
                  <a:pt x="418" y="162"/>
                  <a:pt x="419" y="161"/>
                </a:cubicBezTo>
                <a:cubicBezTo>
                  <a:pt x="419" y="161"/>
                  <a:pt x="419" y="161"/>
                  <a:pt x="419" y="160"/>
                </a:cubicBezTo>
                <a:cubicBezTo>
                  <a:pt x="425" y="163"/>
                  <a:pt x="431" y="168"/>
                  <a:pt x="436" y="174"/>
                </a:cubicBezTo>
                <a:cubicBezTo>
                  <a:pt x="442" y="182"/>
                  <a:pt x="445" y="191"/>
                  <a:pt x="445" y="198"/>
                </a:cubicBezTo>
                <a:lnTo>
                  <a:pt x="445" y="2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04" tIns="45718" rIns="91404"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5" name="Title 3"/>
          <p:cNvSpPr txBox="1">
            <a:spLocks/>
          </p:cNvSpPr>
          <p:nvPr/>
        </p:nvSpPr>
        <p:spPr bwMode="auto">
          <a:xfrm>
            <a:off x="7047564" y="4348655"/>
            <a:ext cx="2133012" cy="547921"/>
          </a:xfrm>
          <a:prstGeom prst="rect">
            <a:avLst/>
          </a:prstGeom>
          <a:noFill/>
          <a:ln w="9525">
            <a:noFill/>
            <a:miter lim="800000"/>
            <a:headEnd/>
            <a:tailEnd/>
          </a:ln>
        </p:spPr>
        <p:txBody>
          <a:bodyPr lIns="71976" tIns="0" rIns="71976" bIns="0" anchor="ctr"/>
          <a:lstStyle>
            <a:lvl1pPr algn="l" rtl="0" eaLnBrk="1" fontAlgn="base" hangingPunct="1">
              <a:lnSpc>
                <a:spcPct val="75000"/>
              </a:lnSpc>
              <a:spcBef>
                <a:spcPct val="0"/>
              </a:spcBef>
              <a:spcAft>
                <a:spcPct val="0"/>
              </a:spcAft>
              <a:defRPr sz="4400">
                <a:solidFill>
                  <a:schemeClr val="tx1"/>
                </a:solidFill>
                <a:latin typeface="Ericsson Capital TT"/>
                <a:ea typeface="+mj-ea"/>
                <a:cs typeface="+mj-cs"/>
              </a:defRPr>
            </a:lvl1pPr>
            <a:lvl2pPr algn="l" rtl="0" eaLnBrk="1" fontAlgn="base" hangingPunct="1">
              <a:spcBef>
                <a:spcPct val="0"/>
              </a:spcBef>
              <a:spcAft>
                <a:spcPct val="0"/>
              </a:spcAft>
              <a:defRPr sz="3200">
                <a:solidFill>
                  <a:schemeClr val="tx1"/>
                </a:solidFill>
                <a:latin typeface="Ericsson Capital TT" pitchFamily="2" charset="0"/>
              </a:defRPr>
            </a:lvl2pPr>
            <a:lvl3pPr algn="l" rtl="0" eaLnBrk="1" fontAlgn="base" hangingPunct="1">
              <a:spcBef>
                <a:spcPct val="0"/>
              </a:spcBef>
              <a:spcAft>
                <a:spcPct val="0"/>
              </a:spcAft>
              <a:defRPr sz="3200">
                <a:solidFill>
                  <a:schemeClr val="tx1"/>
                </a:solidFill>
                <a:latin typeface="Ericsson Capital TT" pitchFamily="2" charset="0"/>
              </a:defRPr>
            </a:lvl3pPr>
            <a:lvl4pPr algn="l" rtl="0" eaLnBrk="1" fontAlgn="base" hangingPunct="1">
              <a:spcBef>
                <a:spcPct val="0"/>
              </a:spcBef>
              <a:spcAft>
                <a:spcPct val="0"/>
              </a:spcAft>
              <a:defRPr sz="3200">
                <a:solidFill>
                  <a:schemeClr val="tx1"/>
                </a:solidFill>
                <a:latin typeface="Ericsson Capital TT" pitchFamily="2" charset="0"/>
              </a:defRPr>
            </a:lvl4pPr>
            <a:lvl5pPr algn="l" rtl="0" eaLnBrk="1" fontAlgn="base" hangingPunct="1">
              <a:spcBef>
                <a:spcPct val="0"/>
              </a:spcBef>
              <a:spcAft>
                <a:spcPct val="0"/>
              </a:spcAft>
              <a:defRPr sz="3200">
                <a:solidFill>
                  <a:schemeClr val="tx1"/>
                </a:solidFill>
                <a:latin typeface="Ericsson Capital TT" pitchFamily="2" charset="0"/>
              </a:defRPr>
            </a:lvl5pPr>
            <a:lvl6pPr marL="457200" algn="l" rtl="0" eaLnBrk="1" fontAlgn="base" hangingPunct="1">
              <a:spcBef>
                <a:spcPct val="0"/>
              </a:spcBef>
              <a:spcAft>
                <a:spcPct val="0"/>
              </a:spcAft>
              <a:defRPr sz="3200">
                <a:solidFill>
                  <a:schemeClr val="tx1"/>
                </a:solidFill>
                <a:latin typeface="Ericsson Capital TT" pitchFamily="2" charset="0"/>
              </a:defRPr>
            </a:lvl6pPr>
            <a:lvl7pPr marL="914400" algn="l" rtl="0" eaLnBrk="1" fontAlgn="base" hangingPunct="1">
              <a:spcBef>
                <a:spcPct val="0"/>
              </a:spcBef>
              <a:spcAft>
                <a:spcPct val="0"/>
              </a:spcAft>
              <a:defRPr sz="3200">
                <a:solidFill>
                  <a:schemeClr val="tx1"/>
                </a:solidFill>
                <a:latin typeface="Ericsson Capital TT" pitchFamily="2" charset="0"/>
              </a:defRPr>
            </a:lvl7pPr>
            <a:lvl8pPr marL="1371600" algn="l" rtl="0" eaLnBrk="1" fontAlgn="base" hangingPunct="1">
              <a:spcBef>
                <a:spcPct val="0"/>
              </a:spcBef>
              <a:spcAft>
                <a:spcPct val="0"/>
              </a:spcAft>
              <a:defRPr sz="3200">
                <a:solidFill>
                  <a:schemeClr val="tx1"/>
                </a:solidFill>
                <a:latin typeface="Ericsson Capital TT" pitchFamily="2" charset="0"/>
              </a:defRPr>
            </a:lvl8pPr>
            <a:lvl9pPr marL="1828800" algn="l" rtl="0" eaLnBrk="1" fontAlgn="base" hangingPunct="1">
              <a:spcBef>
                <a:spcPct val="0"/>
              </a:spcBef>
              <a:spcAft>
                <a:spcPct val="0"/>
              </a:spcAft>
              <a:defRPr sz="3200">
                <a:solidFill>
                  <a:schemeClr val="tx1"/>
                </a:solidFill>
                <a:latin typeface="Ericsson Capital TT"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mn-lt"/>
                <a:ea typeface="+mj-ea"/>
                <a:cs typeface="+mj-cs"/>
              </a:rPr>
              <a:t>HUMAN MACHINE INTERACTION</a:t>
            </a:r>
          </a:p>
        </p:txBody>
      </p:sp>
      <p:sp>
        <p:nvSpPr>
          <p:cNvPr id="156" name="Title 3"/>
          <p:cNvSpPr txBox="1">
            <a:spLocks/>
          </p:cNvSpPr>
          <p:nvPr/>
        </p:nvSpPr>
        <p:spPr bwMode="auto">
          <a:xfrm>
            <a:off x="7361833" y="3355307"/>
            <a:ext cx="2625725" cy="481013"/>
          </a:xfrm>
          <a:prstGeom prst="rect">
            <a:avLst/>
          </a:prstGeom>
          <a:noFill/>
          <a:ln w="9525">
            <a:noFill/>
            <a:miter lim="800000"/>
            <a:headEnd/>
            <a:tailEnd/>
          </a:ln>
        </p:spPr>
        <p:txBody>
          <a:bodyPr lIns="71976" tIns="0" rIns="71976" bIns="0" anchor="ctr"/>
          <a:lstStyle>
            <a:lvl1pPr algn="l" rtl="0" eaLnBrk="1" fontAlgn="base" hangingPunct="1">
              <a:lnSpc>
                <a:spcPct val="75000"/>
              </a:lnSpc>
              <a:spcBef>
                <a:spcPct val="0"/>
              </a:spcBef>
              <a:spcAft>
                <a:spcPct val="0"/>
              </a:spcAft>
              <a:defRPr sz="4400">
                <a:solidFill>
                  <a:schemeClr val="tx1"/>
                </a:solidFill>
                <a:latin typeface="Ericsson Capital TT"/>
                <a:ea typeface="+mj-ea"/>
                <a:cs typeface="+mj-cs"/>
              </a:defRPr>
            </a:lvl1pPr>
            <a:lvl2pPr algn="l" rtl="0" eaLnBrk="1" fontAlgn="base" hangingPunct="1">
              <a:spcBef>
                <a:spcPct val="0"/>
              </a:spcBef>
              <a:spcAft>
                <a:spcPct val="0"/>
              </a:spcAft>
              <a:defRPr sz="3200">
                <a:solidFill>
                  <a:schemeClr val="tx1"/>
                </a:solidFill>
                <a:latin typeface="Ericsson Capital TT" pitchFamily="2" charset="0"/>
              </a:defRPr>
            </a:lvl2pPr>
            <a:lvl3pPr algn="l" rtl="0" eaLnBrk="1" fontAlgn="base" hangingPunct="1">
              <a:spcBef>
                <a:spcPct val="0"/>
              </a:spcBef>
              <a:spcAft>
                <a:spcPct val="0"/>
              </a:spcAft>
              <a:defRPr sz="3200">
                <a:solidFill>
                  <a:schemeClr val="tx1"/>
                </a:solidFill>
                <a:latin typeface="Ericsson Capital TT" pitchFamily="2" charset="0"/>
              </a:defRPr>
            </a:lvl3pPr>
            <a:lvl4pPr algn="l" rtl="0" eaLnBrk="1" fontAlgn="base" hangingPunct="1">
              <a:spcBef>
                <a:spcPct val="0"/>
              </a:spcBef>
              <a:spcAft>
                <a:spcPct val="0"/>
              </a:spcAft>
              <a:defRPr sz="3200">
                <a:solidFill>
                  <a:schemeClr val="tx1"/>
                </a:solidFill>
                <a:latin typeface="Ericsson Capital TT" pitchFamily="2" charset="0"/>
              </a:defRPr>
            </a:lvl4pPr>
            <a:lvl5pPr algn="l" rtl="0" eaLnBrk="1" fontAlgn="base" hangingPunct="1">
              <a:spcBef>
                <a:spcPct val="0"/>
              </a:spcBef>
              <a:spcAft>
                <a:spcPct val="0"/>
              </a:spcAft>
              <a:defRPr sz="3200">
                <a:solidFill>
                  <a:schemeClr val="tx1"/>
                </a:solidFill>
                <a:latin typeface="Ericsson Capital TT" pitchFamily="2" charset="0"/>
              </a:defRPr>
            </a:lvl5pPr>
            <a:lvl6pPr marL="457200" algn="l" rtl="0" eaLnBrk="1" fontAlgn="base" hangingPunct="1">
              <a:spcBef>
                <a:spcPct val="0"/>
              </a:spcBef>
              <a:spcAft>
                <a:spcPct val="0"/>
              </a:spcAft>
              <a:defRPr sz="3200">
                <a:solidFill>
                  <a:schemeClr val="tx1"/>
                </a:solidFill>
                <a:latin typeface="Ericsson Capital TT" pitchFamily="2" charset="0"/>
              </a:defRPr>
            </a:lvl6pPr>
            <a:lvl7pPr marL="914400" algn="l" rtl="0" eaLnBrk="1" fontAlgn="base" hangingPunct="1">
              <a:spcBef>
                <a:spcPct val="0"/>
              </a:spcBef>
              <a:spcAft>
                <a:spcPct val="0"/>
              </a:spcAft>
              <a:defRPr sz="3200">
                <a:solidFill>
                  <a:schemeClr val="tx1"/>
                </a:solidFill>
                <a:latin typeface="Ericsson Capital TT" pitchFamily="2" charset="0"/>
              </a:defRPr>
            </a:lvl7pPr>
            <a:lvl8pPr marL="1371600" algn="l" rtl="0" eaLnBrk="1" fontAlgn="base" hangingPunct="1">
              <a:spcBef>
                <a:spcPct val="0"/>
              </a:spcBef>
              <a:spcAft>
                <a:spcPct val="0"/>
              </a:spcAft>
              <a:defRPr sz="3200">
                <a:solidFill>
                  <a:schemeClr val="tx1"/>
                </a:solidFill>
                <a:latin typeface="Ericsson Capital TT" pitchFamily="2" charset="0"/>
              </a:defRPr>
            </a:lvl8pPr>
            <a:lvl9pPr marL="1828800" algn="l" rtl="0" eaLnBrk="1" fontAlgn="base" hangingPunct="1">
              <a:spcBef>
                <a:spcPct val="0"/>
              </a:spcBef>
              <a:spcAft>
                <a:spcPct val="0"/>
              </a:spcAft>
              <a:defRPr sz="3200">
                <a:solidFill>
                  <a:schemeClr val="tx1"/>
                </a:solidFill>
                <a:latin typeface="Ericsson Capital TT"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mn-lt"/>
                <a:ea typeface="+mj-ea"/>
                <a:cs typeface="+mj-cs"/>
              </a:rPr>
              <a:t>CRITICAL CONTROL</a:t>
            </a:r>
            <a:br>
              <a:rPr kumimoji="0" lang="en-US" sz="1600" b="0" i="0" u="none" strike="noStrike" kern="0" cap="none" spc="0" normalizeH="0" baseline="0" noProof="0" dirty="0">
                <a:ln>
                  <a:noFill/>
                </a:ln>
                <a:solidFill>
                  <a:srgbClr val="FFFFFF"/>
                </a:solidFill>
                <a:effectLst/>
                <a:uLnTx/>
                <a:uFillTx/>
                <a:latin typeface="+mn-lt"/>
                <a:ea typeface="+mj-ea"/>
                <a:cs typeface="+mj-cs"/>
              </a:rPr>
            </a:br>
            <a:r>
              <a:rPr kumimoji="0" lang="en-US" sz="1600" b="0" i="0" u="none" strike="noStrike" kern="0" cap="none" spc="0" normalizeH="0" baseline="0" noProof="0" dirty="0">
                <a:ln>
                  <a:noFill/>
                </a:ln>
                <a:solidFill>
                  <a:srgbClr val="FFFFFF"/>
                </a:solidFill>
                <a:effectLst/>
                <a:uLnTx/>
                <a:uFillTx/>
                <a:latin typeface="+mn-lt"/>
                <a:ea typeface="+mj-ea"/>
                <a:cs typeface="+mj-cs"/>
              </a:rPr>
              <a:t>OF REMOTE DEVICES</a:t>
            </a:r>
          </a:p>
        </p:txBody>
      </p:sp>
      <p:cxnSp>
        <p:nvCxnSpPr>
          <p:cNvPr id="9246" name="Straight Connector 71"/>
          <p:cNvCxnSpPr>
            <a:cxnSpLocks noChangeShapeType="1"/>
          </p:cNvCxnSpPr>
          <p:nvPr/>
        </p:nvCxnSpPr>
        <p:spPr bwMode="auto">
          <a:xfrm>
            <a:off x="6949138" y="4398735"/>
            <a:ext cx="0" cy="404813"/>
          </a:xfrm>
          <a:prstGeom prst="line">
            <a:avLst/>
          </a:prstGeom>
          <a:noFill/>
          <a:ln w="12700" cap="rnd" algn="ctr">
            <a:solidFill>
              <a:srgbClr val="FFFFFF">
                <a:alpha val="50195"/>
              </a:srgbClr>
            </a:solidFill>
            <a:round/>
            <a:headEnd/>
            <a:tailEnd/>
          </a:ln>
        </p:spPr>
      </p:cxnSp>
      <p:sp>
        <p:nvSpPr>
          <p:cNvPr id="9248" name="Freeform 3"/>
          <p:cNvSpPr>
            <a:spLocks noChangeAspect="1" noEditPoints="1"/>
          </p:cNvSpPr>
          <p:nvPr/>
        </p:nvSpPr>
        <p:spPr bwMode="auto">
          <a:xfrm>
            <a:off x="5261458" y="5292715"/>
            <a:ext cx="430212" cy="431800"/>
          </a:xfrm>
          <a:custGeom>
            <a:avLst/>
            <a:gdLst>
              <a:gd name="T0" fmla="*/ 2147483647 w 298"/>
              <a:gd name="T1" fmla="*/ 2147483647 h 298"/>
              <a:gd name="T2" fmla="*/ 2147483647 w 298"/>
              <a:gd name="T3" fmla="*/ 2147483647 h 298"/>
              <a:gd name="T4" fmla="*/ 2147483647 w 298"/>
              <a:gd name="T5" fmla="*/ 2147483647 h 298"/>
              <a:gd name="T6" fmla="*/ 2147483647 w 298"/>
              <a:gd name="T7" fmla="*/ 2147483647 h 298"/>
              <a:gd name="T8" fmla="*/ 2147483647 w 298"/>
              <a:gd name="T9" fmla="*/ 2147483647 h 298"/>
              <a:gd name="T10" fmla="*/ 2147483647 w 298"/>
              <a:gd name="T11" fmla="*/ 2147483647 h 298"/>
              <a:gd name="T12" fmla="*/ 2147483647 w 298"/>
              <a:gd name="T13" fmla="*/ 2147483647 h 298"/>
              <a:gd name="T14" fmla="*/ 2147483647 w 298"/>
              <a:gd name="T15" fmla="*/ 2147483647 h 298"/>
              <a:gd name="T16" fmla="*/ 2147483647 w 298"/>
              <a:gd name="T17" fmla="*/ 2147483647 h 298"/>
              <a:gd name="T18" fmla="*/ 2147483647 w 298"/>
              <a:gd name="T19" fmla="*/ 2147483647 h 298"/>
              <a:gd name="T20" fmla="*/ 2147483647 w 298"/>
              <a:gd name="T21" fmla="*/ 2147483647 h 298"/>
              <a:gd name="T22" fmla="*/ 2147483647 w 298"/>
              <a:gd name="T23" fmla="*/ 2147483647 h 298"/>
              <a:gd name="T24" fmla="*/ 2147483647 w 298"/>
              <a:gd name="T25" fmla="*/ 2147483647 h 298"/>
              <a:gd name="T26" fmla="*/ 2147483647 w 298"/>
              <a:gd name="T27" fmla="*/ 2147483647 h 298"/>
              <a:gd name="T28" fmla="*/ 2147483647 w 298"/>
              <a:gd name="T29" fmla="*/ 2147483647 h 298"/>
              <a:gd name="T30" fmla="*/ 2147483647 w 298"/>
              <a:gd name="T31" fmla="*/ 2147483647 h 298"/>
              <a:gd name="T32" fmla="*/ 2147483647 w 298"/>
              <a:gd name="T33" fmla="*/ 2147483647 h 298"/>
              <a:gd name="T34" fmla="*/ 0 w 298"/>
              <a:gd name="T35" fmla="*/ 2147483647 h 298"/>
              <a:gd name="T36" fmla="*/ 2147483647 w 298"/>
              <a:gd name="T37" fmla="*/ 2147483647 h 298"/>
              <a:gd name="T38" fmla="*/ 2147483647 w 298"/>
              <a:gd name="T39" fmla="*/ 2147483647 h 298"/>
              <a:gd name="T40" fmla="*/ 2147483647 w 298"/>
              <a:gd name="T41" fmla="*/ 2147483647 h 298"/>
              <a:gd name="T42" fmla="*/ 2147483647 w 298"/>
              <a:gd name="T43" fmla="*/ 2147483647 h 298"/>
              <a:gd name="T44" fmla="*/ 2147483647 w 298"/>
              <a:gd name="T45" fmla="*/ 2147483647 h 298"/>
              <a:gd name="T46" fmla="*/ 2147483647 w 298"/>
              <a:gd name="T47" fmla="*/ 2147483647 h 298"/>
              <a:gd name="T48" fmla="*/ 2147483647 w 298"/>
              <a:gd name="T49" fmla="*/ 2147483647 h 298"/>
              <a:gd name="T50" fmla="*/ 2147483647 w 298"/>
              <a:gd name="T51" fmla="*/ 2147483647 h 298"/>
              <a:gd name="T52" fmla="*/ 2147483647 w 298"/>
              <a:gd name="T53" fmla="*/ 2147483647 h 298"/>
              <a:gd name="T54" fmla="*/ 2147483647 w 298"/>
              <a:gd name="T55" fmla="*/ 2147483647 h 298"/>
              <a:gd name="T56" fmla="*/ 2147483647 w 298"/>
              <a:gd name="T57" fmla="*/ 2147483647 h 298"/>
              <a:gd name="T58" fmla="*/ 2147483647 w 298"/>
              <a:gd name="T59" fmla="*/ 2147483647 h 298"/>
              <a:gd name="T60" fmla="*/ 2147483647 w 298"/>
              <a:gd name="T61" fmla="*/ 2147483647 h 298"/>
              <a:gd name="T62" fmla="*/ 2147483647 w 298"/>
              <a:gd name="T63" fmla="*/ 2147483647 h 298"/>
              <a:gd name="T64" fmla="*/ 2147483647 w 298"/>
              <a:gd name="T65" fmla="*/ 2147483647 h 298"/>
              <a:gd name="T66" fmla="*/ 2147483647 w 298"/>
              <a:gd name="T67" fmla="*/ 2147483647 h 298"/>
              <a:gd name="T68" fmla="*/ 2147483647 w 298"/>
              <a:gd name="T69" fmla="*/ 2147483647 h 298"/>
              <a:gd name="T70" fmla="*/ 2147483647 w 298"/>
              <a:gd name="T71" fmla="*/ 2147483647 h 298"/>
              <a:gd name="T72" fmla="*/ 2147483647 w 298"/>
              <a:gd name="T73" fmla="*/ 2147483647 h 298"/>
              <a:gd name="T74" fmla="*/ 2147483647 w 298"/>
              <a:gd name="T75" fmla="*/ 2147483647 h 298"/>
              <a:gd name="T76" fmla="*/ 2147483647 w 298"/>
              <a:gd name="T77" fmla="*/ 2147483647 h 298"/>
              <a:gd name="T78" fmla="*/ 2147483647 w 298"/>
              <a:gd name="T79" fmla="*/ 2147483647 h 298"/>
              <a:gd name="T80" fmla="*/ 2147483647 w 298"/>
              <a:gd name="T81" fmla="*/ 0 h 298"/>
              <a:gd name="T82" fmla="*/ 2147483647 w 298"/>
              <a:gd name="T83" fmla="*/ 2147483647 h 298"/>
              <a:gd name="T84" fmla="*/ 2147483647 w 298"/>
              <a:gd name="T85" fmla="*/ 2147483647 h 298"/>
              <a:gd name="T86" fmla="*/ 2147483647 w 298"/>
              <a:gd name="T87" fmla="*/ 2147483647 h 298"/>
              <a:gd name="T88" fmla="*/ 2147483647 w 298"/>
              <a:gd name="T89" fmla="*/ 2147483647 h 298"/>
              <a:gd name="T90" fmla="*/ 2147483647 w 298"/>
              <a:gd name="T91" fmla="*/ 2147483647 h 298"/>
              <a:gd name="T92" fmla="*/ 2147483647 w 298"/>
              <a:gd name="T93" fmla="*/ 2147483647 h 298"/>
              <a:gd name="T94" fmla="*/ 2147483647 w 298"/>
              <a:gd name="T95" fmla="*/ 2147483647 h 298"/>
              <a:gd name="T96" fmla="*/ 2147483647 w 298"/>
              <a:gd name="T97" fmla="*/ 2147483647 h 298"/>
              <a:gd name="T98" fmla="*/ 2147483647 w 298"/>
              <a:gd name="T99" fmla="*/ 2147483647 h 2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98" h="298">
                <a:moveTo>
                  <a:pt x="181" y="117"/>
                </a:moveTo>
                <a:cubicBezTo>
                  <a:pt x="153" y="89"/>
                  <a:pt x="117" y="75"/>
                  <a:pt x="80" y="75"/>
                </a:cubicBezTo>
                <a:cubicBezTo>
                  <a:pt x="59" y="75"/>
                  <a:pt x="38" y="80"/>
                  <a:pt x="19" y="89"/>
                </a:cubicBezTo>
                <a:cubicBezTo>
                  <a:pt x="15" y="91"/>
                  <a:pt x="13" y="96"/>
                  <a:pt x="15" y="100"/>
                </a:cubicBezTo>
                <a:cubicBezTo>
                  <a:pt x="17" y="104"/>
                  <a:pt x="22" y="106"/>
                  <a:pt x="26" y="104"/>
                </a:cubicBezTo>
                <a:cubicBezTo>
                  <a:pt x="43" y="95"/>
                  <a:pt x="62" y="91"/>
                  <a:pt x="80" y="91"/>
                </a:cubicBezTo>
                <a:cubicBezTo>
                  <a:pt x="113" y="91"/>
                  <a:pt x="145" y="104"/>
                  <a:pt x="170" y="128"/>
                </a:cubicBezTo>
                <a:cubicBezTo>
                  <a:pt x="194" y="153"/>
                  <a:pt x="206" y="185"/>
                  <a:pt x="207" y="217"/>
                </a:cubicBezTo>
                <a:cubicBezTo>
                  <a:pt x="207" y="218"/>
                  <a:pt x="207" y="218"/>
                  <a:pt x="207" y="218"/>
                </a:cubicBezTo>
                <a:cubicBezTo>
                  <a:pt x="206" y="237"/>
                  <a:pt x="202" y="256"/>
                  <a:pt x="193" y="273"/>
                </a:cubicBezTo>
                <a:cubicBezTo>
                  <a:pt x="191" y="277"/>
                  <a:pt x="193" y="282"/>
                  <a:pt x="197" y="284"/>
                </a:cubicBezTo>
                <a:cubicBezTo>
                  <a:pt x="198" y="285"/>
                  <a:pt x="199" y="285"/>
                  <a:pt x="201" y="285"/>
                </a:cubicBezTo>
                <a:cubicBezTo>
                  <a:pt x="204" y="285"/>
                  <a:pt x="206" y="283"/>
                  <a:pt x="208" y="281"/>
                </a:cubicBezTo>
                <a:cubicBezTo>
                  <a:pt x="218" y="261"/>
                  <a:pt x="222" y="240"/>
                  <a:pt x="223" y="218"/>
                </a:cubicBezTo>
                <a:cubicBezTo>
                  <a:pt x="223" y="218"/>
                  <a:pt x="223" y="218"/>
                  <a:pt x="223" y="217"/>
                </a:cubicBezTo>
                <a:cubicBezTo>
                  <a:pt x="223" y="181"/>
                  <a:pt x="209" y="145"/>
                  <a:pt x="181" y="117"/>
                </a:cubicBezTo>
                <a:close/>
                <a:moveTo>
                  <a:pt x="76" y="147"/>
                </a:moveTo>
                <a:cubicBezTo>
                  <a:pt x="34" y="147"/>
                  <a:pt x="0" y="181"/>
                  <a:pt x="0" y="222"/>
                </a:cubicBezTo>
                <a:cubicBezTo>
                  <a:pt x="0" y="264"/>
                  <a:pt x="34" y="298"/>
                  <a:pt x="76" y="298"/>
                </a:cubicBezTo>
                <a:cubicBezTo>
                  <a:pt x="117" y="298"/>
                  <a:pt x="151" y="264"/>
                  <a:pt x="151" y="222"/>
                </a:cubicBezTo>
                <a:cubicBezTo>
                  <a:pt x="151" y="181"/>
                  <a:pt x="117" y="147"/>
                  <a:pt x="76" y="147"/>
                </a:cubicBezTo>
                <a:close/>
                <a:moveTo>
                  <a:pt x="76" y="282"/>
                </a:moveTo>
                <a:cubicBezTo>
                  <a:pt x="43" y="282"/>
                  <a:pt x="16" y="255"/>
                  <a:pt x="16" y="222"/>
                </a:cubicBezTo>
                <a:cubicBezTo>
                  <a:pt x="16" y="189"/>
                  <a:pt x="43" y="163"/>
                  <a:pt x="76" y="163"/>
                </a:cubicBezTo>
                <a:cubicBezTo>
                  <a:pt x="108" y="163"/>
                  <a:pt x="135" y="189"/>
                  <a:pt x="135" y="222"/>
                </a:cubicBezTo>
                <a:cubicBezTo>
                  <a:pt x="135" y="255"/>
                  <a:pt x="108" y="282"/>
                  <a:pt x="76" y="282"/>
                </a:cubicBezTo>
                <a:close/>
                <a:moveTo>
                  <a:pt x="298" y="218"/>
                </a:moveTo>
                <a:cubicBezTo>
                  <a:pt x="298" y="218"/>
                  <a:pt x="298" y="218"/>
                  <a:pt x="298" y="218"/>
                </a:cubicBezTo>
                <a:cubicBezTo>
                  <a:pt x="298" y="170"/>
                  <a:pt x="280" y="118"/>
                  <a:pt x="245" y="75"/>
                </a:cubicBezTo>
                <a:cubicBezTo>
                  <a:pt x="242" y="71"/>
                  <a:pt x="237" y="71"/>
                  <a:pt x="234" y="74"/>
                </a:cubicBezTo>
                <a:cubicBezTo>
                  <a:pt x="230" y="77"/>
                  <a:pt x="230" y="82"/>
                  <a:pt x="233" y="85"/>
                </a:cubicBezTo>
                <a:cubicBezTo>
                  <a:pt x="233" y="85"/>
                  <a:pt x="233" y="85"/>
                  <a:pt x="233" y="85"/>
                </a:cubicBezTo>
                <a:cubicBezTo>
                  <a:pt x="266" y="125"/>
                  <a:pt x="282" y="174"/>
                  <a:pt x="282" y="218"/>
                </a:cubicBezTo>
                <a:cubicBezTo>
                  <a:pt x="282" y="218"/>
                  <a:pt x="282" y="218"/>
                  <a:pt x="282" y="218"/>
                </a:cubicBezTo>
                <a:cubicBezTo>
                  <a:pt x="282" y="238"/>
                  <a:pt x="279" y="257"/>
                  <a:pt x="274" y="276"/>
                </a:cubicBezTo>
                <a:cubicBezTo>
                  <a:pt x="272" y="280"/>
                  <a:pt x="275" y="284"/>
                  <a:pt x="279" y="286"/>
                </a:cubicBezTo>
                <a:cubicBezTo>
                  <a:pt x="280" y="286"/>
                  <a:pt x="281" y="286"/>
                  <a:pt x="281" y="286"/>
                </a:cubicBezTo>
                <a:cubicBezTo>
                  <a:pt x="285" y="286"/>
                  <a:pt x="288" y="284"/>
                  <a:pt x="289" y="280"/>
                </a:cubicBezTo>
                <a:cubicBezTo>
                  <a:pt x="295" y="260"/>
                  <a:pt x="298" y="239"/>
                  <a:pt x="298" y="218"/>
                </a:cubicBezTo>
                <a:close/>
                <a:moveTo>
                  <a:pt x="222" y="51"/>
                </a:moveTo>
                <a:cubicBezTo>
                  <a:pt x="180" y="17"/>
                  <a:pt x="128" y="0"/>
                  <a:pt x="80" y="0"/>
                </a:cubicBezTo>
                <a:cubicBezTo>
                  <a:pt x="59" y="0"/>
                  <a:pt x="38" y="3"/>
                  <a:pt x="18" y="9"/>
                </a:cubicBezTo>
                <a:cubicBezTo>
                  <a:pt x="13" y="10"/>
                  <a:pt x="11" y="15"/>
                  <a:pt x="12" y="19"/>
                </a:cubicBezTo>
                <a:cubicBezTo>
                  <a:pt x="14" y="23"/>
                  <a:pt x="18" y="25"/>
                  <a:pt x="22" y="24"/>
                </a:cubicBezTo>
                <a:cubicBezTo>
                  <a:pt x="22" y="24"/>
                  <a:pt x="22" y="24"/>
                  <a:pt x="22" y="24"/>
                </a:cubicBezTo>
                <a:cubicBezTo>
                  <a:pt x="41" y="18"/>
                  <a:pt x="61" y="16"/>
                  <a:pt x="80" y="16"/>
                </a:cubicBezTo>
                <a:cubicBezTo>
                  <a:pt x="124" y="16"/>
                  <a:pt x="173" y="32"/>
                  <a:pt x="212" y="64"/>
                </a:cubicBezTo>
                <a:cubicBezTo>
                  <a:pt x="214" y="65"/>
                  <a:pt x="215" y="65"/>
                  <a:pt x="217" y="65"/>
                </a:cubicBezTo>
                <a:cubicBezTo>
                  <a:pt x="220" y="65"/>
                  <a:pt x="222" y="64"/>
                  <a:pt x="223" y="63"/>
                </a:cubicBezTo>
                <a:cubicBezTo>
                  <a:pt x="226" y="59"/>
                  <a:pt x="226" y="54"/>
                  <a:pt x="222" y="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6" tIns="45718" rIns="91426" bIns="4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Title 3"/>
          <p:cNvSpPr txBox="1">
            <a:spLocks/>
          </p:cNvSpPr>
          <p:nvPr/>
        </p:nvSpPr>
        <p:spPr bwMode="auto">
          <a:xfrm>
            <a:off x="7450146" y="2271053"/>
            <a:ext cx="3675063" cy="708025"/>
          </a:xfrm>
          <a:prstGeom prst="rect">
            <a:avLst/>
          </a:prstGeom>
          <a:noFill/>
          <a:ln w="9525">
            <a:noFill/>
            <a:miter lim="800000"/>
            <a:headEnd/>
            <a:tailEnd/>
          </a:ln>
        </p:spPr>
        <p:txBody>
          <a:bodyPr lIns="71976" tIns="0" rIns="71976" bIns="0" anchor="ctr"/>
          <a:lstStyle>
            <a:lvl1pPr algn="l" rtl="0" eaLnBrk="1" fontAlgn="base" hangingPunct="1">
              <a:lnSpc>
                <a:spcPct val="75000"/>
              </a:lnSpc>
              <a:spcBef>
                <a:spcPct val="0"/>
              </a:spcBef>
              <a:spcAft>
                <a:spcPct val="0"/>
              </a:spcAft>
              <a:defRPr sz="4400">
                <a:solidFill>
                  <a:schemeClr val="tx1"/>
                </a:solidFill>
                <a:latin typeface="Ericsson Capital TT"/>
                <a:ea typeface="+mj-ea"/>
                <a:cs typeface="+mj-cs"/>
              </a:defRPr>
            </a:lvl1pPr>
            <a:lvl2pPr algn="l" rtl="0" eaLnBrk="1" fontAlgn="base" hangingPunct="1">
              <a:spcBef>
                <a:spcPct val="0"/>
              </a:spcBef>
              <a:spcAft>
                <a:spcPct val="0"/>
              </a:spcAft>
              <a:defRPr sz="3200">
                <a:solidFill>
                  <a:schemeClr val="tx1"/>
                </a:solidFill>
                <a:latin typeface="Ericsson Capital TT" pitchFamily="2" charset="0"/>
              </a:defRPr>
            </a:lvl2pPr>
            <a:lvl3pPr algn="l" rtl="0" eaLnBrk="1" fontAlgn="base" hangingPunct="1">
              <a:spcBef>
                <a:spcPct val="0"/>
              </a:spcBef>
              <a:spcAft>
                <a:spcPct val="0"/>
              </a:spcAft>
              <a:defRPr sz="3200">
                <a:solidFill>
                  <a:schemeClr val="tx1"/>
                </a:solidFill>
                <a:latin typeface="Ericsson Capital TT" pitchFamily="2" charset="0"/>
              </a:defRPr>
            </a:lvl3pPr>
            <a:lvl4pPr algn="l" rtl="0" eaLnBrk="1" fontAlgn="base" hangingPunct="1">
              <a:spcBef>
                <a:spcPct val="0"/>
              </a:spcBef>
              <a:spcAft>
                <a:spcPct val="0"/>
              </a:spcAft>
              <a:defRPr sz="3200">
                <a:solidFill>
                  <a:schemeClr val="tx1"/>
                </a:solidFill>
                <a:latin typeface="Ericsson Capital TT" pitchFamily="2" charset="0"/>
              </a:defRPr>
            </a:lvl4pPr>
            <a:lvl5pPr algn="l" rtl="0" eaLnBrk="1" fontAlgn="base" hangingPunct="1">
              <a:spcBef>
                <a:spcPct val="0"/>
              </a:spcBef>
              <a:spcAft>
                <a:spcPct val="0"/>
              </a:spcAft>
              <a:defRPr sz="3200">
                <a:solidFill>
                  <a:schemeClr val="tx1"/>
                </a:solidFill>
                <a:latin typeface="Ericsson Capital TT" pitchFamily="2" charset="0"/>
              </a:defRPr>
            </a:lvl5pPr>
            <a:lvl6pPr marL="457200" algn="l" rtl="0" eaLnBrk="1" fontAlgn="base" hangingPunct="1">
              <a:spcBef>
                <a:spcPct val="0"/>
              </a:spcBef>
              <a:spcAft>
                <a:spcPct val="0"/>
              </a:spcAft>
              <a:defRPr sz="3200">
                <a:solidFill>
                  <a:schemeClr val="tx1"/>
                </a:solidFill>
                <a:latin typeface="Ericsson Capital TT" pitchFamily="2" charset="0"/>
              </a:defRPr>
            </a:lvl6pPr>
            <a:lvl7pPr marL="914400" algn="l" rtl="0" eaLnBrk="1" fontAlgn="base" hangingPunct="1">
              <a:spcBef>
                <a:spcPct val="0"/>
              </a:spcBef>
              <a:spcAft>
                <a:spcPct val="0"/>
              </a:spcAft>
              <a:defRPr sz="3200">
                <a:solidFill>
                  <a:schemeClr val="tx1"/>
                </a:solidFill>
                <a:latin typeface="Ericsson Capital TT" pitchFamily="2" charset="0"/>
              </a:defRPr>
            </a:lvl7pPr>
            <a:lvl8pPr marL="1371600" algn="l" rtl="0" eaLnBrk="1" fontAlgn="base" hangingPunct="1">
              <a:spcBef>
                <a:spcPct val="0"/>
              </a:spcBef>
              <a:spcAft>
                <a:spcPct val="0"/>
              </a:spcAft>
              <a:defRPr sz="3200">
                <a:solidFill>
                  <a:schemeClr val="tx1"/>
                </a:solidFill>
                <a:latin typeface="Ericsson Capital TT" pitchFamily="2" charset="0"/>
              </a:defRPr>
            </a:lvl8pPr>
            <a:lvl9pPr marL="1828800" algn="l" rtl="0" eaLnBrk="1" fontAlgn="base" hangingPunct="1">
              <a:spcBef>
                <a:spcPct val="0"/>
              </a:spcBef>
              <a:spcAft>
                <a:spcPct val="0"/>
              </a:spcAft>
              <a:defRPr sz="3200">
                <a:solidFill>
                  <a:schemeClr val="tx1"/>
                </a:solidFill>
                <a:latin typeface="Ericsson Capital TT"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mn-lt"/>
                <a:ea typeface="+mj-ea"/>
                <a:cs typeface="+mj-cs"/>
              </a:rPr>
              <a:t>CRITICAL SERVICES AND INFRASTRUCTURE CONTROL</a:t>
            </a:r>
          </a:p>
        </p:txBody>
      </p:sp>
      <p:cxnSp>
        <p:nvCxnSpPr>
          <p:cNvPr id="39" name="Straight Connector 71"/>
          <p:cNvCxnSpPr>
            <a:cxnSpLocks noChangeShapeType="1"/>
          </p:cNvCxnSpPr>
          <p:nvPr/>
        </p:nvCxnSpPr>
        <p:spPr bwMode="auto">
          <a:xfrm>
            <a:off x="4676785" y="3048919"/>
            <a:ext cx="6240463" cy="0"/>
          </a:xfrm>
          <a:prstGeom prst="line">
            <a:avLst/>
          </a:prstGeom>
          <a:noFill/>
          <a:ln w="12700" cap="rnd" algn="ctr">
            <a:solidFill>
              <a:srgbClr val="FFFFFF">
                <a:alpha val="50195"/>
              </a:srgbClr>
            </a:solidFill>
            <a:round/>
            <a:headEnd type="oval" w="med" len="med"/>
            <a:tailEnd/>
          </a:ln>
        </p:spPr>
      </p:cxnSp>
      <p:cxnSp>
        <p:nvCxnSpPr>
          <p:cNvPr id="40" name="Straight Connector 71"/>
          <p:cNvCxnSpPr>
            <a:cxnSpLocks noChangeShapeType="1"/>
          </p:cNvCxnSpPr>
          <p:nvPr/>
        </p:nvCxnSpPr>
        <p:spPr bwMode="auto">
          <a:xfrm>
            <a:off x="7300913" y="2426619"/>
            <a:ext cx="0" cy="404813"/>
          </a:xfrm>
          <a:prstGeom prst="line">
            <a:avLst/>
          </a:prstGeom>
          <a:noFill/>
          <a:ln w="12700" cap="rnd" algn="ctr">
            <a:solidFill>
              <a:srgbClr val="FFFFFF">
                <a:alpha val="50195"/>
              </a:srgbClr>
            </a:solidFill>
            <a:round/>
            <a:headEnd/>
            <a:tailEnd/>
          </a:ln>
        </p:spPr>
      </p:cxnSp>
      <p:pic>
        <p:nvPicPr>
          <p:cNvPr id="42" name="Econ20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9564" y="360001"/>
            <a:ext cx="444500" cy="587179"/>
          </a:xfrm>
          <a:prstGeom prst="rect">
            <a:avLst/>
          </a:prstGeom>
        </p:spPr>
      </p:pic>
      <p:sp>
        <p:nvSpPr>
          <p:cNvPr id="43" name="Freeform 3"/>
          <p:cNvSpPr>
            <a:spLocks noChangeAspect="1" noEditPoints="1"/>
          </p:cNvSpPr>
          <p:nvPr/>
        </p:nvSpPr>
        <p:spPr bwMode="auto">
          <a:xfrm>
            <a:off x="6263465" y="2427477"/>
            <a:ext cx="835962" cy="448591"/>
          </a:xfrm>
          <a:custGeom>
            <a:avLst/>
            <a:gdLst>
              <a:gd name="T0" fmla="*/ 2147483647 w 671"/>
              <a:gd name="T1" fmla="*/ 2147483647 h 360"/>
              <a:gd name="T2" fmla="*/ 2147483647 w 671"/>
              <a:gd name="T3" fmla="*/ 2147483647 h 360"/>
              <a:gd name="T4" fmla="*/ 2147483647 w 671"/>
              <a:gd name="T5" fmla="*/ 2147483647 h 360"/>
              <a:gd name="T6" fmla="*/ 2147483647 w 671"/>
              <a:gd name="T7" fmla="*/ 2147483647 h 360"/>
              <a:gd name="T8" fmla="*/ 2147483647 w 671"/>
              <a:gd name="T9" fmla="*/ 2147483647 h 360"/>
              <a:gd name="T10" fmla="*/ 2147483647 w 671"/>
              <a:gd name="T11" fmla="*/ 2147483647 h 360"/>
              <a:gd name="T12" fmla="*/ 2147483647 w 671"/>
              <a:gd name="T13" fmla="*/ 2147483647 h 360"/>
              <a:gd name="T14" fmla="*/ 2147483647 w 671"/>
              <a:gd name="T15" fmla="*/ 2147483647 h 360"/>
              <a:gd name="T16" fmla="*/ 2147483647 w 671"/>
              <a:gd name="T17" fmla="*/ 2147483647 h 360"/>
              <a:gd name="T18" fmla="*/ 2147483647 w 671"/>
              <a:gd name="T19" fmla="*/ 2147483647 h 360"/>
              <a:gd name="T20" fmla="*/ 2147483647 w 671"/>
              <a:gd name="T21" fmla="*/ 2147483647 h 360"/>
              <a:gd name="T22" fmla="*/ 2147483647 w 671"/>
              <a:gd name="T23" fmla="*/ 2147483647 h 360"/>
              <a:gd name="T24" fmla="*/ 2147483647 w 671"/>
              <a:gd name="T25" fmla="*/ 2147483647 h 360"/>
              <a:gd name="T26" fmla="*/ 2147483647 w 671"/>
              <a:gd name="T27" fmla="*/ 2147483647 h 360"/>
              <a:gd name="T28" fmla="*/ 2147483647 w 671"/>
              <a:gd name="T29" fmla="*/ 2147483647 h 360"/>
              <a:gd name="T30" fmla="*/ 2147483647 w 671"/>
              <a:gd name="T31" fmla="*/ 2147483647 h 360"/>
              <a:gd name="T32" fmla="*/ 2147483647 w 671"/>
              <a:gd name="T33" fmla="*/ 2147483647 h 360"/>
              <a:gd name="T34" fmla="*/ 2147483647 w 671"/>
              <a:gd name="T35" fmla="*/ 2147483647 h 360"/>
              <a:gd name="T36" fmla="*/ 2147483647 w 671"/>
              <a:gd name="T37" fmla="*/ 2147483647 h 360"/>
              <a:gd name="T38" fmla="*/ 2147483647 w 671"/>
              <a:gd name="T39" fmla="*/ 2147483647 h 360"/>
              <a:gd name="T40" fmla="*/ 2147483647 w 671"/>
              <a:gd name="T41" fmla="*/ 2147483647 h 360"/>
              <a:gd name="T42" fmla="*/ 2147483647 w 671"/>
              <a:gd name="T43" fmla="*/ 2147483647 h 360"/>
              <a:gd name="T44" fmla="*/ 2147483647 w 671"/>
              <a:gd name="T45" fmla="*/ 2147483647 h 360"/>
              <a:gd name="T46" fmla="*/ 2147483647 w 671"/>
              <a:gd name="T47" fmla="*/ 2147483647 h 360"/>
              <a:gd name="T48" fmla="*/ 2147483647 w 671"/>
              <a:gd name="T49" fmla="*/ 2147483647 h 360"/>
              <a:gd name="T50" fmla="*/ 2147483647 w 671"/>
              <a:gd name="T51" fmla="*/ 2147483647 h 360"/>
              <a:gd name="T52" fmla="*/ 2147483647 w 671"/>
              <a:gd name="T53" fmla="*/ 2147483647 h 360"/>
              <a:gd name="T54" fmla="*/ 2147483647 w 671"/>
              <a:gd name="T55" fmla="*/ 2147483647 h 360"/>
              <a:gd name="T56" fmla="*/ 2147483647 w 671"/>
              <a:gd name="T57" fmla="*/ 2147483647 h 360"/>
              <a:gd name="T58" fmla="*/ 2147483647 w 671"/>
              <a:gd name="T59" fmla="*/ 2147483647 h 360"/>
              <a:gd name="T60" fmla="*/ 2147483647 w 671"/>
              <a:gd name="T61" fmla="*/ 2147483647 h 360"/>
              <a:gd name="T62" fmla="*/ 2147483647 w 671"/>
              <a:gd name="T63" fmla="*/ 2147483647 h 360"/>
              <a:gd name="T64" fmla="*/ 2147483647 w 671"/>
              <a:gd name="T65" fmla="*/ 2147483647 h 360"/>
              <a:gd name="T66" fmla="*/ 2147483647 w 671"/>
              <a:gd name="T67" fmla="*/ 2147483647 h 360"/>
              <a:gd name="T68" fmla="*/ 2147483647 w 671"/>
              <a:gd name="T69" fmla="*/ 2147483647 h 360"/>
              <a:gd name="T70" fmla="*/ 2147483647 w 671"/>
              <a:gd name="T71" fmla="*/ 2147483647 h 360"/>
              <a:gd name="T72" fmla="*/ 2147483647 w 671"/>
              <a:gd name="T73" fmla="*/ 2147483647 h 360"/>
              <a:gd name="T74" fmla="*/ 2147483647 w 671"/>
              <a:gd name="T75" fmla="*/ 2147483647 h 360"/>
              <a:gd name="T76" fmla="*/ 2147483647 w 671"/>
              <a:gd name="T77" fmla="*/ 2147483647 h 360"/>
              <a:gd name="T78" fmla="*/ 2147483647 w 671"/>
              <a:gd name="T79" fmla="*/ 2147483647 h 360"/>
              <a:gd name="T80" fmla="*/ 2147483647 w 671"/>
              <a:gd name="T81" fmla="*/ 2147483647 h 360"/>
              <a:gd name="T82" fmla="*/ 2147483647 w 671"/>
              <a:gd name="T83" fmla="*/ 2147483647 h 360"/>
              <a:gd name="T84" fmla="*/ 2147483647 w 671"/>
              <a:gd name="T85" fmla="*/ 2147483647 h 360"/>
              <a:gd name="T86" fmla="*/ 2147483647 w 671"/>
              <a:gd name="T87" fmla="*/ 2147483647 h 360"/>
              <a:gd name="T88" fmla="*/ 2147483647 w 671"/>
              <a:gd name="T89" fmla="*/ 2147483647 h 360"/>
              <a:gd name="T90" fmla="*/ 2147483647 w 671"/>
              <a:gd name="T91" fmla="*/ 2147483647 h 360"/>
              <a:gd name="T92" fmla="*/ 2147483647 w 671"/>
              <a:gd name="T93" fmla="*/ 2147483647 h 360"/>
              <a:gd name="T94" fmla="*/ 2147483647 w 671"/>
              <a:gd name="T95" fmla="*/ 2147483647 h 360"/>
              <a:gd name="T96" fmla="*/ 2147483647 w 671"/>
              <a:gd name="T97" fmla="*/ 2147483647 h 360"/>
              <a:gd name="T98" fmla="*/ 2147483647 w 671"/>
              <a:gd name="T99" fmla="*/ 2147483647 h 360"/>
              <a:gd name="T100" fmla="*/ 2147483647 w 671"/>
              <a:gd name="T101" fmla="*/ 2147483647 h 3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71" h="360">
                <a:moveTo>
                  <a:pt x="663" y="88"/>
                </a:moveTo>
                <a:cubicBezTo>
                  <a:pt x="667" y="88"/>
                  <a:pt x="671" y="85"/>
                  <a:pt x="671" y="80"/>
                </a:cubicBezTo>
                <a:cubicBezTo>
                  <a:pt x="671" y="68"/>
                  <a:pt x="671" y="68"/>
                  <a:pt x="671" y="68"/>
                </a:cubicBezTo>
                <a:cubicBezTo>
                  <a:pt x="671" y="47"/>
                  <a:pt x="650" y="41"/>
                  <a:pt x="643" y="38"/>
                </a:cubicBezTo>
                <a:cubicBezTo>
                  <a:pt x="635" y="35"/>
                  <a:pt x="547" y="0"/>
                  <a:pt x="339" y="0"/>
                </a:cubicBezTo>
                <a:cubicBezTo>
                  <a:pt x="130" y="0"/>
                  <a:pt x="35" y="35"/>
                  <a:pt x="28" y="38"/>
                </a:cubicBezTo>
                <a:cubicBezTo>
                  <a:pt x="9" y="44"/>
                  <a:pt x="0" y="54"/>
                  <a:pt x="0" y="68"/>
                </a:cubicBezTo>
                <a:cubicBezTo>
                  <a:pt x="0" y="275"/>
                  <a:pt x="0" y="275"/>
                  <a:pt x="0" y="275"/>
                </a:cubicBezTo>
                <a:cubicBezTo>
                  <a:pt x="0" y="293"/>
                  <a:pt x="12" y="306"/>
                  <a:pt x="30" y="306"/>
                </a:cubicBezTo>
                <a:cubicBezTo>
                  <a:pt x="36" y="306"/>
                  <a:pt x="43" y="304"/>
                  <a:pt x="54" y="302"/>
                </a:cubicBezTo>
                <a:cubicBezTo>
                  <a:pt x="59" y="300"/>
                  <a:pt x="65" y="299"/>
                  <a:pt x="72" y="297"/>
                </a:cubicBezTo>
                <a:cubicBezTo>
                  <a:pt x="72" y="341"/>
                  <a:pt x="72" y="341"/>
                  <a:pt x="72" y="341"/>
                </a:cubicBezTo>
                <a:cubicBezTo>
                  <a:pt x="72" y="349"/>
                  <a:pt x="79" y="358"/>
                  <a:pt x="90" y="358"/>
                </a:cubicBezTo>
                <a:cubicBezTo>
                  <a:pt x="208" y="358"/>
                  <a:pt x="208" y="358"/>
                  <a:pt x="208" y="358"/>
                </a:cubicBezTo>
                <a:cubicBezTo>
                  <a:pt x="216" y="358"/>
                  <a:pt x="225" y="352"/>
                  <a:pt x="225" y="341"/>
                </a:cubicBezTo>
                <a:cubicBezTo>
                  <a:pt x="225" y="286"/>
                  <a:pt x="225" y="286"/>
                  <a:pt x="225" y="286"/>
                </a:cubicBezTo>
                <a:cubicBezTo>
                  <a:pt x="225" y="282"/>
                  <a:pt x="225" y="278"/>
                  <a:pt x="224" y="275"/>
                </a:cubicBezTo>
                <a:cubicBezTo>
                  <a:pt x="233" y="274"/>
                  <a:pt x="246" y="273"/>
                  <a:pt x="260" y="272"/>
                </a:cubicBezTo>
                <a:cubicBezTo>
                  <a:pt x="259" y="277"/>
                  <a:pt x="258" y="281"/>
                  <a:pt x="258" y="286"/>
                </a:cubicBezTo>
                <a:cubicBezTo>
                  <a:pt x="258" y="341"/>
                  <a:pt x="258" y="341"/>
                  <a:pt x="258" y="341"/>
                </a:cubicBezTo>
                <a:cubicBezTo>
                  <a:pt x="258" y="349"/>
                  <a:pt x="264" y="358"/>
                  <a:pt x="276" y="358"/>
                </a:cubicBezTo>
                <a:cubicBezTo>
                  <a:pt x="394" y="358"/>
                  <a:pt x="394" y="358"/>
                  <a:pt x="394" y="358"/>
                </a:cubicBezTo>
                <a:cubicBezTo>
                  <a:pt x="402" y="358"/>
                  <a:pt x="411" y="352"/>
                  <a:pt x="411" y="341"/>
                </a:cubicBezTo>
                <a:cubicBezTo>
                  <a:pt x="411" y="286"/>
                  <a:pt x="411" y="286"/>
                  <a:pt x="411" y="286"/>
                </a:cubicBezTo>
                <a:cubicBezTo>
                  <a:pt x="411" y="281"/>
                  <a:pt x="410" y="277"/>
                  <a:pt x="409" y="272"/>
                </a:cubicBezTo>
                <a:cubicBezTo>
                  <a:pt x="424" y="273"/>
                  <a:pt x="437" y="274"/>
                  <a:pt x="446" y="275"/>
                </a:cubicBezTo>
                <a:cubicBezTo>
                  <a:pt x="445" y="279"/>
                  <a:pt x="444" y="283"/>
                  <a:pt x="444" y="288"/>
                </a:cubicBezTo>
                <a:cubicBezTo>
                  <a:pt x="444" y="342"/>
                  <a:pt x="444" y="342"/>
                  <a:pt x="444" y="342"/>
                </a:cubicBezTo>
                <a:cubicBezTo>
                  <a:pt x="444" y="351"/>
                  <a:pt x="450" y="360"/>
                  <a:pt x="462" y="360"/>
                </a:cubicBezTo>
                <a:cubicBezTo>
                  <a:pt x="580" y="360"/>
                  <a:pt x="580" y="360"/>
                  <a:pt x="580" y="360"/>
                </a:cubicBezTo>
                <a:cubicBezTo>
                  <a:pt x="588" y="360"/>
                  <a:pt x="597" y="354"/>
                  <a:pt x="597" y="342"/>
                </a:cubicBezTo>
                <a:cubicBezTo>
                  <a:pt x="597" y="298"/>
                  <a:pt x="597" y="298"/>
                  <a:pt x="597" y="298"/>
                </a:cubicBezTo>
                <a:cubicBezTo>
                  <a:pt x="603" y="299"/>
                  <a:pt x="608" y="300"/>
                  <a:pt x="612" y="301"/>
                </a:cubicBezTo>
                <a:cubicBezTo>
                  <a:pt x="626" y="304"/>
                  <a:pt x="633" y="306"/>
                  <a:pt x="640" y="306"/>
                </a:cubicBezTo>
                <a:cubicBezTo>
                  <a:pt x="658" y="306"/>
                  <a:pt x="671" y="293"/>
                  <a:pt x="671" y="275"/>
                </a:cubicBezTo>
                <a:cubicBezTo>
                  <a:pt x="671" y="112"/>
                  <a:pt x="671" y="112"/>
                  <a:pt x="671" y="112"/>
                </a:cubicBezTo>
                <a:cubicBezTo>
                  <a:pt x="671" y="107"/>
                  <a:pt x="667" y="104"/>
                  <a:pt x="663" y="104"/>
                </a:cubicBezTo>
                <a:cubicBezTo>
                  <a:pt x="658" y="104"/>
                  <a:pt x="655" y="107"/>
                  <a:pt x="655" y="112"/>
                </a:cubicBezTo>
                <a:cubicBezTo>
                  <a:pt x="655" y="275"/>
                  <a:pt x="655" y="275"/>
                  <a:pt x="655" y="275"/>
                </a:cubicBezTo>
                <a:cubicBezTo>
                  <a:pt x="655" y="280"/>
                  <a:pt x="653" y="290"/>
                  <a:pt x="640" y="290"/>
                </a:cubicBezTo>
                <a:cubicBezTo>
                  <a:pt x="635" y="290"/>
                  <a:pt x="628" y="288"/>
                  <a:pt x="615" y="285"/>
                </a:cubicBezTo>
                <a:cubicBezTo>
                  <a:pt x="610" y="284"/>
                  <a:pt x="604" y="283"/>
                  <a:pt x="597" y="281"/>
                </a:cubicBezTo>
                <a:cubicBezTo>
                  <a:pt x="594" y="258"/>
                  <a:pt x="579" y="243"/>
                  <a:pt x="565" y="235"/>
                </a:cubicBezTo>
                <a:cubicBezTo>
                  <a:pt x="576" y="223"/>
                  <a:pt x="583" y="208"/>
                  <a:pt x="583" y="191"/>
                </a:cubicBezTo>
                <a:cubicBezTo>
                  <a:pt x="583" y="157"/>
                  <a:pt x="555" y="129"/>
                  <a:pt x="521" y="129"/>
                </a:cubicBezTo>
                <a:cubicBezTo>
                  <a:pt x="486" y="129"/>
                  <a:pt x="458" y="157"/>
                  <a:pt x="458" y="191"/>
                </a:cubicBezTo>
                <a:cubicBezTo>
                  <a:pt x="458" y="208"/>
                  <a:pt x="465" y="223"/>
                  <a:pt x="476" y="235"/>
                </a:cubicBezTo>
                <a:cubicBezTo>
                  <a:pt x="467" y="240"/>
                  <a:pt x="458" y="248"/>
                  <a:pt x="452" y="259"/>
                </a:cubicBezTo>
                <a:cubicBezTo>
                  <a:pt x="443" y="258"/>
                  <a:pt x="423" y="257"/>
                  <a:pt x="403" y="256"/>
                </a:cubicBezTo>
                <a:cubicBezTo>
                  <a:pt x="397" y="246"/>
                  <a:pt x="388" y="238"/>
                  <a:pt x="380" y="233"/>
                </a:cubicBezTo>
                <a:cubicBezTo>
                  <a:pt x="391" y="222"/>
                  <a:pt x="397" y="207"/>
                  <a:pt x="397" y="190"/>
                </a:cubicBezTo>
                <a:cubicBezTo>
                  <a:pt x="397" y="155"/>
                  <a:pt x="369" y="127"/>
                  <a:pt x="335" y="127"/>
                </a:cubicBezTo>
                <a:cubicBezTo>
                  <a:pt x="300" y="127"/>
                  <a:pt x="272" y="155"/>
                  <a:pt x="272" y="190"/>
                </a:cubicBezTo>
                <a:cubicBezTo>
                  <a:pt x="272" y="207"/>
                  <a:pt x="279" y="222"/>
                  <a:pt x="290" y="233"/>
                </a:cubicBezTo>
                <a:cubicBezTo>
                  <a:pt x="282" y="238"/>
                  <a:pt x="273" y="246"/>
                  <a:pt x="266" y="256"/>
                </a:cubicBezTo>
                <a:cubicBezTo>
                  <a:pt x="247" y="257"/>
                  <a:pt x="228" y="258"/>
                  <a:pt x="219" y="259"/>
                </a:cubicBezTo>
                <a:cubicBezTo>
                  <a:pt x="212" y="247"/>
                  <a:pt x="203" y="239"/>
                  <a:pt x="194" y="233"/>
                </a:cubicBezTo>
                <a:cubicBezTo>
                  <a:pt x="205" y="222"/>
                  <a:pt x="211" y="206"/>
                  <a:pt x="211" y="190"/>
                </a:cubicBezTo>
                <a:cubicBezTo>
                  <a:pt x="211" y="155"/>
                  <a:pt x="183" y="127"/>
                  <a:pt x="149" y="127"/>
                </a:cubicBezTo>
                <a:cubicBezTo>
                  <a:pt x="114" y="127"/>
                  <a:pt x="86" y="155"/>
                  <a:pt x="86" y="190"/>
                </a:cubicBezTo>
                <a:cubicBezTo>
                  <a:pt x="86" y="207"/>
                  <a:pt x="93" y="222"/>
                  <a:pt x="104" y="233"/>
                </a:cubicBezTo>
                <a:cubicBezTo>
                  <a:pt x="90" y="242"/>
                  <a:pt x="75" y="257"/>
                  <a:pt x="73" y="281"/>
                </a:cubicBezTo>
                <a:cubicBezTo>
                  <a:pt x="63" y="283"/>
                  <a:pt x="56" y="285"/>
                  <a:pt x="50" y="286"/>
                </a:cubicBezTo>
                <a:cubicBezTo>
                  <a:pt x="40" y="288"/>
                  <a:pt x="34" y="290"/>
                  <a:pt x="30" y="290"/>
                </a:cubicBezTo>
                <a:cubicBezTo>
                  <a:pt x="20" y="290"/>
                  <a:pt x="16" y="282"/>
                  <a:pt x="16" y="275"/>
                </a:cubicBezTo>
                <a:cubicBezTo>
                  <a:pt x="16" y="68"/>
                  <a:pt x="16" y="68"/>
                  <a:pt x="16" y="68"/>
                </a:cubicBezTo>
                <a:cubicBezTo>
                  <a:pt x="16" y="64"/>
                  <a:pt x="18" y="58"/>
                  <a:pt x="33" y="53"/>
                </a:cubicBezTo>
                <a:cubicBezTo>
                  <a:pt x="33" y="53"/>
                  <a:pt x="33" y="53"/>
                  <a:pt x="33" y="53"/>
                </a:cubicBezTo>
                <a:cubicBezTo>
                  <a:pt x="34" y="53"/>
                  <a:pt x="129" y="16"/>
                  <a:pt x="339" y="16"/>
                </a:cubicBezTo>
                <a:cubicBezTo>
                  <a:pt x="548" y="16"/>
                  <a:pt x="636" y="53"/>
                  <a:pt x="637" y="53"/>
                </a:cubicBezTo>
                <a:cubicBezTo>
                  <a:pt x="637" y="53"/>
                  <a:pt x="637" y="53"/>
                  <a:pt x="638" y="53"/>
                </a:cubicBezTo>
                <a:cubicBezTo>
                  <a:pt x="653" y="58"/>
                  <a:pt x="655" y="64"/>
                  <a:pt x="655" y="68"/>
                </a:cubicBezTo>
                <a:cubicBezTo>
                  <a:pt x="655" y="80"/>
                  <a:pt x="655" y="80"/>
                  <a:pt x="655" y="80"/>
                </a:cubicBezTo>
                <a:cubicBezTo>
                  <a:pt x="655" y="85"/>
                  <a:pt x="658" y="88"/>
                  <a:pt x="663" y="88"/>
                </a:cubicBezTo>
                <a:close/>
                <a:moveTo>
                  <a:pt x="474" y="191"/>
                </a:moveTo>
                <a:cubicBezTo>
                  <a:pt x="474" y="166"/>
                  <a:pt x="495" y="145"/>
                  <a:pt x="521" y="145"/>
                </a:cubicBezTo>
                <a:cubicBezTo>
                  <a:pt x="546" y="145"/>
                  <a:pt x="567" y="166"/>
                  <a:pt x="567" y="191"/>
                </a:cubicBezTo>
                <a:cubicBezTo>
                  <a:pt x="567" y="217"/>
                  <a:pt x="546" y="238"/>
                  <a:pt x="521" y="238"/>
                </a:cubicBezTo>
                <a:cubicBezTo>
                  <a:pt x="495" y="238"/>
                  <a:pt x="474" y="217"/>
                  <a:pt x="474" y="191"/>
                </a:cubicBezTo>
                <a:close/>
                <a:moveTo>
                  <a:pt x="460" y="288"/>
                </a:moveTo>
                <a:cubicBezTo>
                  <a:pt x="460" y="265"/>
                  <a:pt x="477" y="252"/>
                  <a:pt x="489" y="245"/>
                </a:cubicBezTo>
                <a:cubicBezTo>
                  <a:pt x="499" y="251"/>
                  <a:pt x="509" y="254"/>
                  <a:pt x="521" y="254"/>
                </a:cubicBezTo>
                <a:cubicBezTo>
                  <a:pt x="532" y="254"/>
                  <a:pt x="543" y="251"/>
                  <a:pt x="552" y="245"/>
                </a:cubicBezTo>
                <a:cubicBezTo>
                  <a:pt x="564" y="252"/>
                  <a:pt x="581" y="265"/>
                  <a:pt x="581" y="288"/>
                </a:cubicBezTo>
                <a:cubicBezTo>
                  <a:pt x="581" y="342"/>
                  <a:pt x="581" y="342"/>
                  <a:pt x="581" y="342"/>
                </a:cubicBezTo>
                <a:cubicBezTo>
                  <a:pt x="581" y="343"/>
                  <a:pt x="581" y="343"/>
                  <a:pt x="581" y="343"/>
                </a:cubicBezTo>
                <a:cubicBezTo>
                  <a:pt x="581" y="343"/>
                  <a:pt x="580" y="344"/>
                  <a:pt x="580" y="344"/>
                </a:cubicBezTo>
                <a:cubicBezTo>
                  <a:pt x="565" y="344"/>
                  <a:pt x="565" y="344"/>
                  <a:pt x="565" y="344"/>
                </a:cubicBezTo>
                <a:cubicBezTo>
                  <a:pt x="565" y="287"/>
                  <a:pt x="565" y="287"/>
                  <a:pt x="565" y="287"/>
                </a:cubicBezTo>
                <a:cubicBezTo>
                  <a:pt x="565" y="283"/>
                  <a:pt x="561" y="279"/>
                  <a:pt x="557" y="279"/>
                </a:cubicBezTo>
                <a:cubicBezTo>
                  <a:pt x="552" y="279"/>
                  <a:pt x="549" y="283"/>
                  <a:pt x="549" y="287"/>
                </a:cubicBezTo>
                <a:cubicBezTo>
                  <a:pt x="549" y="344"/>
                  <a:pt x="549" y="344"/>
                  <a:pt x="549" y="344"/>
                </a:cubicBezTo>
                <a:cubicBezTo>
                  <a:pt x="492" y="344"/>
                  <a:pt x="492" y="344"/>
                  <a:pt x="492" y="344"/>
                </a:cubicBezTo>
                <a:cubicBezTo>
                  <a:pt x="492" y="287"/>
                  <a:pt x="492" y="287"/>
                  <a:pt x="492" y="287"/>
                </a:cubicBezTo>
                <a:cubicBezTo>
                  <a:pt x="492" y="283"/>
                  <a:pt x="489" y="279"/>
                  <a:pt x="484" y="279"/>
                </a:cubicBezTo>
                <a:cubicBezTo>
                  <a:pt x="480" y="279"/>
                  <a:pt x="476" y="283"/>
                  <a:pt x="476" y="287"/>
                </a:cubicBezTo>
                <a:cubicBezTo>
                  <a:pt x="476" y="344"/>
                  <a:pt x="476" y="344"/>
                  <a:pt x="476" y="344"/>
                </a:cubicBezTo>
                <a:cubicBezTo>
                  <a:pt x="462" y="344"/>
                  <a:pt x="462" y="344"/>
                  <a:pt x="462" y="344"/>
                </a:cubicBezTo>
                <a:cubicBezTo>
                  <a:pt x="461" y="344"/>
                  <a:pt x="461" y="344"/>
                  <a:pt x="461" y="344"/>
                </a:cubicBezTo>
                <a:cubicBezTo>
                  <a:pt x="461" y="343"/>
                  <a:pt x="460" y="343"/>
                  <a:pt x="460" y="342"/>
                </a:cubicBezTo>
                <a:lnTo>
                  <a:pt x="460" y="288"/>
                </a:lnTo>
                <a:close/>
                <a:moveTo>
                  <a:pt x="288" y="190"/>
                </a:moveTo>
                <a:cubicBezTo>
                  <a:pt x="288" y="164"/>
                  <a:pt x="309" y="143"/>
                  <a:pt x="335" y="143"/>
                </a:cubicBezTo>
                <a:cubicBezTo>
                  <a:pt x="360" y="143"/>
                  <a:pt x="381" y="164"/>
                  <a:pt x="381" y="190"/>
                </a:cubicBezTo>
                <a:cubicBezTo>
                  <a:pt x="381" y="215"/>
                  <a:pt x="360" y="236"/>
                  <a:pt x="335" y="236"/>
                </a:cubicBezTo>
                <a:cubicBezTo>
                  <a:pt x="309" y="236"/>
                  <a:pt x="288" y="215"/>
                  <a:pt x="288" y="190"/>
                </a:cubicBezTo>
                <a:close/>
                <a:moveTo>
                  <a:pt x="274" y="286"/>
                </a:moveTo>
                <a:cubicBezTo>
                  <a:pt x="274" y="263"/>
                  <a:pt x="291" y="250"/>
                  <a:pt x="303" y="244"/>
                </a:cubicBezTo>
                <a:cubicBezTo>
                  <a:pt x="313" y="249"/>
                  <a:pt x="323" y="252"/>
                  <a:pt x="335" y="252"/>
                </a:cubicBezTo>
                <a:cubicBezTo>
                  <a:pt x="346" y="252"/>
                  <a:pt x="357" y="249"/>
                  <a:pt x="366" y="244"/>
                </a:cubicBezTo>
                <a:cubicBezTo>
                  <a:pt x="378" y="250"/>
                  <a:pt x="395" y="263"/>
                  <a:pt x="395" y="286"/>
                </a:cubicBezTo>
                <a:cubicBezTo>
                  <a:pt x="395" y="341"/>
                  <a:pt x="395" y="341"/>
                  <a:pt x="395" y="341"/>
                </a:cubicBezTo>
                <a:cubicBezTo>
                  <a:pt x="395" y="341"/>
                  <a:pt x="395" y="342"/>
                  <a:pt x="395" y="342"/>
                </a:cubicBezTo>
                <a:cubicBezTo>
                  <a:pt x="395" y="342"/>
                  <a:pt x="394" y="342"/>
                  <a:pt x="394" y="342"/>
                </a:cubicBezTo>
                <a:cubicBezTo>
                  <a:pt x="379" y="342"/>
                  <a:pt x="379" y="342"/>
                  <a:pt x="379" y="342"/>
                </a:cubicBezTo>
                <a:cubicBezTo>
                  <a:pt x="379" y="286"/>
                  <a:pt x="379" y="286"/>
                  <a:pt x="379" y="286"/>
                </a:cubicBezTo>
                <a:cubicBezTo>
                  <a:pt x="379" y="281"/>
                  <a:pt x="375" y="278"/>
                  <a:pt x="371" y="278"/>
                </a:cubicBezTo>
                <a:cubicBezTo>
                  <a:pt x="366" y="278"/>
                  <a:pt x="363" y="281"/>
                  <a:pt x="363" y="286"/>
                </a:cubicBezTo>
                <a:cubicBezTo>
                  <a:pt x="363" y="342"/>
                  <a:pt x="363" y="342"/>
                  <a:pt x="363" y="342"/>
                </a:cubicBezTo>
                <a:cubicBezTo>
                  <a:pt x="306" y="342"/>
                  <a:pt x="306" y="342"/>
                  <a:pt x="306" y="342"/>
                </a:cubicBezTo>
                <a:cubicBezTo>
                  <a:pt x="306" y="286"/>
                  <a:pt x="306" y="286"/>
                  <a:pt x="306" y="286"/>
                </a:cubicBezTo>
                <a:cubicBezTo>
                  <a:pt x="306" y="281"/>
                  <a:pt x="303" y="278"/>
                  <a:pt x="298" y="278"/>
                </a:cubicBezTo>
                <a:cubicBezTo>
                  <a:pt x="294" y="278"/>
                  <a:pt x="290" y="281"/>
                  <a:pt x="290" y="286"/>
                </a:cubicBezTo>
                <a:cubicBezTo>
                  <a:pt x="290" y="342"/>
                  <a:pt x="290" y="342"/>
                  <a:pt x="290" y="342"/>
                </a:cubicBezTo>
                <a:cubicBezTo>
                  <a:pt x="276" y="342"/>
                  <a:pt x="276" y="342"/>
                  <a:pt x="276" y="342"/>
                </a:cubicBezTo>
                <a:cubicBezTo>
                  <a:pt x="275" y="342"/>
                  <a:pt x="275" y="342"/>
                  <a:pt x="275" y="342"/>
                </a:cubicBezTo>
                <a:cubicBezTo>
                  <a:pt x="275" y="342"/>
                  <a:pt x="274" y="341"/>
                  <a:pt x="274" y="341"/>
                </a:cubicBezTo>
                <a:lnTo>
                  <a:pt x="274" y="286"/>
                </a:lnTo>
                <a:close/>
                <a:moveTo>
                  <a:pt x="102" y="190"/>
                </a:moveTo>
                <a:cubicBezTo>
                  <a:pt x="102" y="164"/>
                  <a:pt x="123" y="143"/>
                  <a:pt x="149" y="143"/>
                </a:cubicBezTo>
                <a:cubicBezTo>
                  <a:pt x="174" y="143"/>
                  <a:pt x="195" y="164"/>
                  <a:pt x="195" y="190"/>
                </a:cubicBezTo>
                <a:cubicBezTo>
                  <a:pt x="195" y="215"/>
                  <a:pt x="174" y="236"/>
                  <a:pt x="149" y="236"/>
                </a:cubicBezTo>
                <a:cubicBezTo>
                  <a:pt x="123" y="236"/>
                  <a:pt x="102" y="215"/>
                  <a:pt x="102" y="190"/>
                </a:cubicBezTo>
                <a:close/>
                <a:moveTo>
                  <a:pt x="88" y="286"/>
                </a:moveTo>
                <a:cubicBezTo>
                  <a:pt x="88" y="263"/>
                  <a:pt x="105" y="250"/>
                  <a:pt x="118" y="244"/>
                </a:cubicBezTo>
                <a:cubicBezTo>
                  <a:pt x="127" y="249"/>
                  <a:pt x="137" y="252"/>
                  <a:pt x="149" y="252"/>
                </a:cubicBezTo>
                <a:cubicBezTo>
                  <a:pt x="160" y="252"/>
                  <a:pt x="171" y="249"/>
                  <a:pt x="180" y="244"/>
                </a:cubicBezTo>
                <a:cubicBezTo>
                  <a:pt x="192" y="250"/>
                  <a:pt x="209" y="263"/>
                  <a:pt x="209" y="286"/>
                </a:cubicBezTo>
                <a:cubicBezTo>
                  <a:pt x="209" y="341"/>
                  <a:pt x="209" y="341"/>
                  <a:pt x="209" y="341"/>
                </a:cubicBezTo>
                <a:cubicBezTo>
                  <a:pt x="209" y="341"/>
                  <a:pt x="209" y="342"/>
                  <a:pt x="209" y="342"/>
                </a:cubicBezTo>
                <a:cubicBezTo>
                  <a:pt x="209" y="342"/>
                  <a:pt x="208" y="342"/>
                  <a:pt x="208" y="342"/>
                </a:cubicBezTo>
                <a:cubicBezTo>
                  <a:pt x="193" y="342"/>
                  <a:pt x="193" y="342"/>
                  <a:pt x="193" y="342"/>
                </a:cubicBezTo>
                <a:cubicBezTo>
                  <a:pt x="193" y="286"/>
                  <a:pt x="193" y="286"/>
                  <a:pt x="193" y="286"/>
                </a:cubicBezTo>
                <a:cubicBezTo>
                  <a:pt x="193" y="281"/>
                  <a:pt x="189" y="278"/>
                  <a:pt x="185" y="278"/>
                </a:cubicBezTo>
                <a:cubicBezTo>
                  <a:pt x="181" y="278"/>
                  <a:pt x="177" y="281"/>
                  <a:pt x="177" y="286"/>
                </a:cubicBezTo>
                <a:cubicBezTo>
                  <a:pt x="177" y="342"/>
                  <a:pt x="177" y="342"/>
                  <a:pt x="177" y="342"/>
                </a:cubicBezTo>
                <a:cubicBezTo>
                  <a:pt x="121" y="342"/>
                  <a:pt x="121" y="342"/>
                  <a:pt x="121" y="342"/>
                </a:cubicBezTo>
                <a:cubicBezTo>
                  <a:pt x="121" y="286"/>
                  <a:pt x="121" y="286"/>
                  <a:pt x="121" y="286"/>
                </a:cubicBezTo>
                <a:cubicBezTo>
                  <a:pt x="121" y="281"/>
                  <a:pt x="117" y="278"/>
                  <a:pt x="113" y="278"/>
                </a:cubicBezTo>
                <a:cubicBezTo>
                  <a:pt x="108" y="278"/>
                  <a:pt x="105" y="281"/>
                  <a:pt x="105" y="286"/>
                </a:cubicBezTo>
                <a:cubicBezTo>
                  <a:pt x="105" y="342"/>
                  <a:pt x="105" y="342"/>
                  <a:pt x="105" y="342"/>
                </a:cubicBezTo>
                <a:cubicBezTo>
                  <a:pt x="90" y="342"/>
                  <a:pt x="90" y="342"/>
                  <a:pt x="90" y="342"/>
                </a:cubicBezTo>
                <a:cubicBezTo>
                  <a:pt x="89" y="342"/>
                  <a:pt x="89" y="342"/>
                  <a:pt x="89" y="342"/>
                </a:cubicBezTo>
                <a:cubicBezTo>
                  <a:pt x="89" y="342"/>
                  <a:pt x="89" y="341"/>
                  <a:pt x="88" y="341"/>
                </a:cubicBezTo>
                <a:lnTo>
                  <a:pt x="88" y="286"/>
                </a:ln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latin typeface="+mn-lt"/>
            </a:endParaRPr>
          </a:p>
        </p:txBody>
      </p:sp>
    </p:spTree>
    <p:extLst>
      <p:ext uri="{BB962C8B-B14F-4D97-AF65-F5344CB8AC3E}">
        <p14:creationId xmlns:p14="http://schemas.microsoft.com/office/powerpoint/2010/main" val="10206400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YPE" val="TitlePage"/>
</p:tagLst>
</file>

<file path=ppt/theme/theme1.xml><?xml version="1.0" encoding="utf-8"?>
<a:theme xmlns:a="http://schemas.openxmlformats.org/drawingml/2006/main" name="PresentationTemplate2011">
  <a:themeElements>
    <a:clrScheme name="Landscape2009 1">
      <a:dk1>
        <a:srgbClr val="58585A"/>
      </a:dk1>
      <a:lt1>
        <a:srgbClr val="FFFFFF"/>
      </a:lt1>
      <a:dk2>
        <a:srgbClr val="00285E"/>
      </a:dk2>
      <a:lt2>
        <a:srgbClr val="B1B3B4"/>
      </a:lt2>
      <a:accent1>
        <a:srgbClr val="89BA17"/>
      </a:accent1>
      <a:accent2>
        <a:srgbClr val="F08A00"/>
      </a:accent2>
      <a:accent3>
        <a:srgbClr val="FFFFFF"/>
      </a:accent3>
      <a:accent4>
        <a:srgbClr val="4A4A4C"/>
      </a:accent4>
      <a:accent5>
        <a:srgbClr val="C4D9AB"/>
      </a:accent5>
      <a:accent6>
        <a:srgbClr val="D97D00"/>
      </a:accent6>
      <a:hlink>
        <a:srgbClr val="00A9D4"/>
      </a:hlink>
      <a:folHlink>
        <a:srgbClr val="00625F"/>
      </a:folHlink>
    </a:clrScheme>
    <a:fontScheme name="Landscape2009">
      <a:majorFont>
        <a:latin typeface="Ericsson Capital T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72000" tIns="45720" rIns="7200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72000" tIns="45720" rIns="7200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Landscape2009 1">
        <a:dk1>
          <a:srgbClr val="58585A"/>
        </a:dk1>
        <a:lt1>
          <a:srgbClr val="FFFFFF"/>
        </a:lt1>
        <a:dk2>
          <a:srgbClr val="00285E"/>
        </a:dk2>
        <a:lt2>
          <a:srgbClr val="B1B3B4"/>
        </a:lt2>
        <a:accent1>
          <a:srgbClr val="89BA17"/>
        </a:accent1>
        <a:accent2>
          <a:srgbClr val="F08A00"/>
        </a:accent2>
        <a:accent3>
          <a:srgbClr val="FFFFFF"/>
        </a:accent3>
        <a:accent4>
          <a:srgbClr val="4A4A4C"/>
        </a:accent4>
        <a:accent5>
          <a:srgbClr val="C4D9AB"/>
        </a:accent5>
        <a:accent6>
          <a:srgbClr val="D97D00"/>
        </a:accent6>
        <a:hlink>
          <a:srgbClr val="00A9D4"/>
        </a:hlink>
        <a:folHlink>
          <a:srgbClr val="0062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esentationTemplate2011">
  <a:themeElements>
    <a:clrScheme name="Landscape2009 1">
      <a:dk1>
        <a:srgbClr val="58585A"/>
      </a:dk1>
      <a:lt1>
        <a:srgbClr val="FFFFFF"/>
      </a:lt1>
      <a:dk2>
        <a:srgbClr val="00285E"/>
      </a:dk2>
      <a:lt2>
        <a:srgbClr val="B1B3B4"/>
      </a:lt2>
      <a:accent1>
        <a:srgbClr val="89BA17"/>
      </a:accent1>
      <a:accent2>
        <a:srgbClr val="F08A00"/>
      </a:accent2>
      <a:accent3>
        <a:srgbClr val="FFFFFF"/>
      </a:accent3>
      <a:accent4>
        <a:srgbClr val="4A4A4C"/>
      </a:accent4>
      <a:accent5>
        <a:srgbClr val="C4D9AB"/>
      </a:accent5>
      <a:accent6>
        <a:srgbClr val="D97D00"/>
      </a:accent6>
      <a:hlink>
        <a:srgbClr val="00A9D4"/>
      </a:hlink>
      <a:folHlink>
        <a:srgbClr val="00625F"/>
      </a:folHlink>
    </a:clrScheme>
    <a:fontScheme name="Landscape2009">
      <a:majorFont>
        <a:latin typeface="Ericsson Capital T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72000" tIns="45720" rIns="7200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72000" tIns="45720" rIns="7200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Landscape2009 1">
        <a:dk1>
          <a:srgbClr val="58585A"/>
        </a:dk1>
        <a:lt1>
          <a:srgbClr val="FFFFFF"/>
        </a:lt1>
        <a:dk2>
          <a:srgbClr val="00285E"/>
        </a:dk2>
        <a:lt2>
          <a:srgbClr val="B1B3B4"/>
        </a:lt2>
        <a:accent1>
          <a:srgbClr val="89BA17"/>
        </a:accent1>
        <a:accent2>
          <a:srgbClr val="F08A00"/>
        </a:accent2>
        <a:accent3>
          <a:srgbClr val="FFFFFF"/>
        </a:accent3>
        <a:accent4>
          <a:srgbClr val="4A4A4C"/>
        </a:accent4>
        <a:accent5>
          <a:srgbClr val="C4D9AB"/>
        </a:accent5>
        <a:accent6>
          <a:srgbClr val="D97D00"/>
        </a:accent6>
        <a:hlink>
          <a:srgbClr val="00A9D4"/>
        </a:hlink>
        <a:folHlink>
          <a:srgbClr val="00625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Template2011.potx" id="{2930A252-12C2-4F52-B133-87F8BF51D5BC}" vid="{C0EA779E-0600-4F57-BDCE-BA710E7DC25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998</TotalTime>
  <Words>3961</Words>
  <Application>Microsoft Office PowerPoint</Application>
  <PresentationFormat>Široki zaslon</PresentationFormat>
  <Paragraphs>442</Paragraphs>
  <Slides>40</Slides>
  <Notes>29</Notes>
  <HiddenSlides>0</HiddenSlides>
  <MMClips>0</MMClips>
  <ScaleCrop>false</ScaleCrop>
  <HeadingPairs>
    <vt:vector size="6" baseType="variant">
      <vt:variant>
        <vt:lpstr>Korišteni fontovi</vt:lpstr>
      </vt:variant>
      <vt:variant>
        <vt:i4>9</vt:i4>
      </vt:variant>
      <vt:variant>
        <vt:lpstr>Tema</vt:lpstr>
      </vt:variant>
      <vt:variant>
        <vt:i4>3</vt:i4>
      </vt:variant>
      <vt:variant>
        <vt:lpstr>Naslovi slajdova</vt:lpstr>
      </vt:variant>
      <vt:variant>
        <vt:i4>40</vt:i4>
      </vt:variant>
    </vt:vector>
  </HeadingPairs>
  <TitlesOfParts>
    <vt:vector size="52" baseType="lpstr">
      <vt:lpstr>Arial</vt:lpstr>
      <vt:lpstr>Calibri</vt:lpstr>
      <vt:lpstr>Ericsson Capital TT</vt:lpstr>
      <vt:lpstr>Calibri Light</vt:lpstr>
      <vt:lpstr>MS PGothic</vt:lpstr>
      <vt:lpstr>Symbol</vt:lpstr>
      <vt:lpstr>Times New Roman</vt:lpstr>
      <vt:lpstr>MS PGothic</vt:lpstr>
      <vt:lpstr>Arial</vt:lpstr>
      <vt:lpstr>PresentationTemplate2011</vt:lpstr>
      <vt:lpstr>1_PresentationTemplate2011</vt:lpstr>
      <vt:lpstr>Office Theme</vt:lpstr>
      <vt:lpstr>THIS IS ERICSSON NT </vt:lpstr>
      <vt:lpstr>ERICSSON Nikola tesla Group – This is us!</vt:lpstr>
      <vt:lpstr>At an inflection point</vt:lpstr>
      <vt:lpstr>PowerPoint prezentacija</vt:lpstr>
      <vt:lpstr>PowerPoint prezentacija</vt:lpstr>
      <vt:lpstr>Industry Transformation</vt:lpstr>
      <vt:lpstr>Trends and Outlook</vt:lpstr>
      <vt:lpstr>5G – The Networked Society Platform </vt:lpstr>
      <vt:lpstr>PowerPoint prezentacija</vt:lpstr>
      <vt:lpstr>5G APPLICATION Examples</vt:lpstr>
      <vt:lpstr>A possible Robotics story</vt:lpstr>
      <vt:lpstr>Complex story v2</vt:lpstr>
      <vt:lpstr>VIDEOS</vt:lpstr>
      <vt:lpstr>DEFINITIONS</vt:lpstr>
      <vt:lpstr>DEFINITIONS</vt:lpstr>
      <vt:lpstr>DEFINITIONS</vt:lpstr>
      <vt:lpstr>AI BUILDING BLOCKS</vt:lpstr>
      <vt:lpstr>PREDICTIONS vs. REALITY</vt:lpstr>
      <vt:lpstr>FRIENDLY AI CONCEPTS</vt:lpstr>
      <vt:lpstr>NICE GOD ?</vt:lpstr>
      <vt:lpstr>Industrija 4.0 ili 4. Industrijska revolucija</vt:lpstr>
      <vt:lpstr>Što je 4 industrijska revolucija</vt:lpstr>
      <vt:lpstr>Disruptivna promjena – rast humanoidnih robota</vt:lpstr>
      <vt:lpstr>PowerPoint prezentacija</vt:lpstr>
      <vt:lpstr>Industry 4.0 framework and contributing digital technologies</vt:lpstr>
      <vt:lpstr>PwC’s 2016 Global Industry 4.0 Survey</vt:lpstr>
      <vt:lpstr>Industrial companies are moving towards greater digital value creation, from augmented products to serving digital ecosystems</vt:lpstr>
      <vt:lpstr>Digitisation increase over the next five years</vt:lpstr>
      <vt:lpstr>Lack of digital culture and training is the biggest challenge facing companies</vt:lpstr>
      <vt:lpstr>Što je za poslovima ?</vt:lpstr>
      <vt:lpstr>PowerPoint prezentacija</vt:lpstr>
      <vt:lpstr>Tehnološki, demografski i socioekonomski trendovi koji utječu na modele poslovanja</vt:lpstr>
      <vt:lpstr>Neto izgledi za zapošljavanje prema odabranim grupama, 2015-2020</vt:lpstr>
      <vt:lpstr>Pokretači promjena, vrijeme utjecaja na poslovne modele</vt:lpstr>
      <vt:lpstr>Strategije za popunjavanje radne snage</vt:lpstr>
      <vt:lpstr>Utjecaj Industrije 4.0 na postojeće kompetencije zaposlenika</vt:lpstr>
      <vt:lpstr>PowerPoint prezentacija</vt:lpstr>
      <vt:lpstr>PowerPoint prezentacija</vt:lpstr>
      <vt:lpstr>DAMIR MEDVED</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Ericsson</dc:title>
  <dc:subject/>
  <dc:creator>ERANOGE Anneli Nogelius</dc:creator>
  <dc:description>LME-14:000464 Uen_x000d_
Rev AA</dc:description>
  <cp:lastModifiedBy>Profesor</cp:lastModifiedBy>
  <cp:revision>1104</cp:revision>
  <cp:lastPrinted>2015-03-02T15:14:34Z</cp:lastPrinted>
  <dcterms:created xsi:type="dcterms:W3CDTF">2015-10-14T18:36:48Z</dcterms:created>
  <dcterms:modified xsi:type="dcterms:W3CDTF">2018-04-25T11:52:37Z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Type">
    <vt:lpwstr>Presentation2011</vt:lpwstr>
  </property>
  <property fmtid="{D5CDD505-2E9C-101B-9397-08002B2CF9AE}" pid="3" name="TemplateName">
    <vt:lpwstr>CXC 173 2731/1</vt:lpwstr>
  </property>
  <property fmtid="{D5CDD505-2E9C-101B-9397-08002B2CF9AE}" pid="4" name="TemplateVersion">
    <vt:lpwstr>R1A</vt:lpwstr>
  </property>
  <property fmtid="{D5CDD505-2E9C-101B-9397-08002B2CF9AE}" pid="5" name="EmbeddedFonts">
    <vt:bool>true</vt:bool>
  </property>
  <property fmtid="{D5CDD505-2E9C-101B-9397-08002B2CF9AE}" pid="6" name="FooterType">
    <vt:lpwstr>PresTemp</vt:lpwstr>
  </property>
  <property fmtid="{D5CDD505-2E9C-101B-9397-08002B2CF9AE}" pid="7" name="UsedFont">
    <vt:lpwstr>Ericsson Capital TT</vt:lpwstr>
  </property>
  <property fmtid="{D5CDD505-2E9C-101B-9397-08002B2CF9AE}" pid="8" name="x">
    <vt:lpwstr>1</vt:lpwstr>
  </property>
  <property fmtid="{D5CDD505-2E9C-101B-9397-08002B2CF9AE}" pid="9" name="White">
    <vt:bool>true</vt:bool>
  </property>
  <property fmtid="{D5CDD505-2E9C-101B-9397-08002B2CF9AE}" pid="10" name="chkMetaData">
    <vt:bool>false</vt:bool>
  </property>
  <property fmtid="{D5CDD505-2E9C-101B-9397-08002B2CF9AE}" pid="11" name="chkTaglines">
    <vt:bool>false</vt:bool>
  </property>
  <property fmtid="{D5CDD505-2E9C-101B-9397-08002B2CF9AE}" pid="12" name="SecurityClass">
    <vt:lpwstr>Ericsson Internal</vt:lpwstr>
  </property>
  <property fmtid="{D5CDD505-2E9C-101B-9397-08002B2CF9AE}" pid="13" name="txtConfLabel">
    <vt:lpwstr>Ericsson Internal</vt:lpwstr>
  </property>
  <property fmtid="{D5CDD505-2E9C-101B-9397-08002B2CF9AE}" pid="14" name="optUseConfClass">
    <vt:bool>true</vt:bool>
  </property>
  <property fmtid="{D5CDD505-2E9C-101B-9397-08002B2CF9AE}" pid="15" name="optUseConfLabel">
    <vt:bool>false</vt:bool>
  </property>
  <property fmtid="{D5CDD505-2E9C-101B-9397-08002B2CF9AE}" pid="16" name="optFooterCVLDocNo">
    <vt:bool>false</vt:bool>
  </property>
  <property fmtid="{D5CDD505-2E9C-101B-9397-08002B2CF9AE}" pid="17" name="optFooterCVLCopyright">
    <vt:bool>false</vt:bool>
  </property>
  <property fmtid="{D5CDD505-2E9C-101B-9397-08002B2CF9AE}" pid="18" name="optEnterText1">
    <vt:bool>true</vt:bool>
  </property>
  <property fmtid="{D5CDD505-2E9C-101B-9397-08002B2CF9AE}" pid="19" name="optFooterCVLConfLabel">
    <vt:bool>false</vt:bool>
  </property>
  <property fmtid="{D5CDD505-2E9C-101B-9397-08002B2CF9AE}" pid="20" name="optEnterText2">
    <vt:bool>true</vt:bool>
  </property>
  <property fmtid="{D5CDD505-2E9C-101B-9397-08002B2CF9AE}" pid="21" name="optFooterCVLTitle">
    <vt:bool>false</vt:bool>
  </property>
  <property fmtid="{D5CDD505-2E9C-101B-9397-08002B2CF9AE}" pid="22" name="optFooterCVLPrep">
    <vt:bool>false</vt:bool>
  </property>
  <property fmtid="{D5CDD505-2E9C-101B-9397-08002B2CF9AE}" pid="23" name="optEnterText3">
    <vt:bool>true</vt:bool>
  </property>
  <property fmtid="{D5CDD505-2E9C-101B-9397-08002B2CF9AE}" pid="24" name="optFooterCVLDate">
    <vt:bool>false</vt:bool>
  </property>
  <property fmtid="{D5CDD505-2E9C-101B-9397-08002B2CF9AE}" pid="25" name="optEnterText4">
    <vt:bool>true</vt:bool>
  </property>
  <property fmtid="{D5CDD505-2E9C-101B-9397-08002B2CF9AE}" pid="26" name="LeftFooterField">
    <vt:lpwstr/>
  </property>
  <property fmtid="{D5CDD505-2E9C-101B-9397-08002B2CF9AE}" pid="27" name="MiddleFooterField">
    <vt:lpwstr/>
  </property>
  <property fmtid="{D5CDD505-2E9C-101B-9397-08002B2CF9AE}" pid="28" name="RightFooterField">
    <vt:lpwstr/>
  </property>
  <property fmtid="{D5CDD505-2E9C-101B-9397-08002B2CF9AE}" pid="29" name="RightFooterField2">
    <vt:lpwstr/>
  </property>
  <property fmtid="{D5CDD505-2E9C-101B-9397-08002B2CF9AE}" pid="30" name="TotalNumb">
    <vt:bool>false</vt:bool>
  </property>
  <property fmtid="{D5CDD505-2E9C-101B-9397-08002B2CF9AE}" pid="31" name="Pages">
    <vt:bool>true</vt:bool>
  </property>
  <property fmtid="{D5CDD505-2E9C-101B-9397-08002B2CF9AE}" pid="32" name="DocumentType2">
    <vt:lpwstr>Presentation2011</vt:lpwstr>
  </property>
  <property fmtid="{D5CDD505-2E9C-101B-9397-08002B2CF9AE}" pid="33" name="TemplateName2">
    <vt:lpwstr>CXC 173 2731/1</vt:lpwstr>
  </property>
  <property fmtid="{D5CDD505-2E9C-101B-9397-08002B2CF9AE}" pid="34" name="TemplateVersion2">
    <vt:lpwstr>R1A</vt:lpwstr>
  </property>
  <property fmtid="{D5CDD505-2E9C-101B-9397-08002B2CF9AE}" pid="35" name="PackageNo">
    <vt:lpwstr>LXA 119 603</vt:lpwstr>
  </property>
  <property fmtid="{D5CDD505-2E9C-101B-9397-08002B2CF9AE}" pid="36" name="PackageVersion">
    <vt:lpwstr>R4A</vt:lpwstr>
  </property>
  <property fmtid="{D5CDD505-2E9C-101B-9397-08002B2CF9AE}" pid="37" name="Checked">
    <vt:lpwstr/>
  </property>
  <property fmtid="{D5CDD505-2E9C-101B-9397-08002B2CF9AE}" pid="38" name="Title">
    <vt:lpwstr/>
  </property>
  <property fmtid="{D5CDD505-2E9C-101B-9397-08002B2CF9AE}" pid="39" name="Reference">
    <vt:lpwstr/>
  </property>
  <property fmtid="{D5CDD505-2E9C-101B-9397-08002B2CF9AE}" pid="40" name="Keyword">
    <vt:lpwstr/>
  </property>
  <property fmtid="{D5CDD505-2E9C-101B-9397-08002B2CF9AE}" pid="41" name="UpdateProcess">
    <vt:lpwstr>End</vt:lpwstr>
  </property>
  <property fmtid="{D5CDD505-2E9C-101B-9397-08002B2CF9AE}" pid="42" name="DocName">
    <vt:lpwstr>ERICSSON GROUP PRESENTATION 16:9</vt:lpwstr>
  </property>
  <property fmtid="{D5CDD505-2E9C-101B-9397-08002B2CF9AE}" pid="43" name="DocNo">
    <vt:lpwstr>LME-14:000464 Uen</vt:lpwstr>
  </property>
  <property fmtid="{D5CDD505-2E9C-101B-9397-08002B2CF9AE}" pid="44" name="Prepared">
    <vt:lpwstr>ERANOGE Anneli Nogelius</vt:lpwstr>
  </property>
  <property fmtid="{D5CDD505-2E9C-101B-9397-08002B2CF9AE}" pid="45" name="Date">
    <vt:lpwstr>2018-02-14</vt:lpwstr>
  </property>
  <property fmtid="{D5CDD505-2E9C-101B-9397-08002B2CF9AE}" pid="46" name="Revision">
    <vt:lpwstr>AA</vt:lpwstr>
  </property>
  <property fmtid="{D5CDD505-2E9C-101B-9397-08002B2CF9AE}" pid="47" name="ApprovedBy">
    <vt:lpwstr>GFMCCC [Anneli Nogelius]</vt:lpwstr>
  </property>
</Properties>
</file>