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78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50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23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16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35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59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61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08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11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49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42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4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12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481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44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52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58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629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735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80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3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44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2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79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77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68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86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6F59-05DE-48B9-A973-A9B0D76D2355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58ED-DABD-4E3C-8C67-549C50C23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371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KydGvFdU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1" y="-109401"/>
            <a:ext cx="12592594" cy="69674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68" y="133374"/>
            <a:ext cx="6440737" cy="15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-110827"/>
            <a:ext cx="9905998" cy="1478570"/>
          </a:xfrm>
        </p:spPr>
        <p:txBody>
          <a:bodyPr/>
          <a:lstStyle/>
          <a:p>
            <a:r>
              <a:rPr lang="hr-HR" dirty="0" smtClean="0"/>
              <a:t>First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1159391"/>
            <a:ext cx="9905999" cy="3541714"/>
          </a:xfrm>
        </p:spPr>
        <p:txBody>
          <a:bodyPr/>
          <a:lstStyle/>
          <a:p>
            <a:r>
              <a:rPr lang="en-US" b="1" dirty="0" smtClean="0"/>
              <a:t>F</a:t>
            </a:r>
            <a:r>
              <a:rPr lang="en-US" dirty="0" smtClean="0"/>
              <a:t>or</a:t>
            </a:r>
            <a:r>
              <a:rPr lang="en-US" dirty="0"/>
              <a:t> </a:t>
            </a:r>
            <a:r>
              <a:rPr lang="en-US" b="1" dirty="0"/>
              <a:t>I</a:t>
            </a:r>
            <a:r>
              <a:rPr lang="en-US" dirty="0"/>
              <a:t>nspiration and </a:t>
            </a:r>
            <a:r>
              <a:rPr lang="en-US" b="1" dirty="0"/>
              <a:t>R</a:t>
            </a:r>
            <a:r>
              <a:rPr lang="en-US" dirty="0"/>
              <a:t>ecognition of </a:t>
            </a:r>
            <a:r>
              <a:rPr lang="en-US" b="1" dirty="0"/>
              <a:t>S</a:t>
            </a:r>
            <a:r>
              <a:rPr lang="en-US" dirty="0"/>
              <a:t>cience and </a:t>
            </a:r>
            <a:r>
              <a:rPr lang="en-US" b="1" dirty="0"/>
              <a:t>T</a:t>
            </a:r>
            <a:r>
              <a:rPr lang="en-US" dirty="0"/>
              <a:t>echnology</a:t>
            </a:r>
            <a:endParaRPr lang="hr-HR" dirty="0" smtClean="0"/>
          </a:p>
          <a:p>
            <a:r>
              <a:rPr lang="hr-HR" dirty="0" smtClean="0"/>
              <a:t>Osnovana 1989. godine sa sjedištem u Manchesteru, NH, FIRST je neprofitna javna dobrotvorna udruga stvorena kako bi potaknula interese i sudjelovanje mladih ljudi u znanosti i tehnologiji i motivirala ih da nastave s obrazovanjem i karijerom u STEM polju.</a:t>
            </a:r>
          </a:p>
          <a:p>
            <a:r>
              <a:rPr lang="hr-HR" dirty="0" smtClean="0"/>
              <a:t>Osnivač - Dean Kamen, poznat i po izumu </a:t>
            </a:r>
            <a:r>
              <a:rPr lang="hr-HR" dirty="0" err="1" smtClean="0"/>
              <a:t>Segway</a:t>
            </a:r>
            <a:r>
              <a:rPr lang="hr-HR" dirty="0" smtClean="0"/>
              <a:t>-a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1" y="4252863"/>
            <a:ext cx="2438400" cy="236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15" y="3305159"/>
            <a:ext cx="2779195" cy="321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First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LEGO </a:t>
            </a:r>
            <a:r>
              <a:rPr lang="hr-HR" dirty="0" err="1" smtClean="0"/>
              <a:t>League</a:t>
            </a:r>
            <a:r>
              <a:rPr lang="hr-HR" dirty="0" smtClean="0"/>
              <a:t> </a:t>
            </a:r>
            <a:r>
              <a:rPr lang="hr-HR" dirty="0" err="1" smtClean="0"/>
              <a:t>Jr</a:t>
            </a:r>
            <a:r>
              <a:rPr lang="hr-HR" dirty="0" smtClean="0"/>
              <a:t>.</a:t>
            </a:r>
          </a:p>
          <a:p>
            <a:r>
              <a:rPr lang="hr-HR" dirty="0" smtClean="0"/>
              <a:t>Lego </a:t>
            </a:r>
            <a:r>
              <a:rPr lang="hr-HR" dirty="0" err="1" smtClean="0"/>
              <a:t>League</a:t>
            </a:r>
            <a:endParaRPr lang="hr-HR" dirty="0" smtClean="0"/>
          </a:p>
          <a:p>
            <a:r>
              <a:rPr lang="hr-HR" dirty="0" err="1" smtClean="0"/>
              <a:t>Tech</a:t>
            </a:r>
            <a:r>
              <a:rPr lang="hr-HR" dirty="0" smtClean="0"/>
              <a:t> </a:t>
            </a:r>
            <a:r>
              <a:rPr lang="hr-HR" dirty="0" err="1" smtClean="0"/>
              <a:t>Challenge</a:t>
            </a:r>
            <a:endParaRPr lang="hr-HR" dirty="0" smtClean="0"/>
          </a:p>
          <a:p>
            <a:r>
              <a:rPr lang="hr-HR" dirty="0" err="1" smtClean="0"/>
              <a:t>Robotics</a:t>
            </a:r>
            <a:r>
              <a:rPr lang="hr-HR" dirty="0" smtClean="0"/>
              <a:t> </a:t>
            </a:r>
            <a:r>
              <a:rPr lang="hr-HR" dirty="0" err="1" smtClean="0"/>
              <a:t>Competition</a:t>
            </a:r>
            <a:endParaRPr lang="hr-HR" dirty="0" smtClean="0"/>
          </a:p>
          <a:p>
            <a:r>
              <a:rPr lang="hr-HR" dirty="0" smtClean="0"/>
              <a:t>Više od pola milijuna učenika, 255 000 mentora, sudaca i volontera, više od 70 milijuna dolara prilike za stipendije, preko 2900 službenih događaja u 83 zemlje</a:t>
            </a:r>
          </a:p>
          <a:p>
            <a:r>
              <a:rPr lang="hr-HR" dirty="0" smtClean="0"/>
              <a:t>3650 timova, preko 91 000 srednjoškolaca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40" y="1649954"/>
            <a:ext cx="6440737" cy="15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7393" y="-274320"/>
            <a:ext cx="9905998" cy="1478570"/>
          </a:xfrm>
        </p:spPr>
        <p:txBody>
          <a:bodyPr/>
          <a:lstStyle/>
          <a:p>
            <a:r>
              <a:rPr lang="hr-HR" dirty="0" err="1" smtClean="0"/>
              <a:t>Crobotics_TEAM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/>
          <a:stretch/>
        </p:blipFill>
        <p:spPr>
          <a:xfrm>
            <a:off x="2002794" y="1204250"/>
            <a:ext cx="8835195" cy="5094514"/>
          </a:xfrm>
        </p:spPr>
      </p:pic>
    </p:spTree>
    <p:extLst>
      <p:ext uri="{BB962C8B-B14F-4D97-AF65-F5344CB8AC3E}">
        <p14:creationId xmlns:p14="http://schemas.microsoft.com/office/powerpoint/2010/main" val="29662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33" y="414888"/>
            <a:ext cx="5299756" cy="1885830"/>
          </a:xfrm>
        </p:spPr>
      </p:pic>
      <p:pic>
        <p:nvPicPr>
          <p:cNvPr id="4" name="Slika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48" y="2658564"/>
            <a:ext cx="5953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Administracija i logistika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Naknada za sudjelovanje iznosi 6000 $, koje nam je osigurala Županija</a:t>
            </a:r>
          </a:p>
          <a:p>
            <a:r>
              <a:rPr lang="hr-HR" dirty="0" smtClean="0"/>
              <a:t>Anonimni donator nam je platio 600 $ poštarine, a INA nam je platila carinu</a:t>
            </a:r>
          </a:p>
          <a:p>
            <a:r>
              <a:rPr lang="hr-HR" dirty="0" smtClean="0"/>
              <a:t>Mnoge tvrtke su donirale novac, a Grad nam je osigurao putne troškove</a:t>
            </a:r>
          </a:p>
          <a:p>
            <a:r>
              <a:rPr lang="hr-HR" dirty="0" smtClean="0"/>
              <a:t>Smješteni smo bili 3 km od Sveučilišta </a:t>
            </a:r>
            <a:r>
              <a:rPr lang="hr-HR" dirty="0" err="1" smtClean="0"/>
              <a:t>Hofstra</a:t>
            </a:r>
            <a:r>
              <a:rPr lang="hr-HR" dirty="0" smtClean="0"/>
              <a:t> u </a:t>
            </a:r>
            <a:r>
              <a:rPr lang="hr-HR" dirty="0" err="1" smtClean="0"/>
              <a:t>Garden</a:t>
            </a:r>
            <a:r>
              <a:rPr lang="hr-HR" dirty="0" smtClean="0"/>
              <a:t> City-ju, </a:t>
            </a:r>
            <a:r>
              <a:rPr lang="hr-HR" dirty="0" err="1" smtClean="0"/>
              <a:t>Long</a:t>
            </a:r>
            <a:r>
              <a:rPr lang="hr-HR" dirty="0" smtClean="0"/>
              <a:t> Island</a:t>
            </a:r>
          </a:p>
          <a:p>
            <a:r>
              <a:rPr lang="hr-HR" dirty="0" smtClean="0"/>
              <a:t>Tri dana smo proveli u dvorani, a tri na </a:t>
            </a:r>
            <a:r>
              <a:rPr lang="hr-HR" dirty="0" err="1" smtClean="0"/>
              <a:t>Manhattan</a:t>
            </a:r>
            <a:r>
              <a:rPr lang="hr-HR" dirty="0" smtClean="0"/>
              <a:t>-u</a:t>
            </a:r>
          </a:p>
          <a:p>
            <a:r>
              <a:rPr lang="hr-HR" dirty="0" smtClean="0"/>
              <a:t>Jedini tim iz ovog </a:t>
            </a:r>
            <a:r>
              <a:rPr lang="hr-HR" smtClean="0"/>
              <a:t>dijela Europe</a:t>
            </a:r>
            <a:endParaRPr lang="hr-HR" dirty="0" smtClean="0"/>
          </a:p>
          <a:p>
            <a:r>
              <a:rPr lang="hr-HR" dirty="0" smtClean="0"/>
              <a:t>Učenici su imali šest tjedana za sastavljanje robota (u našem slučaju tri)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5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postignuća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29. mjesto u konkurenciji od 44 iskusna tima</a:t>
            </a:r>
          </a:p>
          <a:p>
            <a:r>
              <a:rPr lang="hr-HR" dirty="0" smtClean="0"/>
              <a:t>Nagrada Best </a:t>
            </a:r>
            <a:r>
              <a:rPr lang="hr-HR" dirty="0" err="1" smtClean="0"/>
              <a:t>Rookie</a:t>
            </a:r>
            <a:r>
              <a:rPr lang="hr-HR" dirty="0" smtClean="0"/>
              <a:t> </a:t>
            </a:r>
            <a:r>
              <a:rPr lang="hr-HR" dirty="0" err="1" smtClean="0"/>
              <a:t>Inspiration</a:t>
            </a:r>
            <a:endParaRPr lang="hr-HR" dirty="0" smtClean="0"/>
          </a:p>
          <a:p>
            <a:r>
              <a:rPr lang="hr-HR" dirty="0" smtClean="0"/>
              <a:t>Nagrada Best </a:t>
            </a:r>
            <a:r>
              <a:rPr lang="hr-HR" dirty="0" err="1" smtClean="0"/>
              <a:t>Rookie</a:t>
            </a:r>
            <a:r>
              <a:rPr lang="hr-HR" dirty="0" smtClean="0"/>
              <a:t> </a:t>
            </a:r>
            <a:r>
              <a:rPr lang="hr-HR" dirty="0" err="1" smtClean="0"/>
              <a:t>Seed</a:t>
            </a:r>
            <a:endParaRPr lang="hr-HR" dirty="0" smtClean="0"/>
          </a:p>
          <a:p>
            <a:r>
              <a:rPr lang="hr-HR" dirty="0" smtClean="0"/>
              <a:t>Mnoga poznanstva i temelji za buduću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suradnju i napredak škole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82" y="1262743"/>
            <a:ext cx="357187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4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6" y="-5633"/>
            <a:ext cx="10299474" cy="6863633"/>
          </a:xfrm>
        </p:spPr>
      </p:pic>
    </p:spTree>
    <p:extLst>
      <p:ext uri="{BB962C8B-B14F-4D97-AF65-F5344CB8AC3E}">
        <p14:creationId xmlns:p14="http://schemas.microsoft.com/office/powerpoint/2010/main" val="18733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Faseta</Template>
  <TotalTime>99</TotalTime>
  <Words>167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Tw Cen MT</vt:lpstr>
      <vt:lpstr>Wingdings 2</vt:lpstr>
      <vt:lpstr>HDOfficeLightV0</vt:lpstr>
      <vt:lpstr>Kružnica</vt:lpstr>
      <vt:lpstr>PowerPoint Presentation</vt:lpstr>
      <vt:lpstr>First</vt:lpstr>
      <vt:lpstr>First</vt:lpstr>
      <vt:lpstr>Crobotics_TEAM</vt:lpstr>
      <vt:lpstr>PowerPoint Presentation</vt:lpstr>
      <vt:lpstr>Administracija i logistika</vt:lpstr>
      <vt:lpstr>postignuća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Goran Boneta</dc:creator>
  <cp:lastModifiedBy>Darko</cp:lastModifiedBy>
  <cp:revision>9</cp:revision>
  <dcterms:created xsi:type="dcterms:W3CDTF">2018-04-24T08:39:13Z</dcterms:created>
  <dcterms:modified xsi:type="dcterms:W3CDTF">2018-05-10T22:17:10Z</dcterms:modified>
</cp:coreProperties>
</file>