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29"/>
  </p:notesMasterIdLst>
  <p:sldIdLst>
    <p:sldId id="256" r:id="rId2"/>
    <p:sldId id="287" r:id="rId3"/>
    <p:sldId id="288" r:id="rId4"/>
    <p:sldId id="291" r:id="rId5"/>
    <p:sldId id="290" r:id="rId6"/>
    <p:sldId id="289" r:id="rId7"/>
    <p:sldId id="258" r:id="rId8"/>
    <p:sldId id="257" r:id="rId9"/>
    <p:sldId id="259" r:id="rId10"/>
    <p:sldId id="260" r:id="rId11"/>
    <p:sldId id="262" r:id="rId12"/>
    <p:sldId id="263" r:id="rId13"/>
    <p:sldId id="261" r:id="rId14"/>
    <p:sldId id="264" r:id="rId15"/>
    <p:sldId id="274" r:id="rId16"/>
    <p:sldId id="265" r:id="rId17"/>
    <p:sldId id="266" r:id="rId18"/>
    <p:sldId id="268" r:id="rId19"/>
    <p:sldId id="271" r:id="rId20"/>
    <p:sldId id="276" r:id="rId21"/>
    <p:sldId id="267" r:id="rId22"/>
    <p:sldId id="286" r:id="rId23"/>
    <p:sldId id="280" r:id="rId24"/>
    <p:sldId id="284" r:id="rId25"/>
    <p:sldId id="282" r:id="rId26"/>
    <p:sldId id="279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dran Vedriš" initials="VV" lastIdx="6" clrIdx="0">
    <p:extLst>
      <p:ext uri="{19B8F6BF-5375-455C-9EA6-DF929625EA0E}">
        <p15:presenceInfo xmlns:p15="http://schemas.microsoft.com/office/powerpoint/2012/main" userId="Vedran Vedriš" providerId="None"/>
      </p:ext>
    </p:extLst>
  </p:cmAuthor>
  <p:cmAuthor id="2" name="tamara sir" initials="ts" lastIdx="1" clrIdx="1">
    <p:extLst>
      <p:ext uri="{19B8F6BF-5375-455C-9EA6-DF929625EA0E}">
        <p15:presenceInfo xmlns:p15="http://schemas.microsoft.com/office/powerpoint/2012/main" userId="7ba94e8c87a98b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C0000"/>
    <a:srgbClr val="FF0000"/>
    <a:srgbClr val="BA4B06"/>
    <a:srgbClr val="66FF33"/>
    <a:srgbClr val="FF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282" autoAdjust="0"/>
  </p:normalViewPr>
  <p:slideViewPr>
    <p:cSldViewPr snapToGrid="0">
      <p:cViewPr varScale="1">
        <p:scale>
          <a:sx n="82" d="100"/>
          <a:sy n="82" d="100"/>
        </p:scale>
        <p:origin x="11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image" Target="../media/image12.tiff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image" Target="../media/image16.ti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image" Target="../media/image12.tiff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image" Target="../media/image16.ti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8BB8D-2BDF-42B4-A9F6-E2DAD060DDC7}" type="doc">
      <dgm:prSet loTypeId="urn:microsoft.com/office/officeart/2008/layout/TitledPictureBlock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A781AE5-3844-4EA7-9696-1820EFB26326}">
      <dgm:prSet phldrT="[Tekst]"/>
      <dgm:spPr/>
      <dgm:t>
        <a:bodyPr/>
        <a:lstStyle/>
        <a:p>
          <a:r>
            <a:rPr lang="hr-HR" dirty="0"/>
            <a:t>MIKROKONTROLER</a:t>
          </a:r>
        </a:p>
      </dgm:t>
    </dgm:pt>
    <dgm:pt modelId="{042C4D82-6DEB-4B9B-B3DB-475FAD5D7E43}" type="parTrans" cxnId="{4481CFA2-0CAB-427D-A713-78BBFDF894BE}">
      <dgm:prSet/>
      <dgm:spPr/>
      <dgm:t>
        <a:bodyPr/>
        <a:lstStyle/>
        <a:p>
          <a:endParaRPr lang="hr-HR"/>
        </a:p>
      </dgm:t>
    </dgm:pt>
    <dgm:pt modelId="{C8669E17-34BA-4E4C-A3A2-100C387DF4A3}" type="sibTrans" cxnId="{4481CFA2-0CAB-427D-A713-78BBFDF894BE}">
      <dgm:prSet/>
      <dgm:spPr/>
      <dgm:t>
        <a:bodyPr/>
        <a:lstStyle/>
        <a:p>
          <a:endParaRPr lang="hr-HR"/>
        </a:p>
      </dgm:t>
    </dgm:pt>
    <dgm:pt modelId="{80F4BC1B-A272-4145-A431-13CB3BE13DF4}">
      <dgm:prSet phldrT="[Tekst]" custT="1"/>
      <dgm:spPr/>
      <dgm:t>
        <a:bodyPr/>
        <a:lstStyle/>
        <a:p>
          <a:pPr algn="ctr"/>
          <a:r>
            <a:rPr lang="hr-HR" sz="2000" dirty="0">
              <a:solidFill>
                <a:schemeClr val="accent1">
                  <a:lumMod val="75000"/>
                </a:schemeClr>
              </a:solidFill>
            </a:rPr>
            <a:t>može primati i slati signale u okolinu i iz okoline </a:t>
          </a:r>
        </a:p>
      </dgm:t>
    </dgm:pt>
    <dgm:pt modelId="{E8C3A467-F44F-4B27-9C5D-1BF7FD753E3E}" type="parTrans" cxnId="{8F0EBEDF-5629-4D8B-A7A8-34C7D84A4AE6}">
      <dgm:prSet/>
      <dgm:spPr/>
      <dgm:t>
        <a:bodyPr/>
        <a:lstStyle/>
        <a:p>
          <a:endParaRPr lang="hr-HR"/>
        </a:p>
      </dgm:t>
    </dgm:pt>
    <dgm:pt modelId="{A6721C51-5E3E-4EBB-8E8F-AF32303777D3}" type="sibTrans" cxnId="{8F0EBEDF-5629-4D8B-A7A8-34C7D84A4AE6}">
      <dgm:prSet/>
      <dgm:spPr/>
      <dgm:t>
        <a:bodyPr/>
        <a:lstStyle/>
        <a:p>
          <a:endParaRPr lang="hr-HR"/>
        </a:p>
      </dgm:t>
    </dgm:pt>
    <dgm:pt modelId="{13935586-40C1-4173-8D47-65E5C37126AA}">
      <dgm:prSet phldrT="[Tekst]"/>
      <dgm:spPr/>
      <dgm:t>
        <a:bodyPr/>
        <a:lstStyle/>
        <a:p>
          <a:r>
            <a:rPr lang="hr-HR" dirty="0"/>
            <a:t>SOFTVERSKA KOMPONENTA</a:t>
          </a:r>
        </a:p>
      </dgm:t>
    </dgm:pt>
    <dgm:pt modelId="{8D48D8D1-71C7-4F02-BEEA-D1A0786C32FB}" type="parTrans" cxnId="{DEB596E8-C33E-4477-9885-61E697868C1B}">
      <dgm:prSet/>
      <dgm:spPr/>
      <dgm:t>
        <a:bodyPr/>
        <a:lstStyle/>
        <a:p>
          <a:endParaRPr lang="hr-HR"/>
        </a:p>
      </dgm:t>
    </dgm:pt>
    <dgm:pt modelId="{9D309756-1DEE-4297-BC2E-1B66C1113268}" type="sibTrans" cxnId="{DEB596E8-C33E-4477-9885-61E697868C1B}">
      <dgm:prSet/>
      <dgm:spPr/>
      <dgm:t>
        <a:bodyPr/>
        <a:lstStyle/>
        <a:p>
          <a:endParaRPr lang="hr-HR"/>
        </a:p>
      </dgm:t>
    </dgm:pt>
    <dgm:pt modelId="{6B8080A4-8409-4441-AC4D-3B292FA5D3BA}">
      <dgm:prSet phldrT="[Tekst]" custT="1"/>
      <dgm:spPr/>
      <dgm:t>
        <a:bodyPr/>
        <a:lstStyle/>
        <a:p>
          <a:pPr algn="ctr"/>
          <a:r>
            <a:rPr lang="hr-HR" sz="1800" dirty="0">
              <a:solidFill>
                <a:schemeClr val="accent1">
                  <a:lumMod val="75000"/>
                </a:schemeClr>
              </a:solidFill>
            </a:rPr>
            <a:t>jednostavno programiranje </a:t>
          </a:r>
          <a:r>
            <a:rPr lang="hr-HR" sz="1800" dirty="0" err="1">
              <a:solidFill>
                <a:schemeClr val="accent1">
                  <a:lumMod val="75000"/>
                </a:schemeClr>
              </a:solidFill>
            </a:rPr>
            <a:t>mikrokontrolera</a:t>
          </a:r>
          <a:r>
            <a:rPr lang="hr-HR" sz="1800" dirty="0">
              <a:solidFill>
                <a:schemeClr val="accent1">
                  <a:lumMod val="75000"/>
                </a:schemeClr>
              </a:solidFill>
            </a:rPr>
            <a:t> uz pomoć </a:t>
          </a:r>
          <a:r>
            <a:rPr lang="hr-HR" sz="1800" b="0" dirty="0">
              <a:solidFill>
                <a:schemeClr val="accent1">
                  <a:lumMod val="75000"/>
                </a:schemeClr>
              </a:solidFill>
            </a:rPr>
            <a:t>računala na bilo kojoj platformi </a:t>
          </a:r>
          <a:r>
            <a:rPr lang="hr-HR" sz="1800" dirty="0">
              <a:solidFill>
                <a:schemeClr val="accent1">
                  <a:lumMod val="75000"/>
                </a:schemeClr>
              </a:solidFill>
            </a:rPr>
            <a:t>(Linux, Mac, Windows)</a:t>
          </a:r>
        </a:p>
      </dgm:t>
    </dgm:pt>
    <dgm:pt modelId="{641B7EDA-0EBD-492F-9003-3DCC4BFD68AD}" type="parTrans" cxnId="{A55920A3-3389-4ECB-9028-C14FF296ABA6}">
      <dgm:prSet/>
      <dgm:spPr/>
      <dgm:t>
        <a:bodyPr/>
        <a:lstStyle/>
        <a:p>
          <a:endParaRPr lang="hr-HR"/>
        </a:p>
      </dgm:t>
    </dgm:pt>
    <dgm:pt modelId="{D46CE182-7A68-4C9F-8E30-82DDEA54D6B6}" type="sibTrans" cxnId="{A55920A3-3389-4ECB-9028-C14FF296ABA6}">
      <dgm:prSet/>
      <dgm:spPr/>
      <dgm:t>
        <a:bodyPr/>
        <a:lstStyle/>
        <a:p>
          <a:endParaRPr lang="hr-HR"/>
        </a:p>
      </dgm:t>
    </dgm:pt>
    <dgm:pt modelId="{0CB300E6-277E-45EA-AAC6-4FBFC24181A7}" type="pres">
      <dgm:prSet presAssocID="{DEA8BB8D-2BDF-42B4-A9F6-E2DAD060DDC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C9A9F6B-1280-4D12-950A-6B00BFB62883}" type="pres">
      <dgm:prSet presAssocID="{BA781AE5-3844-4EA7-9696-1820EFB26326}" presName="composite" presStyleCnt="0"/>
      <dgm:spPr/>
    </dgm:pt>
    <dgm:pt modelId="{3066ED0A-B07F-4FD3-AB2C-5193EB52F887}" type="pres">
      <dgm:prSet presAssocID="{BA781AE5-3844-4EA7-9696-1820EFB2632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A719D5-FDEA-459D-922F-D539D0E4416F}" type="pres">
      <dgm:prSet presAssocID="{BA781AE5-3844-4EA7-9696-1820EFB26326}" presName="Image" presStyleLbl="bgImgPlac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420D17BD-C9D6-4F04-B94B-80EF202A192A}" type="pres">
      <dgm:prSet presAssocID="{BA781AE5-3844-4EA7-9696-1820EFB26326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661F7A-616D-40F8-926A-28B2FED14AA9}" type="pres">
      <dgm:prSet presAssocID="{C8669E17-34BA-4E4C-A3A2-100C387DF4A3}" presName="sibTrans" presStyleCnt="0"/>
      <dgm:spPr/>
    </dgm:pt>
    <dgm:pt modelId="{B39B5695-A9E3-42D3-A64A-914E4FBD69B5}" type="pres">
      <dgm:prSet presAssocID="{13935586-40C1-4173-8D47-65E5C37126AA}" presName="composite" presStyleCnt="0"/>
      <dgm:spPr/>
    </dgm:pt>
    <dgm:pt modelId="{FE1F984C-3568-47CF-9F32-2B0A2585A2CF}" type="pres">
      <dgm:prSet presAssocID="{13935586-40C1-4173-8D47-65E5C37126AA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BE8CEE-DC3A-48BF-814A-4382420DDB5F}" type="pres">
      <dgm:prSet presAssocID="{13935586-40C1-4173-8D47-65E5C37126AA}" presName="Image" presStyleLbl="bgImgPlace1" presStyleIdx="1" presStyleCnt="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4306E498-3EC0-4529-ADD5-68FAB870E032}" type="pres">
      <dgm:prSet presAssocID="{13935586-40C1-4173-8D47-65E5C37126AA}" presName="ChildText" presStyleLbl="fgAcc1" presStyleIdx="1" presStyleCnt="2" custScaleX="114457" custScaleY="128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481CFA2-0CAB-427D-A713-78BBFDF894BE}" srcId="{DEA8BB8D-2BDF-42B4-A9F6-E2DAD060DDC7}" destId="{BA781AE5-3844-4EA7-9696-1820EFB26326}" srcOrd="0" destOrd="0" parTransId="{042C4D82-6DEB-4B9B-B3DB-475FAD5D7E43}" sibTransId="{C8669E17-34BA-4E4C-A3A2-100C387DF4A3}"/>
    <dgm:cxn modelId="{0D588769-3DEF-4788-AE43-34384B18C0C1}" type="presOf" srcId="{DEA8BB8D-2BDF-42B4-A9F6-E2DAD060DDC7}" destId="{0CB300E6-277E-45EA-AAC6-4FBFC24181A7}" srcOrd="0" destOrd="0" presId="urn:microsoft.com/office/officeart/2008/layout/TitledPictureBlocks"/>
    <dgm:cxn modelId="{DEB596E8-C33E-4477-9885-61E697868C1B}" srcId="{DEA8BB8D-2BDF-42B4-A9F6-E2DAD060DDC7}" destId="{13935586-40C1-4173-8D47-65E5C37126AA}" srcOrd="1" destOrd="0" parTransId="{8D48D8D1-71C7-4F02-BEEA-D1A0786C32FB}" sibTransId="{9D309756-1DEE-4297-BC2E-1B66C1113268}"/>
    <dgm:cxn modelId="{DD6EA893-A33A-4B95-9DEB-739CE5F81A59}" type="presOf" srcId="{13935586-40C1-4173-8D47-65E5C37126AA}" destId="{FE1F984C-3568-47CF-9F32-2B0A2585A2CF}" srcOrd="0" destOrd="0" presId="urn:microsoft.com/office/officeart/2008/layout/TitledPictureBlocks"/>
    <dgm:cxn modelId="{A55920A3-3389-4ECB-9028-C14FF296ABA6}" srcId="{13935586-40C1-4173-8D47-65E5C37126AA}" destId="{6B8080A4-8409-4441-AC4D-3B292FA5D3BA}" srcOrd="0" destOrd="0" parTransId="{641B7EDA-0EBD-492F-9003-3DCC4BFD68AD}" sibTransId="{D46CE182-7A68-4C9F-8E30-82DDEA54D6B6}"/>
    <dgm:cxn modelId="{8F0EBEDF-5629-4D8B-A7A8-34C7D84A4AE6}" srcId="{BA781AE5-3844-4EA7-9696-1820EFB26326}" destId="{80F4BC1B-A272-4145-A431-13CB3BE13DF4}" srcOrd="0" destOrd="0" parTransId="{E8C3A467-F44F-4B27-9C5D-1BF7FD753E3E}" sibTransId="{A6721C51-5E3E-4EBB-8E8F-AF32303777D3}"/>
    <dgm:cxn modelId="{6AB48302-CC06-4396-BD15-83DEEA5A911A}" type="presOf" srcId="{80F4BC1B-A272-4145-A431-13CB3BE13DF4}" destId="{420D17BD-C9D6-4F04-B94B-80EF202A192A}" srcOrd="0" destOrd="0" presId="urn:microsoft.com/office/officeart/2008/layout/TitledPictureBlocks"/>
    <dgm:cxn modelId="{E56E266B-B024-4A11-9F72-E868D88C65C8}" type="presOf" srcId="{BA781AE5-3844-4EA7-9696-1820EFB26326}" destId="{3066ED0A-B07F-4FD3-AB2C-5193EB52F887}" srcOrd="0" destOrd="0" presId="urn:microsoft.com/office/officeart/2008/layout/TitledPictureBlocks"/>
    <dgm:cxn modelId="{2B591CBA-B244-4655-BC1E-F148DD3DCB6B}" type="presOf" srcId="{6B8080A4-8409-4441-AC4D-3B292FA5D3BA}" destId="{4306E498-3EC0-4529-ADD5-68FAB870E032}" srcOrd="0" destOrd="0" presId="urn:microsoft.com/office/officeart/2008/layout/TitledPictureBlocks"/>
    <dgm:cxn modelId="{CE1DDC3C-532F-4DCF-9A16-73B44EE6AB25}" type="presParOf" srcId="{0CB300E6-277E-45EA-AAC6-4FBFC24181A7}" destId="{AC9A9F6B-1280-4D12-950A-6B00BFB62883}" srcOrd="0" destOrd="0" presId="urn:microsoft.com/office/officeart/2008/layout/TitledPictureBlocks"/>
    <dgm:cxn modelId="{56D05906-5544-4D6C-BF2D-C972A934C7DA}" type="presParOf" srcId="{AC9A9F6B-1280-4D12-950A-6B00BFB62883}" destId="{3066ED0A-B07F-4FD3-AB2C-5193EB52F887}" srcOrd="0" destOrd="0" presId="urn:microsoft.com/office/officeart/2008/layout/TitledPictureBlocks"/>
    <dgm:cxn modelId="{3E030479-E86F-46A8-BCB8-B63CDC4A8D2B}" type="presParOf" srcId="{AC9A9F6B-1280-4D12-950A-6B00BFB62883}" destId="{05A719D5-FDEA-459D-922F-D539D0E4416F}" srcOrd="1" destOrd="0" presId="urn:microsoft.com/office/officeart/2008/layout/TitledPictureBlocks"/>
    <dgm:cxn modelId="{AD792D1A-2F77-4760-AA4A-8B40CB496B2F}" type="presParOf" srcId="{AC9A9F6B-1280-4D12-950A-6B00BFB62883}" destId="{420D17BD-C9D6-4F04-B94B-80EF202A192A}" srcOrd="2" destOrd="0" presId="urn:microsoft.com/office/officeart/2008/layout/TitledPictureBlocks"/>
    <dgm:cxn modelId="{64268898-CFFC-4B09-B481-6AAC86CDBEA2}" type="presParOf" srcId="{0CB300E6-277E-45EA-AAC6-4FBFC24181A7}" destId="{54661F7A-616D-40F8-926A-28B2FED14AA9}" srcOrd="1" destOrd="0" presId="urn:microsoft.com/office/officeart/2008/layout/TitledPictureBlocks"/>
    <dgm:cxn modelId="{01542678-E53D-4A4F-91D1-67EB323FD1AD}" type="presParOf" srcId="{0CB300E6-277E-45EA-AAC6-4FBFC24181A7}" destId="{B39B5695-A9E3-42D3-A64A-914E4FBD69B5}" srcOrd="2" destOrd="0" presId="urn:microsoft.com/office/officeart/2008/layout/TitledPictureBlocks"/>
    <dgm:cxn modelId="{CDAB6A19-8832-4836-90CB-DDE1BC5BDD05}" type="presParOf" srcId="{B39B5695-A9E3-42D3-A64A-914E4FBD69B5}" destId="{FE1F984C-3568-47CF-9F32-2B0A2585A2CF}" srcOrd="0" destOrd="0" presId="urn:microsoft.com/office/officeart/2008/layout/TitledPictureBlocks"/>
    <dgm:cxn modelId="{75C3256E-4399-480B-8FE5-1B514A05186B}" type="presParOf" srcId="{B39B5695-A9E3-42D3-A64A-914E4FBD69B5}" destId="{87BE8CEE-DC3A-48BF-814A-4382420DDB5F}" srcOrd="1" destOrd="0" presId="urn:microsoft.com/office/officeart/2008/layout/TitledPictureBlocks"/>
    <dgm:cxn modelId="{83766D17-CA3A-4506-BB3F-A2D9B1336A56}" type="presParOf" srcId="{B39B5695-A9E3-42D3-A64A-914E4FBD69B5}" destId="{4306E498-3EC0-4529-ADD5-68FAB870E032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93E01-9FB5-4F7A-85A0-18D76463C3BF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213E29CE-A941-4B8F-A3DB-840E0A9A8B90}">
      <dgm:prSet phldrT="[Tekst]"/>
      <dgm:spPr/>
      <dgm:t>
        <a:bodyPr/>
        <a:lstStyle/>
        <a:p>
          <a:r>
            <a:rPr lang="hr-HR" dirty="0" err="1"/>
            <a:t>Arduino</a:t>
          </a:r>
          <a:r>
            <a:rPr lang="hr-HR" dirty="0"/>
            <a:t> WEB EDITOR (on-line)</a:t>
          </a:r>
        </a:p>
      </dgm:t>
    </dgm:pt>
    <dgm:pt modelId="{0A21E454-7BF2-4B8F-B760-E44F66E3BFFD}" type="parTrans" cxnId="{8F5CCF1F-8EAD-4A69-BE77-F8128D6EA5F8}">
      <dgm:prSet/>
      <dgm:spPr/>
      <dgm:t>
        <a:bodyPr/>
        <a:lstStyle/>
        <a:p>
          <a:endParaRPr lang="hr-HR"/>
        </a:p>
      </dgm:t>
    </dgm:pt>
    <dgm:pt modelId="{17CD4B47-EAA8-42A0-AB69-99B3F384ABD0}" type="sibTrans" cxnId="{8F5CCF1F-8EAD-4A69-BE77-F8128D6EA5F8}">
      <dgm:prSet/>
      <dgm:spPr/>
      <dgm:t>
        <a:bodyPr/>
        <a:lstStyle/>
        <a:p>
          <a:endParaRPr lang="hr-HR"/>
        </a:p>
      </dgm:t>
    </dgm:pt>
    <dgm:pt modelId="{EC027519-F5B1-4DCD-911F-5A1680D83EF6}">
      <dgm:prSet phldrT="[Tekst]"/>
      <dgm:spPr/>
      <dgm:t>
        <a:bodyPr/>
        <a:lstStyle/>
        <a:p>
          <a:r>
            <a:rPr lang="hr-HR" dirty="0"/>
            <a:t>Download </a:t>
          </a:r>
          <a:r>
            <a:rPr lang="hr-HR" dirty="0" err="1"/>
            <a:t>Arduino</a:t>
          </a:r>
          <a:r>
            <a:rPr lang="hr-HR" dirty="0"/>
            <a:t> – skinuti </a:t>
          </a:r>
          <a:r>
            <a:rPr lang="hr-HR" dirty="0" err="1"/>
            <a:t>zip</a:t>
          </a:r>
          <a:r>
            <a:rPr lang="hr-HR" dirty="0"/>
            <a:t> datoteku verziju za Windows-e</a:t>
          </a:r>
        </a:p>
      </dgm:t>
    </dgm:pt>
    <dgm:pt modelId="{7702C490-35A5-424F-BDFC-95C0291F1A68}" type="parTrans" cxnId="{4531C18F-35C1-46D7-99D9-6F156922F92F}">
      <dgm:prSet/>
      <dgm:spPr/>
      <dgm:t>
        <a:bodyPr/>
        <a:lstStyle/>
        <a:p>
          <a:endParaRPr lang="hr-HR"/>
        </a:p>
      </dgm:t>
    </dgm:pt>
    <dgm:pt modelId="{932FC57C-E6FE-4BD4-A70A-C0B35930DFA5}" type="sibTrans" cxnId="{4531C18F-35C1-46D7-99D9-6F156922F92F}">
      <dgm:prSet/>
      <dgm:spPr/>
      <dgm:t>
        <a:bodyPr/>
        <a:lstStyle/>
        <a:p>
          <a:endParaRPr lang="hr-HR"/>
        </a:p>
      </dgm:t>
    </dgm:pt>
    <dgm:pt modelId="{BAB1B690-7103-4C7A-A4F8-88E259DA78E6}" type="pres">
      <dgm:prSet presAssocID="{8DE93E01-9FB5-4F7A-85A0-18D76463C3BF}" presName="linearFlow" presStyleCnt="0">
        <dgm:presLayoutVars>
          <dgm:dir/>
          <dgm:resizeHandles val="exact"/>
        </dgm:presLayoutVars>
      </dgm:prSet>
      <dgm:spPr/>
    </dgm:pt>
    <dgm:pt modelId="{200B6E52-9950-4376-899B-C75F4BE0D10C}" type="pres">
      <dgm:prSet presAssocID="{213E29CE-A941-4B8F-A3DB-840E0A9A8B90}" presName="composite" presStyleCnt="0"/>
      <dgm:spPr/>
    </dgm:pt>
    <dgm:pt modelId="{4E17083F-913C-4F81-B540-F5BDDE563D72}" type="pres">
      <dgm:prSet presAssocID="{213E29CE-A941-4B8F-A3DB-840E0A9A8B90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3616BB-AE1E-438E-AB90-068160E17171}" type="pres">
      <dgm:prSet presAssocID="{213E29CE-A941-4B8F-A3DB-840E0A9A8B9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B2A63F-CB31-4539-B15B-44A4B11F505A}" type="pres">
      <dgm:prSet presAssocID="{17CD4B47-EAA8-42A0-AB69-99B3F384ABD0}" presName="spacing" presStyleCnt="0"/>
      <dgm:spPr/>
    </dgm:pt>
    <dgm:pt modelId="{B222E04F-C801-48E9-9AC6-96726E82AB47}" type="pres">
      <dgm:prSet presAssocID="{EC027519-F5B1-4DCD-911F-5A1680D83EF6}" presName="composite" presStyleCnt="0"/>
      <dgm:spPr/>
    </dgm:pt>
    <dgm:pt modelId="{595DEF51-E741-45FE-9BC7-57FCC2260014}" type="pres">
      <dgm:prSet presAssocID="{EC027519-F5B1-4DCD-911F-5A1680D83EF6}" presName="imgShp" presStyleLbl="fgImgPlace1" presStyleIdx="1" presStyleCnt="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1E876C-7E22-4C17-9F3A-8777E69CF8CB}" type="pres">
      <dgm:prSet presAssocID="{EC027519-F5B1-4DCD-911F-5A1680D83EF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472FA78-1953-4C5D-93A7-B7D53796A063}" type="presOf" srcId="{8DE93E01-9FB5-4F7A-85A0-18D76463C3BF}" destId="{BAB1B690-7103-4C7A-A4F8-88E259DA78E6}" srcOrd="0" destOrd="0" presId="urn:microsoft.com/office/officeart/2005/8/layout/vList3"/>
    <dgm:cxn modelId="{4BE65107-E199-496A-A78E-E7A51FEE88F9}" type="presOf" srcId="{EC027519-F5B1-4DCD-911F-5A1680D83EF6}" destId="{B81E876C-7E22-4C17-9F3A-8777E69CF8CB}" srcOrd="0" destOrd="0" presId="urn:microsoft.com/office/officeart/2005/8/layout/vList3"/>
    <dgm:cxn modelId="{8F5CCF1F-8EAD-4A69-BE77-F8128D6EA5F8}" srcId="{8DE93E01-9FB5-4F7A-85A0-18D76463C3BF}" destId="{213E29CE-A941-4B8F-A3DB-840E0A9A8B90}" srcOrd="0" destOrd="0" parTransId="{0A21E454-7BF2-4B8F-B760-E44F66E3BFFD}" sibTransId="{17CD4B47-EAA8-42A0-AB69-99B3F384ABD0}"/>
    <dgm:cxn modelId="{4531C18F-35C1-46D7-99D9-6F156922F92F}" srcId="{8DE93E01-9FB5-4F7A-85A0-18D76463C3BF}" destId="{EC027519-F5B1-4DCD-911F-5A1680D83EF6}" srcOrd="1" destOrd="0" parTransId="{7702C490-35A5-424F-BDFC-95C0291F1A68}" sibTransId="{932FC57C-E6FE-4BD4-A70A-C0B35930DFA5}"/>
    <dgm:cxn modelId="{CD2BCFE1-7F9A-4D6B-9B4F-AB295C6FD431}" type="presOf" srcId="{213E29CE-A941-4B8F-A3DB-840E0A9A8B90}" destId="{EB3616BB-AE1E-438E-AB90-068160E17171}" srcOrd="0" destOrd="0" presId="urn:microsoft.com/office/officeart/2005/8/layout/vList3"/>
    <dgm:cxn modelId="{A1E4876D-7A2E-44C4-BDBA-D8DBEBC7AC49}" type="presParOf" srcId="{BAB1B690-7103-4C7A-A4F8-88E259DA78E6}" destId="{200B6E52-9950-4376-899B-C75F4BE0D10C}" srcOrd="0" destOrd="0" presId="urn:microsoft.com/office/officeart/2005/8/layout/vList3"/>
    <dgm:cxn modelId="{22ABF7C2-50C0-4490-84EB-505EE96EB555}" type="presParOf" srcId="{200B6E52-9950-4376-899B-C75F4BE0D10C}" destId="{4E17083F-913C-4F81-B540-F5BDDE563D72}" srcOrd="0" destOrd="0" presId="urn:microsoft.com/office/officeart/2005/8/layout/vList3"/>
    <dgm:cxn modelId="{51443736-8E1A-4FD0-9D50-8AED4AF11D58}" type="presParOf" srcId="{200B6E52-9950-4376-899B-C75F4BE0D10C}" destId="{EB3616BB-AE1E-438E-AB90-068160E17171}" srcOrd="1" destOrd="0" presId="urn:microsoft.com/office/officeart/2005/8/layout/vList3"/>
    <dgm:cxn modelId="{3554AB44-2297-4F2E-B741-F3A6BF84A240}" type="presParOf" srcId="{BAB1B690-7103-4C7A-A4F8-88E259DA78E6}" destId="{85B2A63F-CB31-4539-B15B-44A4B11F505A}" srcOrd="1" destOrd="0" presId="urn:microsoft.com/office/officeart/2005/8/layout/vList3"/>
    <dgm:cxn modelId="{489A4F4F-F970-4C13-B3EE-372A6B73B690}" type="presParOf" srcId="{BAB1B690-7103-4C7A-A4F8-88E259DA78E6}" destId="{B222E04F-C801-48E9-9AC6-96726E82AB47}" srcOrd="2" destOrd="0" presId="urn:microsoft.com/office/officeart/2005/8/layout/vList3"/>
    <dgm:cxn modelId="{E1A5CE03-4D9B-4D37-99BA-80D2870ED29C}" type="presParOf" srcId="{B222E04F-C801-48E9-9AC6-96726E82AB47}" destId="{595DEF51-E741-45FE-9BC7-57FCC2260014}" srcOrd="0" destOrd="0" presId="urn:microsoft.com/office/officeart/2005/8/layout/vList3"/>
    <dgm:cxn modelId="{9CD39250-946F-434C-8FB0-4DA5BCBF26DC}" type="presParOf" srcId="{B222E04F-C801-48E9-9AC6-96726E82AB47}" destId="{B81E876C-7E22-4C17-9F3A-8777E69CF8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83AC6C-7591-446C-92E2-239A00FBFAB8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00C0A58-FE15-477F-98ED-E7ECA9464EB4}">
      <dgm:prSet phldrT="[Tekst]"/>
      <dgm:spPr/>
      <dgm:t>
        <a:bodyPr/>
        <a:lstStyle/>
        <a:p>
          <a:r>
            <a:rPr lang="hr-HR" dirty="0"/>
            <a:t>Raspakirati </a:t>
          </a:r>
          <a:r>
            <a:rPr lang="hr-HR" dirty="0" err="1"/>
            <a:t>zip</a:t>
          </a:r>
          <a:r>
            <a:rPr lang="hr-HR" dirty="0"/>
            <a:t> datoteku</a:t>
          </a:r>
        </a:p>
      </dgm:t>
    </dgm:pt>
    <dgm:pt modelId="{97AA21B2-EF1A-4E88-A629-B579136DFAD3}" type="parTrans" cxnId="{C840CDFF-CE5A-4A8E-8628-BC7D449417CD}">
      <dgm:prSet/>
      <dgm:spPr/>
      <dgm:t>
        <a:bodyPr/>
        <a:lstStyle/>
        <a:p>
          <a:endParaRPr lang="hr-HR"/>
        </a:p>
      </dgm:t>
    </dgm:pt>
    <dgm:pt modelId="{0DF62FC8-8BD2-4E56-B3B9-3D711371AB1F}" type="sibTrans" cxnId="{C840CDFF-CE5A-4A8E-8628-BC7D449417CD}">
      <dgm:prSet/>
      <dgm:spPr/>
      <dgm:t>
        <a:bodyPr/>
        <a:lstStyle/>
        <a:p>
          <a:endParaRPr lang="hr-HR"/>
        </a:p>
      </dgm:t>
    </dgm:pt>
    <dgm:pt modelId="{E539C806-F143-4971-A2AA-5DA27C4BFA15}">
      <dgm:prSet phldrT="[Tekst]"/>
      <dgm:spPr/>
      <dgm:t>
        <a:bodyPr/>
        <a:lstStyle/>
        <a:p>
          <a:r>
            <a:rPr lang="hr-HR" dirty="0"/>
            <a:t>Pokrenuti Arduino.exe</a:t>
          </a:r>
        </a:p>
      </dgm:t>
    </dgm:pt>
    <dgm:pt modelId="{4857BE52-C1AE-4DD5-A2F6-759B324FCCFD}" type="parTrans" cxnId="{0CE2E783-CA02-4A93-85FA-302B418B0865}">
      <dgm:prSet/>
      <dgm:spPr/>
      <dgm:t>
        <a:bodyPr/>
        <a:lstStyle/>
        <a:p>
          <a:endParaRPr lang="hr-HR"/>
        </a:p>
      </dgm:t>
    </dgm:pt>
    <dgm:pt modelId="{6F6C588D-C460-4E90-828A-93778FE52D8F}" type="sibTrans" cxnId="{0CE2E783-CA02-4A93-85FA-302B418B0865}">
      <dgm:prSet/>
      <dgm:spPr/>
      <dgm:t>
        <a:bodyPr/>
        <a:lstStyle/>
        <a:p>
          <a:endParaRPr lang="hr-HR"/>
        </a:p>
      </dgm:t>
    </dgm:pt>
    <dgm:pt modelId="{E4F86FC9-21EF-456B-8D98-57EB3FBE9806}">
      <dgm:prSet phldrT="[Tekst]"/>
      <dgm:spPr/>
      <dgm:t>
        <a:bodyPr/>
        <a:lstStyle/>
        <a:p>
          <a:r>
            <a:rPr lang="hr-HR" dirty="0"/>
            <a:t>Prilagoditi postavke</a:t>
          </a:r>
        </a:p>
      </dgm:t>
    </dgm:pt>
    <dgm:pt modelId="{6738D396-379D-455F-9A78-5A652A442A43}" type="parTrans" cxnId="{5F2C4398-AF16-49E5-8879-6D8E4AD6EEF3}">
      <dgm:prSet/>
      <dgm:spPr/>
      <dgm:t>
        <a:bodyPr/>
        <a:lstStyle/>
        <a:p>
          <a:endParaRPr lang="hr-HR"/>
        </a:p>
      </dgm:t>
    </dgm:pt>
    <dgm:pt modelId="{A71347D4-0956-4258-A7C0-A629E5A0911C}" type="sibTrans" cxnId="{5F2C4398-AF16-49E5-8879-6D8E4AD6EEF3}">
      <dgm:prSet/>
      <dgm:spPr/>
      <dgm:t>
        <a:bodyPr/>
        <a:lstStyle/>
        <a:p>
          <a:endParaRPr lang="hr-HR"/>
        </a:p>
      </dgm:t>
    </dgm:pt>
    <dgm:pt modelId="{C2A74900-8EBA-45AB-B1CD-B828F30BE357}" type="pres">
      <dgm:prSet presAssocID="{C183AC6C-7591-446C-92E2-239A00FBFA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8C67ECB-FDE4-4B63-A685-A5C04FF28B85}" type="pres">
      <dgm:prSet presAssocID="{C183AC6C-7591-446C-92E2-239A00FBFAB8}" presName="dummyMaxCanvas" presStyleCnt="0">
        <dgm:presLayoutVars/>
      </dgm:prSet>
      <dgm:spPr/>
    </dgm:pt>
    <dgm:pt modelId="{A92328B2-5970-43B8-AD8D-D3CEB4FA6828}" type="pres">
      <dgm:prSet presAssocID="{C183AC6C-7591-446C-92E2-239A00FBFAB8}" presName="ThreeNodes_1" presStyleLbl="node1" presStyleIdx="0" presStyleCnt="3" custScaleX="10504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9677C9-A22E-4644-A0AB-2C1EAB9DA922}" type="pres">
      <dgm:prSet presAssocID="{C183AC6C-7591-446C-92E2-239A00FBFAB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99A0C7-B170-4FA1-BC12-BD2A190A0A5C}" type="pres">
      <dgm:prSet presAssocID="{C183AC6C-7591-446C-92E2-239A00FBFAB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6B946A-5BB6-42B8-B8F7-1F984A0E5FD0}" type="pres">
      <dgm:prSet presAssocID="{C183AC6C-7591-446C-92E2-239A00FBFA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AE31CE-D247-4F9B-BA52-83B4B32B1191}" type="pres">
      <dgm:prSet presAssocID="{C183AC6C-7591-446C-92E2-239A00FBFA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8DF366-296F-47B5-A40D-B93AE346A1D1}" type="pres">
      <dgm:prSet presAssocID="{C183AC6C-7591-446C-92E2-239A00FBFA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73AF75-9E3B-470A-BCC1-74C969077442}" type="pres">
      <dgm:prSet presAssocID="{C183AC6C-7591-446C-92E2-239A00FBFA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7A999C-DD43-45F3-8A1F-2761BE40EF50}" type="pres">
      <dgm:prSet presAssocID="{C183AC6C-7591-446C-92E2-239A00FBFA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E2E783-CA02-4A93-85FA-302B418B0865}" srcId="{C183AC6C-7591-446C-92E2-239A00FBFAB8}" destId="{E539C806-F143-4971-A2AA-5DA27C4BFA15}" srcOrd="1" destOrd="0" parTransId="{4857BE52-C1AE-4DD5-A2F6-759B324FCCFD}" sibTransId="{6F6C588D-C460-4E90-828A-93778FE52D8F}"/>
    <dgm:cxn modelId="{3C2E982F-4168-420A-8A9E-2A9FB9AA5D83}" type="presOf" srcId="{C183AC6C-7591-446C-92E2-239A00FBFAB8}" destId="{C2A74900-8EBA-45AB-B1CD-B828F30BE357}" srcOrd="0" destOrd="0" presId="urn:microsoft.com/office/officeart/2005/8/layout/vProcess5"/>
    <dgm:cxn modelId="{89AD8AAA-AF13-449B-9607-9AFC2053BAE3}" type="presOf" srcId="{E539C806-F143-4971-A2AA-5DA27C4BFA15}" destId="{3B73AF75-9E3B-470A-BCC1-74C969077442}" srcOrd="1" destOrd="0" presId="urn:microsoft.com/office/officeart/2005/8/layout/vProcess5"/>
    <dgm:cxn modelId="{C840CDFF-CE5A-4A8E-8628-BC7D449417CD}" srcId="{C183AC6C-7591-446C-92E2-239A00FBFAB8}" destId="{400C0A58-FE15-477F-98ED-E7ECA9464EB4}" srcOrd="0" destOrd="0" parTransId="{97AA21B2-EF1A-4E88-A629-B579136DFAD3}" sibTransId="{0DF62FC8-8BD2-4E56-B3B9-3D711371AB1F}"/>
    <dgm:cxn modelId="{6EFDACDB-4C2C-43FC-8AA6-E15C20931714}" type="presOf" srcId="{6F6C588D-C460-4E90-828A-93778FE52D8F}" destId="{3CAE31CE-D247-4F9B-BA52-83B4B32B1191}" srcOrd="0" destOrd="0" presId="urn:microsoft.com/office/officeart/2005/8/layout/vProcess5"/>
    <dgm:cxn modelId="{28B0ECEA-8EFF-4E3A-9F42-868992AECDBD}" type="presOf" srcId="{0DF62FC8-8BD2-4E56-B3B9-3D711371AB1F}" destId="{306B946A-5BB6-42B8-B8F7-1F984A0E5FD0}" srcOrd="0" destOrd="0" presId="urn:microsoft.com/office/officeart/2005/8/layout/vProcess5"/>
    <dgm:cxn modelId="{88216CCE-B6A2-4AE2-B9D6-295742DFFF75}" type="presOf" srcId="{E539C806-F143-4971-A2AA-5DA27C4BFA15}" destId="{959677C9-A22E-4644-A0AB-2C1EAB9DA922}" srcOrd="0" destOrd="0" presId="urn:microsoft.com/office/officeart/2005/8/layout/vProcess5"/>
    <dgm:cxn modelId="{126B5E3A-8C7D-4487-B8C8-6A6F14362F8C}" type="presOf" srcId="{E4F86FC9-21EF-456B-8D98-57EB3FBE9806}" destId="{EC7A999C-DD43-45F3-8A1F-2761BE40EF50}" srcOrd="1" destOrd="0" presId="urn:microsoft.com/office/officeart/2005/8/layout/vProcess5"/>
    <dgm:cxn modelId="{6DBCAB0F-CC82-4F5A-B484-AFFC0C9B6C9F}" type="presOf" srcId="{E4F86FC9-21EF-456B-8D98-57EB3FBE9806}" destId="{E199A0C7-B170-4FA1-BC12-BD2A190A0A5C}" srcOrd="0" destOrd="0" presId="urn:microsoft.com/office/officeart/2005/8/layout/vProcess5"/>
    <dgm:cxn modelId="{5F2C4398-AF16-49E5-8879-6D8E4AD6EEF3}" srcId="{C183AC6C-7591-446C-92E2-239A00FBFAB8}" destId="{E4F86FC9-21EF-456B-8D98-57EB3FBE9806}" srcOrd="2" destOrd="0" parTransId="{6738D396-379D-455F-9A78-5A652A442A43}" sibTransId="{A71347D4-0956-4258-A7C0-A629E5A0911C}"/>
    <dgm:cxn modelId="{01152B87-1812-441C-A1B2-BA7E65E1F559}" type="presOf" srcId="{400C0A58-FE15-477F-98ED-E7ECA9464EB4}" destId="{498DF366-296F-47B5-A40D-B93AE346A1D1}" srcOrd="1" destOrd="0" presId="urn:microsoft.com/office/officeart/2005/8/layout/vProcess5"/>
    <dgm:cxn modelId="{17A2C7EA-F9BB-4ACC-A525-23733DBB5A35}" type="presOf" srcId="{400C0A58-FE15-477F-98ED-E7ECA9464EB4}" destId="{A92328B2-5970-43B8-AD8D-D3CEB4FA6828}" srcOrd="0" destOrd="0" presId="urn:microsoft.com/office/officeart/2005/8/layout/vProcess5"/>
    <dgm:cxn modelId="{EFAC471B-1C9C-4FF5-94CD-0ACDC3CDE822}" type="presParOf" srcId="{C2A74900-8EBA-45AB-B1CD-B828F30BE357}" destId="{E8C67ECB-FDE4-4B63-A685-A5C04FF28B85}" srcOrd="0" destOrd="0" presId="urn:microsoft.com/office/officeart/2005/8/layout/vProcess5"/>
    <dgm:cxn modelId="{3D3E33F6-D632-45E0-B201-AA7B29DF181E}" type="presParOf" srcId="{C2A74900-8EBA-45AB-B1CD-B828F30BE357}" destId="{A92328B2-5970-43B8-AD8D-D3CEB4FA6828}" srcOrd="1" destOrd="0" presId="urn:microsoft.com/office/officeart/2005/8/layout/vProcess5"/>
    <dgm:cxn modelId="{F1946364-E145-474B-A8BD-2046E327877C}" type="presParOf" srcId="{C2A74900-8EBA-45AB-B1CD-B828F30BE357}" destId="{959677C9-A22E-4644-A0AB-2C1EAB9DA922}" srcOrd="2" destOrd="0" presId="urn:microsoft.com/office/officeart/2005/8/layout/vProcess5"/>
    <dgm:cxn modelId="{C76AC215-53F9-47AB-99DC-E815012A6D6D}" type="presParOf" srcId="{C2A74900-8EBA-45AB-B1CD-B828F30BE357}" destId="{E199A0C7-B170-4FA1-BC12-BD2A190A0A5C}" srcOrd="3" destOrd="0" presId="urn:microsoft.com/office/officeart/2005/8/layout/vProcess5"/>
    <dgm:cxn modelId="{720E4F25-310F-4A4A-AF9F-4823A8757448}" type="presParOf" srcId="{C2A74900-8EBA-45AB-B1CD-B828F30BE357}" destId="{306B946A-5BB6-42B8-B8F7-1F984A0E5FD0}" srcOrd="4" destOrd="0" presId="urn:microsoft.com/office/officeart/2005/8/layout/vProcess5"/>
    <dgm:cxn modelId="{68C61904-815E-4FEF-8080-5FA6F8049D6B}" type="presParOf" srcId="{C2A74900-8EBA-45AB-B1CD-B828F30BE357}" destId="{3CAE31CE-D247-4F9B-BA52-83B4B32B1191}" srcOrd="5" destOrd="0" presId="urn:microsoft.com/office/officeart/2005/8/layout/vProcess5"/>
    <dgm:cxn modelId="{3C1B7B6A-D0CB-46AC-A29D-1EA2E5F2B850}" type="presParOf" srcId="{C2A74900-8EBA-45AB-B1CD-B828F30BE357}" destId="{498DF366-296F-47B5-A40D-B93AE346A1D1}" srcOrd="6" destOrd="0" presId="urn:microsoft.com/office/officeart/2005/8/layout/vProcess5"/>
    <dgm:cxn modelId="{43391D55-6FA9-46F7-9E3B-1D3AD387F327}" type="presParOf" srcId="{C2A74900-8EBA-45AB-B1CD-B828F30BE357}" destId="{3B73AF75-9E3B-470A-BCC1-74C969077442}" srcOrd="7" destOrd="0" presId="urn:microsoft.com/office/officeart/2005/8/layout/vProcess5"/>
    <dgm:cxn modelId="{C597B435-2EB9-4B7A-B936-7702411A4940}" type="presParOf" srcId="{C2A74900-8EBA-45AB-B1CD-B828F30BE357}" destId="{EC7A999C-DD43-45F3-8A1F-2761BE40EF5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BD6206-0106-4E16-8E17-B0F091F74978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7E76B8B-077D-4431-9A60-BB2665C9BF3D}">
      <dgm:prSet phldrT="[Tekst]"/>
      <dgm:spPr/>
      <dgm:t>
        <a:bodyPr/>
        <a:lstStyle/>
        <a:p>
          <a:r>
            <a:rPr lang="hr-HR" dirty="0" err="1"/>
            <a:t>Croduino</a:t>
          </a:r>
          <a:r>
            <a:rPr lang="hr-HR" dirty="0"/>
            <a:t> Basic</a:t>
          </a:r>
          <a:r>
            <a:rPr lang="hr-HR" dirty="0"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r>
            <a:rPr lang="hr-HR" dirty="0"/>
            <a:t> pločica</a:t>
          </a:r>
        </a:p>
      </dgm:t>
    </dgm:pt>
    <dgm:pt modelId="{A7D7D2EB-58CD-4814-B7EB-A7BC727676F7}" type="parTrans" cxnId="{6F25753E-6F24-4F09-B549-A72E21646B3A}">
      <dgm:prSet/>
      <dgm:spPr/>
      <dgm:t>
        <a:bodyPr/>
        <a:lstStyle/>
        <a:p>
          <a:endParaRPr lang="hr-HR"/>
        </a:p>
      </dgm:t>
    </dgm:pt>
    <dgm:pt modelId="{74AECBDC-B291-4F98-945C-17E492D7F520}" type="sibTrans" cxnId="{6F25753E-6F24-4F09-B549-A72E21646B3A}">
      <dgm:prSet/>
      <dgm:spPr/>
      <dgm:t>
        <a:bodyPr/>
        <a:lstStyle/>
        <a:p>
          <a:endParaRPr lang="hr-HR"/>
        </a:p>
      </dgm:t>
    </dgm:pt>
    <dgm:pt modelId="{AFFC61A1-985B-466A-B042-395451F02A7B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Vodiči</a:t>
          </a:r>
        </a:p>
      </dgm:t>
    </dgm:pt>
    <dgm:pt modelId="{E82F458C-87BB-4D53-AEF3-D433D0938D01}" type="parTrans" cxnId="{5692C0A7-564E-4864-8036-CDC0F5E6F863}">
      <dgm:prSet/>
      <dgm:spPr/>
      <dgm:t>
        <a:bodyPr/>
        <a:lstStyle/>
        <a:p>
          <a:endParaRPr lang="hr-HR"/>
        </a:p>
      </dgm:t>
    </dgm:pt>
    <dgm:pt modelId="{174EFEAF-5F4D-40F4-BD0B-002E36F82602}" type="sibTrans" cxnId="{5692C0A7-564E-4864-8036-CDC0F5E6F863}">
      <dgm:prSet/>
      <dgm:spPr/>
      <dgm:t>
        <a:bodyPr/>
        <a:lstStyle/>
        <a:p>
          <a:endParaRPr lang="hr-HR"/>
        </a:p>
      </dgm:t>
    </dgm:pt>
    <dgm:pt modelId="{605A78F8-7655-43A9-992B-4009A47923EA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Otpornici, </a:t>
          </a:r>
          <a:r>
            <a:rPr lang="hr-HR" sz="3600" kern="1200" dirty="0" err="1">
              <a:latin typeface="+mj-lt"/>
              <a:ea typeface="+mj-ea"/>
              <a:cs typeface="+mj-cs"/>
            </a:rPr>
            <a:t>fotootpornici</a:t>
          </a:r>
          <a:r>
            <a:rPr lang="hr-HR" sz="3600" kern="1200" dirty="0">
              <a:latin typeface="+mj-lt"/>
              <a:ea typeface="+mj-ea"/>
              <a:cs typeface="+mj-cs"/>
            </a:rPr>
            <a:t>, </a:t>
          </a:r>
          <a:r>
            <a:rPr lang="hr-HR" sz="3600" kern="1200" dirty="0" smtClean="0">
              <a:latin typeface="+mj-lt"/>
              <a:ea typeface="+mj-ea"/>
              <a:cs typeface="+mj-cs"/>
            </a:rPr>
            <a:t/>
          </a:r>
          <a:br>
            <a:rPr lang="hr-HR" sz="3600" kern="1200" dirty="0" smtClean="0">
              <a:latin typeface="+mj-lt"/>
              <a:ea typeface="+mj-ea"/>
              <a:cs typeface="+mj-cs"/>
            </a:rPr>
          </a:br>
          <a:r>
            <a:rPr lang="hr-HR" sz="3600" kern="1200" dirty="0" smtClean="0">
              <a:latin typeface="+mj-lt"/>
              <a:ea typeface="+mj-ea"/>
              <a:cs typeface="+mj-cs"/>
            </a:rPr>
            <a:t>LED </a:t>
          </a:r>
          <a:r>
            <a:rPr lang="hr-HR" sz="3600" kern="1200" dirty="0">
              <a:latin typeface="+mj-lt"/>
              <a:ea typeface="+mj-ea"/>
              <a:cs typeface="+mj-cs"/>
            </a:rPr>
            <a:t>diode </a:t>
          </a:r>
        </a:p>
      </dgm:t>
    </dgm:pt>
    <dgm:pt modelId="{FA301D39-7769-4160-ACF7-FC265C98066E}" type="parTrans" cxnId="{84FC2A59-158F-4413-A8EA-BE27AC0D0DE1}">
      <dgm:prSet/>
      <dgm:spPr/>
      <dgm:t>
        <a:bodyPr/>
        <a:lstStyle/>
        <a:p>
          <a:endParaRPr lang="hr-HR"/>
        </a:p>
      </dgm:t>
    </dgm:pt>
    <dgm:pt modelId="{B154139E-7A5B-49A7-886A-22D0898A8A8F}" type="sibTrans" cxnId="{84FC2A59-158F-4413-A8EA-BE27AC0D0DE1}">
      <dgm:prSet/>
      <dgm:spPr/>
      <dgm:t>
        <a:bodyPr/>
        <a:lstStyle/>
        <a:p>
          <a:endParaRPr lang="hr-HR"/>
        </a:p>
      </dgm:t>
    </dgm:pt>
    <dgm:pt modelId="{1BE37CBB-984F-4EF1-A077-D3CD853B2C13}">
      <dgm:prSet phldrT="[Tekst]"/>
      <dgm:spPr/>
      <dgm:t>
        <a:bodyPr/>
        <a:lstStyle/>
        <a:p>
          <a:r>
            <a:rPr lang="hr-HR" dirty="0"/>
            <a:t>Eksperimentalna pločica</a:t>
          </a:r>
        </a:p>
      </dgm:t>
    </dgm:pt>
    <dgm:pt modelId="{E40C9435-B05C-4300-90AC-B89D9ED9249B}" type="parTrans" cxnId="{8DD64DAD-AB64-4FBE-A998-D58BDC730390}">
      <dgm:prSet/>
      <dgm:spPr/>
      <dgm:t>
        <a:bodyPr/>
        <a:lstStyle/>
        <a:p>
          <a:endParaRPr lang="hr-HR"/>
        </a:p>
      </dgm:t>
    </dgm:pt>
    <dgm:pt modelId="{794EE986-F59E-419D-86D1-845D1D63E81A}" type="sibTrans" cxnId="{8DD64DAD-AB64-4FBE-A998-D58BDC730390}">
      <dgm:prSet/>
      <dgm:spPr/>
      <dgm:t>
        <a:bodyPr/>
        <a:lstStyle/>
        <a:p>
          <a:endParaRPr lang="hr-HR"/>
        </a:p>
      </dgm:t>
    </dgm:pt>
    <dgm:pt modelId="{331F27CB-6C23-4199-BA3D-0FD742E5DF3C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Tranzistori</a:t>
          </a:r>
        </a:p>
      </dgm:t>
    </dgm:pt>
    <dgm:pt modelId="{AA22C1A4-887B-4987-83AC-423A73DDFEC5}" type="parTrans" cxnId="{D0AFCA4C-4A94-46CF-8BF6-1561C6F272DA}">
      <dgm:prSet/>
      <dgm:spPr/>
      <dgm:t>
        <a:bodyPr/>
        <a:lstStyle/>
        <a:p>
          <a:endParaRPr lang="hr-HR"/>
        </a:p>
      </dgm:t>
    </dgm:pt>
    <dgm:pt modelId="{608AB321-F333-4B5D-A9A7-D90520518A10}" type="sibTrans" cxnId="{D0AFCA4C-4A94-46CF-8BF6-1561C6F272DA}">
      <dgm:prSet/>
      <dgm:spPr/>
      <dgm:t>
        <a:bodyPr/>
        <a:lstStyle/>
        <a:p>
          <a:endParaRPr lang="hr-HR"/>
        </a:p>
      </dgm:t>
    </dgm:pt>
    <dgm:pt modelId="{84B07886-1CF4-48C3-9F10-027069F4E9D8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Senzori pokreta i </a:t>
          </a:r>
          <a:r>
            <a:rPr lang="hr-HR" sz="3600" kern="1200" dirty="0" smtClean="0">
              <a:latin typeface="+mj-lt"/>
              <a:ea typeface="+mj-ea"/>
              <a:cs typeface="+mj-cs"/>
            </a:rPr>
            <a:t>udaljenosti….</a:t>
          </a:r>
          <a:endParaRPr lang="hr-HR" sz="3600" kern="1200" dirty="0">
            <a:latin typeface="+mj-lt"/>
            <a:ea typeface="+mj-ea"/>
            <a:cs typeface="+mj-cs"/>
          </a:endParaRPr>
        </a:p>
      </dgm:t>
    </dgm:pt>
    <dgm:pt modelId="{86A15565-2B2E-4868-9FF1-FD4699A1BA97}" type="parTrans" cxnId="{F7673E6D-D685-4108-9DA4-FDA2007EB7F0}">
      <dgm:prSet/>
      <dgm:spPr/>
      <dgm:t>
        <a:bodyPr/>
        <a:lstStyle/>
        <a:p>
          <a:endParaRPr lang="hr-HR"/>
        </a:p>
      </dgm:t>
    </dgm:pt>
    <dgm:pt modelId="{997126F2-2684-4DC5-A894-A42E38E3A34F}" type="sibTrans" cxnId="{F7673E6D-D685-4108-9DA4-FDA2007EB7F0}">
      <dgm:prSet/>
      <dgm:spPr/>
      <dgm:t>
        <a:bodyPr/>
        <a:lstStyle/>
        <a:p>
          <a:endParaRPr lang="hr-HR"/>
        </a:p>
      </dgm:t>
    </dgm:pt>
    <dgm:pt modelId="{50A42315-7978-4F14-AB34-803D4E833BE5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Gumbi (</a:t>
          </a:r>
          <a:r>
            <a:rPr lang="hr-HR" sz="3600" kern="1200" dirty="0" err="1">
              <a:latin typeface="+mj-lt"/>
              <a:ea typeface="+mj-ea"/>
              <a:cs typeface="+mj-cs"/>
            </a:rPr>
            <a:t>push</a:t>
          </a:r>
          <a:r>
            <a:rPr lang="hr-HR" sz="3600" kern="1200" dirty="0">
              <a:latin typeface="+mj-lt"/>
              <a:ea typeface="+mj-ea"/>
              <a:cs typeface="+mj-cs"/>
            </a:rPr>
            <a:t> </a:t>
          </a:r>
          <a:r>
            <a:rPr lang="hr-HR" sz="3600" kern="1200" dirty="0" err="1">
              <a:latin typeface="+mj-lt"/>
              <a:ea typeface="+mj-ea"/>
              <a:cs typeface="+mj-cs"/>
            </a:rPr>
            <a:t>button</a:t>
          </a:r>
          <a:r>
            <a:rPr lang="hr-HR" sz="3600" kern="1200" dirty="0">
              <a:latin typeface="+mj-lt"/>
              <a:ea typeface="+mj-ea"/>
              <a:cs typeface="+mj-cs"/>
            </a:rPr>
            <a:t>)</a:t>
          </a:r>
        </a:p>
      </dgm:t>
    </dgm:pt>
    <dgm:pt modelId="{706ADDC4-4C57-4A1B-A873-AD74FBB4F1A1}" type="parTrans" cxnId="{85A0BE11-6F3C-42BA-B9AD-BD8794C6CF0C}">
      <dgm:prSet/>
      <dgm:spPr/>
      <dgm:t>
        <a:bodyPr/>
        <a:lstStyle/>
        <a:p>
          <a:endParaRPr lang="hr-HR"/>
        </a:p>
      </dgm:t>
    </dgm:pt>
    <dgm:pt modelId="{707D3DDA-EBB5-400C-B815-CAFA738BB01B}" type="sibTrans" cxnId="{85A0BE11-6F3C-42BA-B9AD-BD8794C6CF0C}">
      <dgm:prSet/>
      <dgm:spPr/>
      <dgm:t>
        <a:bodyPr/>
        <a:lstStyle/>
        <a:p>
          <a:endParaRPr lang="hr-HR"/>
        </a:p>
      </dgm:t>
    </dgm:pt>
    <dgm:pt modelId="{8467B985-5A59-4BD8-9285-B6DAD55DB261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Relej</a:t>
          </a:r>
        </a:p>
      </dgm:t>
    </dgm:pt>
    <dgm:pt modelId="{4CDAB988-733E-4F92-9AAC-768418D6F6C3}" type="parTrans" cxnId="{1856910E-B14F-45D3-9F10-E91830169095}">
      <dgm:prSet/>
      <dgm:spPr/>
      <dgm:t>
        <a:bodyPr/>
        <a:lstStyle/>
        <a:p>
          <a:endParaRPr lang="hr-HR"/>
        </a:p>
      </dgm:t>
    </dgm:pt>
    <dgm:pt modelId="{2EA8BFC2-36AB-4B3B-AC8A-26BE220F8B9C}" type="sibTrans" cxnId="{1856910E-B14F-45D3-9F10-E91830169095}">
      <dgm:prSet/>
      <dgm:spPr/>
      <dgm:t>
        <a:bodyPr/>
        <a:lstStyle/>
        <a:p>
          <a:endParaRPr lang="hr-HR"/>
        </a:p>
      </dgm:t>
    </dgm:pt>
    <dgm:pt modelId="{363D45EA-F177-4E62-A234-7DD25BD99FDC}" type="pres">
      <dgm:prSet presAssocID="{3DBD6206-0106-4E16-8E17-B0F091F749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F52C729-C7A1-4189-B7D4-98E7D8D34BFA}" type="pres">
      <dgm:prSet presAssocID="{07E76B8B-077D-4431-9A60-BB2665C9BF3D}" presName="composite" presStyleCnt="0"/>
      <dgm:spPr/>
    </dgm:pt>
    <dgm:pt modelId="{617622F5-F4B9-4786-8344-AE2B7FDAD9F2}" type="pres">
      <dgm:prSet presAssocID="{07E76B8B-077D-4431-9A60-BB2665C9BF3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527069-92DC-4619-8DCA-4EFAB03E063C}" type="pres">
      <dgm:prSet presAssocID="{07E76B8B-077D-4431-9A60-BB2665C9BF3D}" presName="desTx" presStyleLbl="alignAccFollowNode1" presStyleIdx="0" presStyleCnt="2" custLinFactNeighborX="-489" custLinFactNeighborY="1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BBE813-B12A-4C90-83F0-ABF865A4ADAF}" type="pres">
      <dgm:prSet presAssocID="{74AECBDC-B291-4F98-945C-17E492D7F520}" presName="space" presStyleCnt="0"/>
      <dgm:spPr/>
    </dgm:pt>
    <dgm:pt modelId="{84ED5075-E96B-4F71-AA1D-5572D4732429}" type="pres">
      <dgm:prSet presAssocID="{1BE37CBB-984F-4EF1-A077-D3CD853B2C13}" presName="composite" presStyleCnt="0"/>
      <dgm:spPr/>
    </dgm:pt>
    <dgm:pt modelId="{42A0156F-4C1E-4269-BDA8-771C81E2455D}" type="pres">
      <dgm:prSet presAssocID="{1BE37CBB-984F-4EF1-A077-D3CD853B2C1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B4E29D-6422-4E8E-8419-7A24CA897625}" type="pres">
      <dgm:prSet presAssocID="{1BE37CBB-984F-4EF1-A077-D3CD853B2C1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FC2A59-158F-4413-A8EA-BE27AC0D0DE1}" srcId="{07E76B8B-077D-4431-9A60-BB2665C9BF3D}" destId="{605A78F8-7655-43A9-992B-4009A47923EA}" srcOrd="1" destOrd="0" parTransId="{FA301D39-7769-4160-ACF7-FC265C98066E}" sibTransId="{B154139E-7A5B-49A7-886A-22D0898A8A8F}"/>
    <dgm:cxn modelId="{FCAD24C3-A133-4670-BA9B-17C6EBA230FF}" type="presOf" srcId="{3DBD6206-0106-4E16-8E17-B0F091F74978}" destId="{363D45EA-F177-4E62-A234-7DD25BD99FDC}" srcOrd="0" destOrd="0" presId="urn:microsoft.com/office/officeart/2005/8/layout/hList1"/>
    <dgm:cxn modelId="{1856910E-B14F-45D3-9F10-E91830169095}" srcId="{1BE37CBB-984F-4EF1-A077-D3CD853B2C13}" destId="{8467B985-5A59-4BD8-9285-B6DAD55DB261}" srcOrd="2" destOrd="0" parTransId="{4CDAB988-733E-4F92-9AAC-768418D6F6C3}" sibTransId="{2EA8BFC2-36AB-4B3B-AC8A-26BE220F8B9C}"/>
    <dgm:cxn modelId="{8DD64DAD-AB64-4FBE-A998-D58BDC730390}" srcId="{3DBD6206-0106-4E16-8E17-B0F091F74978}" destId="{1BE37CBB-984F-4EF1-A077-D3CD853B2C13}" srcOrd="1" destOrd="0" parTransId="{E40C9435-B05C-4300-90AC-B89D9ED9249B}" sibTransId="{794EE986-F59E-419D-86D1-845D1D63E81A}"/>
    <dgm:cxn modelId="{B935AEFB-5565-4F25-98B7-5CB77B9B831B}" type="presOf" srcId="{84B07886-1CF4-48C3-9F10-027069F4E9D8}" destId="{C4B4E29D-6422-4E8E-8419-7A24CA897625}" srcOrd="0" destOrd="1" presId="urn:microsoft.com/office/officeart/2005/8/layout/hList1"/>
    <dgm:cxn modelId="{F7673E6D-D685-4108-9DA4-FDA2007EB7F0}" srcId="{1BE37CBB-984F-4EF1-A077-D3CD853B2C13}" destId="{84B07886-1CF4-48C3-9F10-027069F4E9D8}" srcOrd="1" destOrd="0" parTransId="{86A15565-2B2E-4868-9FF1-FD4699A1BA97}" sibTransId="{997126F2-2684-4DC5-A894-A42E38E3A34F}"/>
    <dgm:cxn modelId="{EB6F2A49-C4FB-45CE-8E08-E4B9BE04A787}" type="presOf" srcId="{331F27CB-6C23-4199-BA3D-0FD742E5DF3C}" destId="{C4B4E29D-6422-4E8E-8419-7A24CA897625}" srcOrd="0" destOrd="0" presId="urn:microsoft.com/office/officeart/2005/8/layout/hList1"/>
    <dgm:cxn modelId="{6D36BF6D-C1A0-4ED8-B428-C24061266689}" type="presOf" srcId="{50A42315-7978-4F14-AB34-803D4E833BE5}" destId="{38527069-92DC-4619-8DCA-4EFAB03E063C}" srcOrd="0" destOrd="2" presId="urn:microsoft.com/office/officeart/2005/8/layout/hList1"/>
    <dgm:cxn modelId="{5692C0A7-564E-4864-8036-CDC0F5E6F863}" srcId="{07E76B8B-077D-4431-9A60-BB2665C9BF3D}" destId="{AFFC61A1-985B-466A-B042-395451F02A7B}" srcOrd="0" destOrd="0" parTransId="{E82F458C-87BB-4D53-AEF3-D433D0938D01}" sibTransId="{174EFEAF-5F4D-40F4-BD0B-002E36F82602}"/>
    <dgm:cxn modelId="{90F41271-FC62-4739-8C6C-521E4A02B684}" type="presOf" srcId="{8467B985-5A59-4BD8-9285-B6DAD55DB261}" destId="{C4B4E29D-6422-4E8E-8419-7A24CA897625}" srcOrd="0" destOrd="2" presId="urn:microsoft.com/office/officeart/2005/8/layout/hList1"/>
    <dgm:cxn modelId="{85A0BE11-6F3C-42BA-B9AD-BD8794C6CF0C}" srcId="{07E76B8B-077D-4431-9A60-BB2665C9BF3D}" destId="{50A42315-7978-4F14-AB34-803D4E833BE5}" srcOrd="2" destOrd="0" parTransId="{706ADDC4-4C57-4A1B-A873-AD74FBB4F1A1}" sibTransId="{707D3DDA-EBB5-400C-B815-CAFA738BB01B}"/>
    <dgm:cxn modelId="{6F25753E-6F24-4F09-B549-A72E21646B3A}" srcId="{3DBD6206-0106-4E16-8E17-B0F091F74978}" destId="{07E76B8B-077D-4431-9A60-BB2665C9BF3D}" srcOrd="0" destOrd="0" parTransId="{A7D7D2EB-58CD-4814-B7EB-A7BC727676F7}" sibTransId="{74AECBDC-B291-4F98-945C-17E492D7F520}"/>
    <dgm:cxn modelId="{343B791A-C035-4457-A1CC-9864FD7F51CF}" type="presOf" srcId="{1BE37CBB-984F-4EF1-A077-D3CD853B2C13}" destId="{42A0156F-4C1E-4269-BDA8-771C81E2455D}" srcOrd="0" destOrd="0" presId="urn:microsoft.com/office/officeart/2005/8/layout/hList1"/>
    <dgm:cxn modelId="{6BFCCF2B-9380-4701-9F64-06444142E320}" type="presOf" srcId="{07E76B8B-077D-4431-9A60-BB2665C9BF3D}" destId="{617622F5-F4B9-4786-8344-AE2B7FDAD9F2}" srcOrd="0" destOrd="0" presId="urn:microsoft.com/office/officeart/2005/8/layout/hList1"/>
    <dgm:cxn modelId="{D0AFCA4C-4A94-46CF-8BF6-1561C6F272DA}" srcId="{1BE37CBB-984F-4EF1-A077-D3CD853B2C13}" destId="{331F27CB-6C23-4199-BA3D-0FD742E5DF3C}" srcOrd="0" destOrd="0" parTransId="{AA22C1A4-887B-4987-83AC-423A73DDFEC5}" sibTransId="{608AB321-F333-4B5D-A9A7-D90520518A10}"/>
    <dgm:cxn modelId="{70096776-35C1-49DC-9993-8E7F81FB3DD2}" type="presOf" srcId="{AFFC61A1-985B-466A-B042-395451F02A7B}" destId="{38527069-92DC-4619-8DCA-4EFAB03E063C}" srcOrd="0" destOrd="0" presId="urn:microsoft.com/office/officeart/2005/8/layout/hList1"/>
    <dgm:cxn modelId="{8671FC30-7529-49E7-8CED-BB95308044A2}" type="presOf" srcId="{605A78F8-7655-43A9-992B-4009A47923EA}" destId="{38527069-92DC-4619-8DCA-4EFAB03E063C}" srcOrd="0" destOrd="1" presId="urn:microsoft.com/office/officeart/2005/8/layout/hList1"/>
    <dgm:cxn modelId="{62DBB0C4-C14F-45DA-B3E9-57CE462ED253}" type="presParOf" srcId="{363D45EA-F177-4E62-A234-7DD25BD99FDC}" destId="{BF52C729-C7A1-4189-B7D4-98E7D8D34BFA}" srcOrd="0" destOrd="0" presId="urn:microsoft.com/office/officeart/2005/8/layout/hList1"/>
    <dgm:cxn modelId="{8D859A0C-B764-4639-986A-813AE4AC6916}" type="presParOf" srcId="{BF52C729-C7A1-4189-B7D4-98E7D8D34BFA}" destId="{617622F5-F4B9-4786-8344-AE2B7FDAD9F2}" srcOrd="0" destOrd="0" presId="urn:microsoft.com/office/officeart/2005/8/layout/hList1"/>
    <dgm:cxn modelId="{5CBA3EB0-5B76-4CB0-837C-C849CE15BE6D}" type="presParOf" srcId="{BF52C729-C7A1-4189-B7D4-98E7D8D34BFA}" destId="{38527069-92DC-4619-8DCA-4EFAB03E063C}" srcOrd="1" destOrd="0" presId="urn:microsoft.com/office/officeart/2005/8/layout/hList1"/>
    <dgm:cxn modelId="{19503245-1174-41E2-9BFA-A673B7ADF2D6}" type="presParOf" srcId="{363D45EA-F177-4E62-A234-7DD25BD99FDC}" destId="{B9BBE813-B12A-4C90-83F0-ABF865A4ADAF}" srcOrd="1" destOrd="0" presId="urn:microsoft.com/office/officeart/2005/8/layout/hList1"/>
    <dgm:cxn modelId="{55491C07-DDC3-41F7-B0E4-5C35FF057DBF}" type="presParOf" srcId="{363D45EA-F177-4E62-A234-7DD25BD99FDC}" destId="{84ED5075-E96B-4F71-AA1D-5572D4732429}" srcOrd="2" destOrd="0" presId="urn:microsoft.com/office/officeart/2005/8/layout/hList1"/>
    <dgm:cxn modelId="{1AA3C537-834A-41EE-A469-B84DD47469FE}" type="presParOf" srcId="{84ED5075-E96B-4F71-AA1D-5572D4732429}" destId="{42A0156F-4C1E-4269-BDA8-771C81E2455D}" srcOrd="0" destOrd="0" presId="urn:microsoft.com/office/officeart/2005/8/layout/hList1"/>
    <dgm:cxn modelId="{1F2C1903-7C3A-4B55-A955-43C991567387}" type="presParOf" srcId="{84ED5075-E96B-4F71-AA1D-5572D4732429}" destId="{C4B4E29D-6422-4E8E-8419-7A24CA8976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5AB62B-8A43-48DE-B849-01F3CA1DA27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8D1C3BA-D7E7-475C-81A6-273521F8F452}">
      <dgm:prSet phldrT="[Tekst]"/>
      <dgm:spPr/>
      <dgm:t>
        <a:bodyPr/>
        <a:lstStyle/>
        <a:p>
          <a:r>
            <a:rPr lang="hr-HR" dirty="0"/>
            <a:t>Potrebno:</a:t>
          </a:r>
        </a:p>
      </dgm:t>
    </dgm:pt>
    <dgm:pt modelId="{56582284-4D9C-49BA-8916-E3AF11259B1B}" type="parTrans" cxnId="{CCCB4B17-688D-40B2-A0A7-42CC7B6C95C5}">
      <dgm:prSet/>
      <dgm:spPr/>
      <dgm:t>
        <a:bodyPr/>
        <a:lstStyle/>
        <a:p>
          <a:endParaRPr lang="hr-HR"/>
        </a:p>
      </dgm:t>
    </dgm:pt>
    <dgm:pt modelId="{8DDB9F92-C4C5-42A4-9BC8-84A9FED5236C}" type="sibTrans" cxnId="{CCCB4B17-688D-40B2-A0A7-42CC7B6C95C5}">
      <dgm:prSet/>
      <dgm:spPr/>
      <dgm:t>
        <a:bodyPr/>
        <a:lstStyle/>
        <a:p>
          <a:endParaRPr lang="hr-HR"/>
        </a:p>
      </dgm:t>
    </dgm:pt>
    <dgm:pt modelId="{8D825F59-872A-4035-9694-73237A10DE26}">
      <dgm:prSet phldrT="[Tekst]"/>
      <dgm:spPr/>
      <dgm:t>
        <a:bodyPr/>
        <a:lstStyle/>
        <a:p>
          <a:r>
            <a:rPr lang="hr-HR" dirty="0" smtClean="0"/>
            <a:t>LED </a:t>
          </a:r>
          <a:r>
            <a:rPr lang="hr-HR" dirty="0"/>
            <a:t>dioda</a:t>
          </a:r>
        </a:p>
      </dgm:t>
    </dgm:pt>
    <dgm:pt modelId="{9B247770-D6D8-4C95-88B2-D59D6761E100}" type="parTrans" cxnId="{236C0F33-0A74-4D5E-8819-87C3280FEAB1}">
      <dgm:prSet/>
      <dgm:spPr/>
      <dgm:t>
        <a:bodyPr/>
        <a:lstStyle/>
        <a:p>
          <a:endParaRPr lang="hr-HR"/>
        </a:p>
      </dgm:t>
    </dgm:pt>
    <dgm:pt modelId="{404F0229-1206-4C79-9848-3A7D13E25D41}" type="sibTrans" cxnId="{236C0F33-0A74-4D5E-8819-87C3280FEAB1}">
      <dgm:prSet/>
      <dgm:spPr/>
      <dgm:t>
        <a:bodyPr/>
        <a:lstStyle/>
        <a:p>
          <a:endParaRPr lang="hr-HR"/>
        </a:p>
      </dgm:t>
    </dgm:pt>
    <dgm:pt modelId="{C7A40251-916D-4394-A421-AFE22EF23E7D}">
      <dgm:prSet phldrT="[Tekst]"/>
      <dgm:spPr/>
      <dgm:t>
        <a:bodyPr/>
        <a:lstStyle/>
        <a:p>
          <a:r>
            <a:rPr lang="hr-HR" dirty="0"/>
            <a:t>2 žice</a:t>
          </a:r>
        </a:p>
      </dgm:t>
    </dgm:pt>
    <dgm:pt modelId="{85C8DA67-CC01-42AB-9E84-1B6B1CD47B40}" type="parTrans" cxnId="{F7BA9D9B-B578-49A2-BAA6-2E3B17F5565C}">
      <dgm:prSet/>
      <dgm:spPr/>
      <dgm:t>
        <a:bodyPr/>
        <a:lstStyle/>
        <a:p>
          <a:endParaRPr lang="hr-HR"/>
        </a:p>
      </dgm:t>
    </dgm:pt>
    <dgm:pt modelId="{0EDFF280-2B45-4544-BD05-103AB20374F8}" type="sibTrans" cxnId="{F7BA9D9B-B578-49A2-BAA6-2E3B17F5565C}">
      <dgm:prSet/>
      <dgm:spPr/>
      <dgm:t>
        <a:bodyPr/>
        <a:lstStyle/>
        <a:p>
          <a:endParaRPr lang="hr-HR"/>
        </a:p>
      </dgm:t>
    </dgm:pt>
    <dgm:pt modelId="{92FF39B9-EAAF-417D-AC04-8EE00F8F66ED}">
      <dgm:prSet phldrT="[Tekst]"/>
      <dgm:spPr/>
      <dgm:t>
        <a:bodyPr/>
        <a:lstStyle/>
        <a:p>
          <a:r>
            <a:rPr lang="hr-HR" dirty="0"/>
            <a:t>otpornik</a:t>
          </a:r>
        </a:p>
      </dgm:t>
    </dgm:pt>
    <dgm:pt modelId="{4D4BAFEB-DB56-4901-9F96-8DEC26BE09F8}" type="parTrans" cxnId="{9875AA50-04BE-42D9-B6E0-0CB8B10DF0C3}">
      <dgm:prSet/>
      <dgm:spPr/>
      <dgm:t>
        <a:bodyPr/>
        <a:lstStyle/>
        <a:p>
          <a:endParaRPr lang="hr-HR"/>
        </a:p>
      </dgm:t>
    </dgm:pt>
    <dgm:pt modelId="{AF98EA45-142E-46BF-9B99-22B0BB12A088}" type="sibTrans" cxnId="{9875AA50-04BE-42D9-B6E0-0CB8B10DF0C3}">
      <dgm:prSet/>
      <dgm:spPr/>
      <dgm:t>
        <a:bodyPr/>
        <a:lstStyle/>
        <a:p>
          <a:endParaRPr lang="hr-HR"/>
        </a:p>
      </dgm:t>
    </dgm:pt>
    <dgm:pt modelId="{98139BA7-282B-4753-B9EA-103052FC440F}" type="pres">
      <dgm:prSet presAssocID="{BE5AB62B-8A43-48DE-B849-01F3CA1DA27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629B3D8-6D3F-41C8-B2E6-E16518595E8B}" type="pres">
      <dgm:prSet presAssocID="{58D1C3BA-D7E7-475C-81A6-273521F8F452}" presName="root" presStyleCnt="0">
        <dgm:presLayoutVars>
          <dgm:chMax/>
          <dgm:chPref val="4"/>
        </dgm:presLayoutVars>
      </dgm:prSet>
      <dgm:spPr/>
    </dgm:pt>
    <dgm:pt modelId="{93F57A84-45F0-41D8-87A6-27A6509AF8F9}" type="pres">
      <dgm:prSet presAssocID="{58D1C3BA-D7E7-475C-81A6-273521F8F452}" presName="rootComposite" presStyleCnt="0">
        <dgm:presLayoutVars/>
      </dgm:prSet>
      <dgm:spPr/>
    </dgm:pt>
    <dgm:pt modelId="{13811810-07BF-4D36-9CEF-AFE404F35562}" type="pres">
      <dgm:prSet presAssocID="{58D1C3BA-D7E7-475C-81A6-273521F8F45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hr-HR"/>
        </a:p>
      </dgm:t>
    </dgm:pt>
    <dgm:pt modelId="{BA12B689-F2E3-49F6-93B9-3A6093856B2D}" type="pres">
      <dgm:prSet presAssocID="{58D1C3BA-D7E7-475C-81A6-273521F8F452}" presName="childShape" presStyleCnt="0">
        <dgm:presLayoutVars>
          <dgm:chMax val="0"/>
          <dgm:chPref val="0"/>
        </dgm:presLayoutVars>
      </dgm:prSet>
      <dgm:spPr/>
    </dgm:pt>
    <dgm:pt modelId="{11BB4AF1-D8EC-4652-9675-6AE09E74E77A}" type="pres">
      <dgm:prSet presAssocID="{8D825F59-872A-4035-9694-73237A10DE26}" presName="childComposite" presStyleCnt="0">
        <dgm:presLayoutVars>
          <dgm:chMax val="0"/>
          <dgm:chPref val="0"/>
        </dgm:presLayoutVars>
      </dgm:prSet>
      <dgm:spPr/>
    </dgm:pt>
    <dgm:pt modelId="{B27BFCCC-FACA-474F-941F-74E4DE3A0A00}" type="pres">
      <dgm:prSet presAssocID="{8D825F59-872A-4035-9694-73237A10DE26}" presName="Image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3A8D6182-28A0-4F89-B701-97FE011E61A8}" type="pres">
      <dgm:prSet presAssocID="{8D825F59-872A-4035-9694-73237A10DE2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BA1F57-0811-48E7-8DE0-F5351F219CFB}" type="pres">
      <dgm:prSet presAssocID="{C7A40251-916D-4394-A421-AFE22EF23E7D}" presName="childComposite" presStyleCnt="0">
        <dgm:presLayoutVars>
          <dgm:chMax val="0"/>
          <dgm:chPref val="0"/>
        </dgm:presLayoutVars>
      </dgm:prSet>
      <dgm:spPr/>
    </dgm:pt>
    <dgm:pt modelId="{C947E102-97A3-422F-9C5B-311267C21726}" type="pres">
      <dgm:prSet presAssocID="{C7A40251-916D-4394-A421-AFE22EF23E7D}" presName="Image" presStyleLbl="nod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503FBFD-DB13-435F-A05F-A5D3A60A3CE5}" type="pres">
      <dgm:prSet presAssocID="{C7A40251-916D-4394-A421-AFE22EF23E7D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76EFBB-A5EB-42BD-8575-A6ED059C9BE5}" type="pres">
      <dgm:prSet presAssocID="{92FF39B9-EAAF-417D-AC04-8EE00F8F66ED}" presName="childComposite" presStyleCnt="0">
        <dgm:presLayoutVars>
          <dgm:chMax val="0"/>
          <dgm:chPref val="0"/>
        </dgm:presLayoutVars>
      </dgm:prSet>
      <dgm:spPr/>
    </dgm:pt>
    <dgm:pt modelId="{1928E3AC-CF0E-4693-9FFB-7FD259AC5475}" type="pres">
      <dgm:prSet presAssocID="{92FF39B9-EAAF-417D-AC04-8EE00F8F66ED}" presName="Image" presStyleLbl="nod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ABAA17D-6D64-473A-95B6-5C41D52427F6}" type="pres">
      <dgm:prSet presAssocID="{92FF39B9-EAAF-417D-AC04-8EE00F8F66E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6C0F33-0A74-4D5E-8819-87C3280FEAB1}" srcId="{58D1C3BA-D7E7-475C-81A6-273521F8F452}" destId="{8D825F59-872A-4035-9694-73237A10DE26}" srcOrd="0" destOrd="0" parTransId="{9B247770-D6D8-4C95-88B2-D59D6761E100}" sibTransId="{404F0229-1206-4C79-9848-3A7D13E25D41}"/>
    <dgm:cxn modelId="{31B27405-8A44-4EDF-A281-9EA463276A11}" type="presOf" srcId="{58D1C3BA-D7E7-475C-81A6-273521F8F452}" destId="{13811810-07BF-4D36-9CEF-AFE404F35562}" srcOrd="0" destOrd="0" presId="urn:microsoft.com/office/officeart/2008/layout/PictureAccentList"/>
    <dgm:cxn modelId="{78790BA9-E736-44CD-A14E-9657DC9FF622}" type="presOf" srcId="{BE5AB62B-8A43-48DE-B849-01F3CA1DA27F}" destId="{98139BA7-282B-4753-B9EA-103052FC440F}" srcOrd="0" destOrd="0" presId="urn:microsoft.com/office/officeart/2008/layout/PictureAccentList"/>
    <dgm:cxn modelId="{9875AA50-04BE-42D9-B6E0-0CB8B10DF0C3}" srcId="{58D1C3BA-D7E7-475C-81A6-273521F8F452}" destId="{92FF39B9-EAAF-417D-AC04-8EE00F8F66ED}" srcOrd="2" destOrd="0" parTransId="{4D4BAFEB-DB56-4901-9F96-8DEC26BE09F8}" sibTransId="{AF98EA45-142E-46BF-9B99-22B0BB12A088}"/>
    <dgm:cxn modelId="{F7BA9D9B-B578-49A2-BAA6-2E3B17F5565C}" srcId="{58D1C3BA-D7E7-475C-81A6-273521F8F452}" destId="{C7A40251-916D-4394-A421-AFE22EF23E7D}" srcOrd="1" destOrd="0" parTransId="{85C8DA67-CC01-42AB-9E84-1B6B1CD47B40}" sibTransId="{0EDFF280-2B45-4544-BD05-103AB20374F8}"/>
    <dgm:cxn modelId="{7FEE998F-920C-40EF-A2F8-C939087F74D1}" type="presOf" srcId="{8D825F59-872A-4035-9694-73237A10DE26}" destId="{3A8D6182-28A0-4F89-B701-97FE011E61A8}" srcOrd="0" destOrd="0" presId="urn:microsoft.com/office/officeart/2008/layout/PictureAccentList"/>
    <dgm:cxn modelId="{6705B57D-299B-4E32-89E0-66E1AA77C261}" type="presOf" srcId="{92FF39B9-EAAF-417D-AC04-8EE00F8F66ED}" destId="{EABAA17D-6D64-473A-95B6-5C41D52427F6}" srcOrd="0" destOrd="0" presId="urn:microsoft.com/office/officeart/2008/layout/PictureAccentList"/>
    <dgm:cxn modelId="{F8B1B455-9503-45CD-A8A4-3E8B10BD8D01}" type="presOf" srcId="{C7A40251-916D-4394-A421-AFE22EF23E7D}" destId="{E503FBFD-DB13-435F-A05F-A5D3A60A3CE5}" srcOrd="0" destOrd="0" presId="urn:microsoft.com/office/officeart/2008/layout/PictureAccentList"/>
    <dgm:cxn modelId="{CCCB4B17-688D-40B2-A0A7-42CC7B6C95C5}" srcId="{BE5AB62B-8A43-48DE-B849-01F3CA1DA27F}" destId="{58D1C3BA-D7E7-475C-81A6-273521F8F452}" srcOrd="0" destOrd="0" parTransId="{56582284-4D9C-49BA-8916-E3AF11259B1B}" sibTransId="{8DDB9F92-C4C5-42A4-9BC8-84A9FED5236C}"/>
    <dgm:cxn modelId="{118D1489-700D-44AD-9C79-A92AAE5068DF}" type="presParOf" srcId="{98139BA7-282B-4753-B9EA-103052FC440F}" destId="{D629B3D8-6D3F-41C8-B2E6-E16518595E8B}" srcOrd="0" destOrd="0" presId="urn:microsoft.com/office/officeart/2008/layout/PictureAccentList"/>
    <dgm:cxn modelId="{CA9614C1-22EF-4D9F-B2D1-06C6F85FD822}" type="presParOf" srcId="{D629B3D8-6D3F-41C8-B2E6-E16518595E8B}" destId="{93F57A84-45F0-41D8-87A6-27A6509AF8F9}" srcOrd="0" destOrd="0" presId="urn:microsoft.com/office/officeart/2008/layout/PictureAccentList"/>
    <dgm:cxn modelId="{E892458C-FCA6-49F7-B95F-A7F24426EEC2}" type="presParOf" srcId="{93F57A84-45F0-41D8-87A6-27A6509AF8F9}" destId="{13811810-07BF-4D36-9CEF-AFE404F35562}" srcOrd="0" destOrd="0" presId="urn:microsoft.com/office/officeart/2008/layout/PictureAccentList"/>
    <dgm:cxn modelId="{911F5367-6699-444A-A4A8-A721457367D1}" type="presParOf" srcId="{D629B3D8-6D3F-41C8-B2E6-E16518595E8B}" destId="{BA12B689-F2E3-49F6-93B9-3A6093856B2D}" srcOrd="1" destOrd="0" presId="urn:microsoft.com/office/officeart/2008/layout/PictureAccentList"/>
    <dgm:cxn modelId="{9EE4FBE3-B404-49A9-9D31-74972668C6B7}" type="presParOf" srcId="{BA12B689-F2E3-49F6-93B9-3A6093856B2D}" destId="{11BB4AF1-D8EC-4652-9675-6AE09E74E77A}" srcOrd="0" destOrd="0" presId="urn:microsoft.com/office/officeart/2008/layout/PictureAccentList"/>
    <dgm:cxn modelId="{42B16E1C-5AEC-43FE-A049-C468D24514B2}" type="presParOf" srcId="{11BB4AF1-D8EC-4652-9675-6AE09E74E77A}" destId="{B27BFCCC-FACA-474F-941F-74E4DE3A0A00}" srcOrd="0" destOrd="0" presId="urn:microsoft.com/office/officeart/2008/layout/PictureAccentList"/>
    <dgm:cxn modelId="{39F78BC9-19F6-4A1D-885A-A28326899728}" type="presParOf" srcId="{11BB4AF1-D8EC-4652-9675-6AE09E74E77A}" destId="{3A8D6182-28A0-4F89-B701-97FE011E61A8}" srcOrd="1" destOrd="0" presId="urn:microsoft.com/office/officeart/2008/layout/PictureAccentList"/>
    <dgm:cxn modelId="{A99F0FD1-694C-468F-9533-DF511B2ABF2B}" type="presParOf" srcId="{BA12B689-F2E3-49F6-93B9-3A6093856B2D}" destId="{3BBA1F57-0811-48E7-8DE0-F5351F219CFB}" srcOrd="1" destOrd="0" presId="urn:microsoft.com/office/officeart/2008/layout/PictureAccentList"/>
    <dgm:cxn modelId="{B31C315B-F46F-44CD-9386-0426098C5C25}" type="presParOf" srcId="{3BBA1F57-0811-48E7-8DE0-F5351F219CFB}" destId="{C947E102-97A3-422F-9C5B-311267C21726}" srcOrd="0" destOrd="0" presId="urn:microsoft.com/office/officeart/2008/layout/PictureAccentList"/>
    <dgm:cxn modelId="{7FCE2D73-58D9-4D88-B080-DB60AD3F26DF}" type="presParOf" srcId="{3BBA1F57-0811-48E7-8DE0-F5351F219CFB}" destId="{E503FBFD-DB13-435F-A05F-A5D3A60A3CE5}" srcOrd="1" destOrd="0" presId="urn:microsoft.com/office/officeart/2008/layout/PictureAccentList"/>
    <dgm:cxn modelId="{63B7BB9C-56B0-4195-B0D2-71C124AD13E3}" type="presParOf" srcId="{BA12B689-F2E3-49F6-93B9-3A6093856B2D}" destId="{8076EFBB-A5EB-42BD-8575-A6ED059C9BE5}" srcOrd="2" destOrd="0" presId="urn:microsoft.com/office/officeart/2008/layout/PictureAccentList"/>
    <dgm:cxn modelId="{E6CAE7C4-A111-4FC3-BD6E-377F0A86D738}" type="presParOf" srcId="{8076EFBB-A5EB-42BD-8575-A6ED059C9BE5}" destId="{1928E3AC-CF0E-4693-9FFB-7FD259AC5475}" srcOrd="0" destOrd="0" presId="urn:microsoft.com/office/officeart/2008/layout/PictureAccentList"/>
    <dgm:cxn modelId="{8046E006-C1B5-466F-96CA-67E194A3E3FB}" type="presParOf" srcId="{8076EFBB-A5EB-42BD-8575-A6ED059C9BE5}" destId="{EABAA17D-6D64-473A-95B6-5C41D52427F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5AB62B-8A43-48DE-B849-01F3CA1DA27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8D1C3BA-D7E7-475C-81A6-273521F8F452}">
      <dgm:prSet phldrT="[Tekst]"/>
      <dgm:spPr/>
      <dgm:t>
        <a:bodyPr/>
        <a:lstStyle/>
        <a:p>
          <a:r>
            <a:rPr lang="hr-HR" dirty="0"/>
            <a:t>Potrebno:</a:t>
          </a:r>
        </a:p>
      </dgm:t>
    </dgm:pt>
    <dgm:pt modelId="{56582284-4D9C-49BA-8916-E3AF11259B1B}" type="parTrans" cxnId="{CCCB4B17-688D-40B2-A0A7-42CC7B6C95C5}">
      <dgm:prSet/>
      <dgm:spPr/>
      <dgm:t>
        <a:bodyPr/>
        <a:lstStyle/>
        <a:p>
          <a:endParaRPr lang="hr-HR"/>
        </a:p>
      </dgm:t>
    </dgm:pt>
    <dgm:pt modelId="{8DDB9F92-C4C5-42A4-9BC8-84A9FED5236C}" type="sibTrans" cxnId="{CCCB4B17-688D-40B2-A0A7-42CC7B6C95C5}">
      <dgm:prSet/>
      <dgm:spPr/>
      <dgm:t>
        <a:bodyPr/>
        <a:lstStyle/>
        <a:p>
          <a:endParaRPr lang="hr-HR"/>
        </a:p>
      </dgm:t>
    </dgm:pt>
    <dgm:pt modelId="{8D825F59-872A-4035-9694-73237A10DE26}">
      <dgm:prSet phldrT="[Tekst]"/>
      <dgm:spPr/>
      <dgm:t>
        <a:bodyPr/>
        <a:lstStyle/>
        <a:p>
          <a:r>
            <a:rPr lang="hr-HR" dirty="0" smtClean="0"/>
            <a:t>LED </a:t>
          </a:r>
          <a:r>
            <a:rPr lang="hr-HR" dirty="0"/>
            <a:t>dioda</a:t>
          </a:r>
        </a:p>
      </dgm:t>
    </dgm:pt>
    <dgm:pt modelId="{9B247770-D6D8-4C95-88B2-D59D6761E100}" type="parTrans" cxnId="{236C0F33-0A74-4D5E-8819-87C3280FEAB1}">
      <dgm:prSet/>
      <dgm:spPr/>
      <dgm:t>
        <a:bodyPr/>
        <a:lstStyle/>
        <a:p>
          <a:endParaRPr lang="hr-HR"/>
        </a:p>
      </dgm:t>
    </dgm:pt>
    <dgm:pt modelId="{404F0229-1206-4C79-9848-3A7D13E25D41}" type="sibTrans" cxnId="{236C0F33-0A74-4D5E-8819-87C3280FEAB1}">
      <dgm:prSet/>
      <dgm:spPr/>
      <dgm:t>
        <a:bodyPr/>
        <a:lstStyle/>
        <a:p>
          <a:endParaRPr lang="hr-HR"/>
        </a:p>
      </dgm:t>
    </dgm:pt>
    <dgm:pt modelId="{C7A40251-916D-4394-A421-AFE22EF23E7D}">
      <dgm:prSet phldrT="[Tekst]"/>
      <dgm:spPr/>
      <dgm:t>
        <a:bodyPr/>
        <a:lstStyle/>
        <a:p>
          <a:r>
            <a:rPr lang="hr-HR" dirty="0"/>
            <a:t>2 žice</a:t>
          </a:r>
        </a:p>
      </dgm:t>
    </dgm:pt>
    <dgm:pt modelId="{85C8DA67-CC01-42AB-9E84-1B6B1CD47B40}" type="parTrans" cxnId="{F7BA9D9B-B578-49A2-BAA6-2E3B17F5565C}">
      <dgm:prSet/>
      <dgm:spPr/>
      <dgm:t>
        <a:bodyPr/>
        <a:lstStyle/>
        <a:p>
          <a:endParaRPr lang="hr-HR"/>
        </a:p>
      </dgm:t>
    </dgm:pt>
    <dgm:pt modelId="{0EDFF280-2B45-4544-BD05-103AB20374F8}" type="sibTrans" cxnId="{F7BA9D9B-B578-49A2-BAA6-2E3B17F5565C}">
      <dgm:prSet/>
      <dgm:spPr/>
      <dgm:t>
        <a:bodyPr/>
        <a:lstStyle/>
        <a:p>
          <a:endParaRPr lang="hr-HR"/>
        </a:p>
      </dgm:t>
    </dgm:pt>
    <dgm:pt modelId="{92FF39B9-EAAF-417D-AC04-8EE00F8F66ED}">
      <dgm:prSet phldrT="[Tekst]"/>
      <dgm:spPr/>
      <dgm:t>
        <a:bodyPr/>
        <a:lstStyle/>
        <a:p>
          <a:r>
            <a:rPr lang="hr-HR" dirty="0"/>
            <a:t>otpornik</a:t>
          </a:r>
        </a:p>
      </dgm:t>
    </dgm:pt>
    <dgm:pt modelId="{4D4BAFEB-DB56-4901-9F96-8DEC26BE09F8}" type="parTrans" cxnId="{9875AA50-04BE-42D9-B6E0-0CB8B10DF0C3}">
      <dgm:prSet/>
      <dgm:spPr/>
      <dgm:t>
        <a:bodyPr/>
        <a:lstStyle/>
        <a:p>
          <a:endParaRPr lang="hr-HR"/>
        </a:p>
      </dgm:t>
    </dgm:pt>
    <dgm:pt modelId="{AF98EA45-142E-46BF-9B99-22B0BB12A088}" type="sibTrans" cxnId="{9875AA50-04BE-42D9-B6E0-0CB8B10DF0C3}">
      <dgm:prSet/>
      <dgm:spPr/>
      <dgm:t>
        <a:bodyPr/>
        <a:lstStyle/>
        <a:p>
          <a:endParaRPr lang="hr-HR"/>
        </a:p>
      </dgm:t>
    </dgm:pt>
    <dgm:pt modelId="{98139BA7-282B-4753-B9EA-103052FC440F}" type="pres">
      <dgm:prSet presAssocID="{BE5AB62B-8A43-48DE-B849-01F3CA1DA27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629B3D8-6D3F-41C8-B2E6-E16518595E8B}" type="pres">
      <dgm:prSet presAssocID="{58D1C3BA-D7E7-475C-81A6-273521F8F452}" presName="root" presStyleCnt="0">
        <dgm:presLayoutVars>
          <dgm:chMax/>
          <dgm:chPref val="4"/>
        </dgm:presLayoutVars>
      </dgm:prSet>
      <dgm:spPr/>
    </dgm:pt>
    <dgm:pt modelId="{93F57A84-45F0-41D8-87A6-27A6509AF8F9}" type="pres">
      <dgm:prSet presAssocID="{58D1C3BA-D7E7-475C-81A6-273521F8F452}" presName="rootComposite" presStyleCnt="0">
        <dgm:presLayoutVars/>
      </dgm:prSet>
      <dgm:spPr/>
    </dgm:pt>
    <dgm:pt modelId="{13811810-07BF-4D36-9CEF-AFE404F35562}" type="pres">
      <dgm:prSet presAssocID="{58D1C3BA-D7E7-475C-81A6-273521F8F45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hr-HR"/>
        </a:p>
      </dgm:t>
    </dgm:pt>
    <dgm:pt modelId="{BA12B689-F2E3-49F6-93B9-3A6093856B2D}" type="pres">
      <dgm:prSet presAssocID="{58D1C3BA-D7E7-475C-81A6-273521F8F452}" presName="childShape" presStyleCnt="0">
        <dgm:presLayoutVars>
          <dgm:chMax val="0"/>
          <dgm:chPref val="0"/>
        </dgm:presLayoutVars>
      </dgm:prSet>
      <dgm:spPr/>
    </dgm:pt>
    <dgm:pt modelId="{11BB4AF1-D8EC-4652-9675-6AE09E74E77A}" type="pres">
      <dgm:prSet presAssocID="{8D825F59-872A-4035-9694-73237A10DE26}" presName="childComposite" presStyleCnt="0">
        <dgm:presLayoutVars>
          <dgm:chMax val="0"/>
          <dgm:chPref val="0"/>
        </dgm:presLayoutVars>
      </dgm:prSet>
      <dgm:spPr/>
    </dgm:pt>
    <dgm:pt modelId="{B27BFCCC-FACA-474F-941F-74E4DE3A0A00}" type="pres">
      <dgm:prSet presAssocID="{8D825F59-872A-4035-9694-73237A10DE26}" presName="Image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3A8D6182-28A0-4F89-B701-97FE011E61A8}" type="pres">
      <dgm:prSet presAssocID="{8D825F59-872A-4035-9694-73237A10DE2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BA1F57-0811-48E7-8DE0-F5351F219CFB}" type="pres">
      <dgm:prSet presAssocID="{C7A40251-916D-4394-A421-AFE22EF23E7D}" presName="childComposite" presStyleCnt="0">
        <dgm:presLayoutVars>
          <dgm:chMax val="0"/>
          <dgm:chPref val="0"/>
        </dgm:presLayoutVars>
      </dgm:prSet>
      <dgm:spPr/>
    </dgm:pt>
    <dgm:pt modelId="{C947E102-97A3-422F-9C5B-311267C21726}" type="pres">
      <dgm:prSet presAssocID="{C7A40251-916D-4394-A421-AFE22EF23E7D}" presName="Image" presStyleLbl="nod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503FBFD-DB13-435F-A05F-A5D3A60A3CE5}" type="pres">
      <dgm:prSet presAssocID="{C7A40251-916D-4394-A421-AFE22EF23E7D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76EFBB-A5EB-42BD-8575-A6ED059C9BE5}" type="pres">
      <dgm:prSet presAssocID="{92FF39B9-EAAF-417D-AC04-8EE00F8F66ED}" presName="childComposite" presStyleCnt="0">
        <dgm:presLayoutVars>
          <dgm:chMax val="0"/>
          <dgm:chPref val="0"/>
        </dgm:presLayoutVars>
      </dgm:prSet>
      <dgm:spPr/>
    </dgm:pt>
    <dgm:pt modelId="{1928E3AC-CF0E-4693-9FFB-7FD259AC5475}" type="pres">
      <dgm:prSet presAssocID="{92FF39B9-EAAF-417D-AC04-8EE00F8F66ED}" presName="Image" presStyleLbl="nod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ABAA17D-6D64-473A-95B6-5C41D52427F6}" type="pres">
      <dgm:prSet presAssocID="{92FF39B9-EAAF-417D-AC04-8EE00F8F66E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6C0F33-0A74-4D5E-8819-87C3280FEAB1}" srcId="{58D1C3BA-D7E7-475C-81A6-273521F8F452}" destId="{8D825F59-872A-4035-9694-73237A10DE26}" srcOrd="0" destOrd="0" parTransId="{9B247770-D6D8-4C95-88B2-D59D6761E100}" sibTransId="{404F0229-1206-4C79-9848-3A7D13E25D41}"/>
    <dgm:cxn modelId="{31B27405-8A44-4EDF-A281-9EA463276A11}" type="presOf" srcId="{58D1C3BA-D7E7-475C-81A6-273521F8F452}" destId="{13811810-07BF-4D36-9CEF-AFE404F35562}" srcOrd="0" destOrd="0" presId="urn:microsoft.com/office/officeart/2008/layout/PictureAccentList"/>
    <dgm:cxn modelId="{78790BA9-E736-44CD-A14E-9657DC9FF622}" type="presOf" srcId="{BE5AB62B-8A43-48DE-B849-01F3CA1DA27F}" destId="{98139BA7-282B-4753-B9EA-103052FC440F}" srcOrd="0" destOrd="0" presId="urn:microsoft.com/office/officeart/2008/layout/PictureAccentList"/>
    <dgm:cxn modelId="{9875AA50-04BE-42D9-B6E0-0CB8B10DF0C3}" srcId="{58D1C3BA-D7E7-475C-81A6-273521F8F452}" destId="{92FF39B9-EAAF-417D-AC04-8EE00F8F66ED}" srcOrd="2" destOrd="0" parTransId="{4D4BAFEB-DB56-4901-9F96-8DEC26BE09F8}" sibTransId="{AF98EA45-142E-46BF-9B99-22B0BB12A088}"/>
    <dgm:cxn modelId="{F7BA9D9B-B578-49A2-BAA6-2E3B17F5565C}" srcId="{58D1C3BA-D7E7-475C-81A6-273521F8F452}" destId="{C7A40251-916D-4394-A421-AFE22EF23E7D}" srcOrd="1" destOrd="0" parTransId="{85C8DA67-CC01-42AB-9E84-1B6B1CD47B40}" sibTransId="{0EDFF280-2B45-4544-BD05-103AB20374F8}"/>
    <dgm:cxn modelId="{7FEE998F-920C-40EF-A2F8-C939087F74D1}" type="presOf" srcId="{8D825F59-872A-4035-9694-73237A10DE26}" destId="{3A8D6182-28A0-4F89-B701-97FE011E61A8}" srcOrd="0" destOrd="0" presId="urn:microsoft.com/office/officeart/2008/layout/PictureAccentList"/>
    <dgm:cxn modelId="{6705B57D-299B-4E32-89E0-66E1AA77C261}" type="presOf" srcId="{92FF39B9-EAAF-417D-AC04-8EE00F8F66ED}" destId="{EABAA17D-6D64-473A-95B6-5C41D52427F6}" srcOrd="0" destOrd="0" presId="urn:microsoft.com/office/officeart/2008/layout/PictureAccentList"/>
    <dgm:cxn modelId="{F8B1B455-9503-45CD-A8A4-3E8B10BD8D01}" type="presOf" srcId="{C7A40251-916D-4394-A421-AFE22EF23E7D}" destId="{E503FBFD-DB13-435F-A05F-A5D3A60A3CE5}" srcOrd="0" destOrd="0" presId="urn:microsoft.com/office/officeart/2008/layout/PictureAccentList"/>
    <dgm:cxn modelId="{CCCB4B17-688D-40B2-A0A7-42CC7B6C95C5}" srcId="{BE5AB62B-8A43-48DE-B849-01F3CA1DA27F}" destId="{58D1C3BA-D7E7-475C-81A6-273521F8F452}" srcOrd="0" destOrd="0" parTransId="{56582284-4D9C-49BA-8916-E3AF11259B1B}" sibTransId="{8DDB9F92-C4C5-42A4-9BC8-84A9FED5236C}"/>
    <dgm:cxn modelId="{118D1489-700D-44AD-9C79-A92AAE5068DF}" type="presParOf" srcId="{98139BA7-282B-4753-B9EA-103052FC440F}" destId="{D629B3D8-6D3F-41C8-B2E6-E16518595E8B}" srcOrd="0" destOrd="0" presId="urn:microsoft.com/office/officeart/2008/layout/PictureAccentList"/>
    <dgm:cxn modelId="{CA9614C1-22EF-4D9F-B2D1-06C6F85FD822}" type="presParOf" srcId="{D629B3D8-6D3F-41C8-B2E6-E16518595E8B}" destId="{93F57A84-45F0-41D8-87A6-27A6509AF8F9}" srcOrd="0" destOrd="0" presId="urn:microsoft.com/office/officeart/2008/layout/PictureAccentList"/>
    <dgm:cxn modelId="{E892458C-FCA6-49F7-B95F-A7F24426EEC2}" type="presParOf" srcId="{93F57A84-45F0-41D8-87A6-27A6509AF8F9}" destId="{13811810-07BF-4D36-9CEF-AFE404F35562}" srcOrd="0" destOrd="0" presId="urn:microsoft.com/office/officeart/2008/layout/PictureAccentList"/>
    <dgm:cxn modelId="{911F5367-6699-444A-A4A8-A721457367D1}" type="presParOf" srcId="{D629B3D8-6D3F-41C8-B2E6-E16518595E8B}" destId="{BA12B689-F2E3-49F6-93B9-3A6093856B2D}" srcOrd="1" destOrd="0" presId="urn:microsoft.com/office/officeart/2008/layout/PictureAccentList"/>
    <dgm:cxn modelId="{9EE4FBE3-B404-49A9-9D31-74972668C6B7}" type="presParOf" srcId="{BA12B689-F2E3-49F6-93B9-3A6093856B2D}" destId="{11BB4AF1-D8EC-4652-9675-6AE09E74E77A}" srcOrd="0" destOrd="0" presId="urn:microsoft.com/office/officeart/2008/layout/PictureAccentList"/>
    <dgm:cxn modelId="{42B16E1C-5AEC-43FE-A049-C468D24514B2}" type="presParOf" srcId="{11BB4AF1-D8EC-4652-9675-6AE09E74E77A}" destId="{B27BFCCC-FACA-474F-941F-74E4DE3A0A00}" srcOrd="0" destOrd="0" presId="urn:microsoft.com/office/officeart/2008/layout/PictureAccentList"/>
    <dgm:cxn modelId="{39F78BC9-19F6-4A1D-885A-A28326899728}" type="presParOf" srcId="{11BB4AF1-D8EC-4652-9675-6AE09E74E77A}" destId="{3A8D6182-28A0-4F89-B701-97FE011E61A8}" srcOrd="1" destOrd="0" presId="urn:microsoft.com/office/officeart/2008/layout/PictureAccentList"/>
    <dgm:cxn modelId="{A99F0FD1-694C-468F-9533-DF511B2ABF2B}" type="presParOf" srcId="{BA12B689-F2E3-49F6-93B9-3A6093856B2D}" destId="{3BBA1F57-0811-48E7-8DE0-F5351F219CFB}" srcOrd="1" destOrd="0" presId="urn:microsoft.com/office/officeart/2008/layout/PictureAccentList"/>
    <dgm:cxn modelId="{B31C315B-F46F-44CD-9386-0426098C5C25}" type="presParOf" srcId="{3BBA1F57-0811-48E7-8DE0-F5351F219CFB}" destId="{C947E102-97A3-422F-9C5B-311267C21726}" srcOrd="0" destOrd="0" presId="urn:microsoft.com/office/officeart/2008/layout/PictureAccentList"/>
    <dgm:cxn modelId="{7FCE2D73-58D9-4D88-B080-DB60AD3F26DF}" type="presParOf" srcId="{3BBA1F57-0811-48E7-8DE0-F5351F219CFB}" destId="{E503FBFD-DB13-435F-A05F-A5D3A60A3CE5}" srcOrd="1" destOrd="0" presId="urn:microsoft.com/office/officeart/2008/layout/PictureAccentList"/>
    <dgm:cxn modelId="{63B7BB9C-56B0-4195-B0D2-71C124AD13E3}" type="presParOf" srcId="{BA12B689-F2E3-49F6-93B9-3A6093856B2D}" destId="{8076EFBB-A5EB-42BD-8575-A6ED059C9BE5}" srcOrd="2" destOrd="0" presId="urn:microsoft.com/office/officeart/2008/layout/PictureAccentList"/>
    <dgm:cxn modelId="{E6CAE7C4-A111-4FC3-BD6E-377F0A86D738}" type="presParOf" srcId="{8076EFBB-A5EB-42BD-8575-A6ED059C9BE5}" destId="{1928E3AC-CF0E-4693-9FFB-7FD259AC5475}" srcOrd="0" destOrd="0" presId="urn:microsoft.com/office/officeart/2008/layout/PictureAccentList"/>
    <dgm:cxn modelId="{8046E006-C1B5-466F-96CA-67E194A3E3FB}" type="presParOf" srcId="{8076EFBB-A5EB-42BD-8575-A6ED059C9BE5}" destId="{EABAA17D-6D64-473A-95B6-5C41D52427F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5AB62B-8A43-48DE-B849-01F3CA1DA27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8D1C3BA-D7E7-475C-81A6-273521F8F452}">
      <dgm:prSet phldrT="[Tekst]"/>
      <dgm:spPr/>
      <dgm:t>
        <a:bodyPr/>
        <a:lstStyle/>
        <a:p>
          <a:r>
            <a:rPr lang="hr-HR" dirty="0"/>
            <a:t>Potrebno:</a:t>
          </a:r>
        </a:p>
      </dgm:t>
    </dgm:pt>
    <dgm:pt modelId="{56582284-4D9C-49BA-8916-E3AF11259B1B}" type="parTrans" cxnId="{CCCB4B17-688D-40B2-A0A7-42CC7B6C95C5}">
      <dgm:prSet/>
      <dgm:spPr/>
      <dgm:t>
        <a:bodyPr/>
        <a:lstStyle/>
        <a:p>
          <a:endParaRPr lang="hr-HR"/>
        </a:p>
      </dgm:t>
    </dgm:pt>
    <dgm:pt modelId="{8DDB9F92-C4C5-42A4-9BC8-84A9FED5236C}" type="sibTrans" cxnId="{CCCB4B17-688D-40B2-A0A7-42CC7B6C95C5}">
      <dgm:prSet/>
      <dgm:spPr/>
      <dgm:t>
        <a:bodyPr/>
        <a:lstStyle/>
        <a:p>
          <a:endParaRPr lang="hr-HR"/>
        </a:p>
      </dgm:t>
    </dgm:pt>
    <dgm:pt modelId="{8D825F59-872A-4035-9694-73237A10DE26}">
      <dgm:prSet phldrT="[Tekst]"/>
      <dgm:spPr/>
      <dgm:t>
        <a:bodyPr/>
        <a:lstStyle/>
        <a:p>
          <a:r>
            <a:rPr lang="hr-HR" dirty="0" err="1"/>
            <a:t>Fotootpornik</a:t>
          </a:r>
          <a:endParaRPr lang="hr-HR" dirty="0"/>
        </a:p>
      </dgm:t>
    </dgm:pt>
    <dgm:pt modelId="{9B247770-D6D8-4C95-88B2-D59D6761E100}" type="parTrans" cxnId="{236C0F33-0A74-4D5E-8819-87C3280FEAB1}">
      <dgm:prSet/>
      <dgm:spPr/>
      <dgm:t>
        <a:bodyPr/>
        <a:lstStyle/>
        <a:p>
          <a:endParaRPr lang="hr-HR"/>
        </a:p>
      </dgm:t>
    </dgm:pt>
    <dgm:pt modelId="{404F0229-1206-4C79-9848-3A7D13E25D41}" type="sibTrans" cxnId="{236C0F33-0A74-4D5E-8819-87C3280FEAB1}">
      <dgm:prSet/>
      <dgm:spPr/>
      <dgm:t>
        <a:bodyPr/>
        <a:lstStyle/>
        <a:p>
          <a:endParaRPr lang="hr-HR"/>
        </a:p>
      </dgm:t>
    </dgm:pt>
    <dgm:pt modelId="{C7A40251-916D-4394-A421-AFE22EF23E7D}">
      <dgm:prSet phldrT="[Tekst]"/>
      <dgm:spPr/>
      <dgm:t>
        <a:bodyPr/>
        <a:lstStyle/>
        <a:p>
          <a:r>
            <a:rPr lang="hr-HR" dirty="0"/>
            <a:t>5 žica</a:t>
          </a:r>
        </a:p>
      </dgm:t>
    </dgm:pt>
    <dgm:pt modelId="{85C8DA67-CC01-42AB-9E84-1B6B1CD47B40}" type="parTrans" cxnId="{F7BA9D9B-B578-49A2-BAA6-2E3B17F5565C}">
      <dgm:prSet/>
      <dgm:spPr/>
      <dgm:t>
        <a:bodyPr/>
        <a:lstStyle/>
        <a:p>
          <a:endParaRPr lang="hr-HR"/>
        </a:p>
      </dgm:t>
    </dgm:pt>
    <dgm:pt modelId="{0EDFF280-2B45-4544-BD05-103AB20374F8}" type="sibTrans" cxnId="{F7BA9D9B-B578-49A2-BAA6-2E3B17F5565C}">
      <dgm:prSet/>
      <dgm:spPr/>
      <dgm:t>
        <a:bodyPr/>
        <a:lstStyle/>
        <a:p>
          <a:endParaRPr lang="hr-HR"/>
        </a:p>
      </dgm:t>
    </dgm:pt>
    <dgm:pt modelId="{979DD985-F8B6-4A19-AF54-B34132DE9452}">
      <dgm:prSet phldrT="[Tekst]"/>
      <dgm:spPr/>
      <dgm:t>
        <a:bodyPr/>
        <a:lstStyle/>
        <a:p>
          <a:r>
            <a:rPr lang="hr-HR" dirty="0" smtClean="0"/>
            <a:t>LED </a:t>
          </a:r>
          <a:r>
            <a:rPr lang="hr-HR" dirty="0"/>
            <a:t>dioda</a:t>
          </a:r>
        </a:p>
      </dgm:t>
    </dgm:pt>
    <dgm:pt modelId="{ABE3B67A-EB37-4845-81F1-14DB954B946A}" type="parTrans" cxnId="{FA7DD473-D973-467B-83C2-10114AAFD573}">
      <dgm:prSet/>
      <dgm:spPr/>
      <dgm:t>
        <a:bodyPr/>
        <a:lstStyle/>
        <a:p>
          <a:endParaRPr lang="hr-HR"/>
        </a:p>
      </dgm:t>
    </dgm:pt>
    <dgm:pt modelId="{EDA1B379-4F3F-4929-9401-42D32D6406E3}" type="sibTrans" cxnId="{FA7DD473-D973-467B-83C2-10114AAFD573}">
      <dgm:prSet/>
      <dgm:spPr/>
      <dgm:t>
        <a:bodyPr/>
        <a:lstStyle/>
        <a:p>
          <a:endParaRPr lang="hr-HR"/>
        </a:p>
      </dgm:t>
    </dgm:pt>
    <dgm:pt modelId="{52690425-303B-459D-A083-B0352B7CB6D3}">
      <dgm:prSet phldrT="[Tekst]"/>
      <dgm:spPr/>
      <dgm:t>
        <a:bodyPr/>
        <a:lstStyle/>
        <a:p>
          <a:r>
            <a:rPr lang="hr-HR" dirty="0"/>
            <a:t>2 otpornika</a:t>
          </a:r>
        </a:p>
      </dgm:t>
    </dgm:pt>
    <dgm:pt modelId="{A2FE4B49-BD3B-4738-9B84-89A03A65561B}" type="parTrans" cxnId="{43C1D471-0880-4C39-940F-19499EB7678B}">
      <dgm:prSet/>
      <dgm:spPr/>
      <dgm:t>
        <a:bodyPr/>
        <a:lstStyle/>
        <a:p>
          <a:endParaRPr lang="hr-HR"/>
        </a:p>
      </dgm:t>
    </dgm:pt>
    <dgm:pt modelId="{FEDC539B-83B1-4E05-B932-94C034A9BAE4}" type="sibTrans" cxnId="{43C1D471-0880-4C39-940F-19499EB7678B}">
      <dgm:prSet/>
      <dgm:spPr/>
      <dgm:t>
        <a:bodyPr/>
        <a:lstStyle/>
        <a:p>
          <a:endParaRPr lang="hr-HR"/>
        </a:p>
      </dgm:t>
    </dgm:pt>
    <dgm:pt modelId="{98139BA7-282B-4753-B9EA-103052FC440F}" type="pres">
      <dgm:prSet presAssocID="{BE5AB62B-8A43-48DE-B849-01F3CA1DA27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629B3D8-6D3F-41C8-B2E6-E16518595E8B}" type="pres">
      <dgm:prSet presAssocID="{58D1C3BA-D7E7-475C-81A6-273521F8F452}" presName="root" presStyleCnt="0">
        <dgm:presLayoutVars>
          <dgm:chMax/>
          <dgm:chPref val="4"/>
        </dgm:presLayoutVars>
      </dgm:prSet>
      <dgm:spPr/>
    </dgm:pt>
    <dgm:pt modelId="{93F57A84-45F0-41D8-87A6-27A6509AF8F9}" type="pres">
      <dgm:prSet presAssocID="{58D1C3BA-D7E7-475C-81A6-273521F8F452}" presName="rootComposite" presStyleCnt="0">
        <dgm:presLayoutVars/>
      </dgm:prSet>
      <dgm:spPr/>
    </dgm:pt>
    <dgm:pt modelId="{13811810-07BF-4D36-9CEF-AFE404F35562}" type="pres">
      <dgm:prSet presAssocID="{58D1C3BA-D7E7-475C-81A6-273521F8F45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hr-HR"/>
        </a:p>
      </dgm:t>
    </dgm:pt>
    <dgm:pt modelId="{BA12B689-F2E3-49F6-93B9-3A6093856B2D}" type="pres">
      <dgm:prSet presAssocID="{58D1C3BA-D7E7-475C-81A6-273521F8F452}" presName="childShape" presStyleCnt="0">
        <dgm:presLayoutVars>
          <dgm:chMax val="0"/>
          <dgm:chPref val="0"/>
        </dgm:presLayoutVars>
      </dgm:prSet>
      <dgm:spPr/>
    </dgm:pt>
    <dgm:pt modelId="{11BB4AF1-D8EC-4652-9675-6AE09E74E77A}" type="pres">
      <dgm:prSet presAssocID="{8D825F59-872A-4035-9694-73237A10DE26}" presName="childComposite" presStyleCnt="0">
        <dgm:presLayoutVars>
          <dgm:chMax val="0"/>
          <dgm:chPref val="0"/>
        </dgm:presLayoutVars>
      </dgm:prSet>
      <dgm:spPr/>
    </dgm:pt>
    <dgm:pt modelId="{B27BFCCC-FACA-474F-941F-74E4DE3A0A00}" type="pres">
      <dgm:prSet presAssocID="{8D825F59-872A-4035-9694-73237A10DE26}" presName="Image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3A8D6182-28A0-4F89-B701-97FE011E61A8}" type="pres">
      <dgm:prSet presAssocID="{8D825F59-872A-4035-9694-73237A10DE26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BA1F57-0811-48E7-8DE0-F5351F219CFB}" type="pres">
      <dgm:prSet presAssocID="{C7A40251-916D-4394-A421-AFE22EF23E7D}" presName="childComposite" presStyleCnt="0">
        <dgm:presLayoutVars>
          <dgm:chMax val="0"/>
          <dgm:chPref val="0"/>
        </dgm:presLayoutVars>
      </dgm:prSet>
      <dgm:spPr/>
    </dgm:pt>
    <dgm:pt modelId="{C947E102-97A3-422F-9C5B-311267C21726}" type="pres">
      <dgm:prSet presAssocID="{C7A40251-916D-4394-A421-AFE22EF23E7D}" presName="Image" presStyleLbl="nod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503FBFD-DB13-435F-A05F-A5D3A60A3CE5}" type="pres">
      <dgm:prSet presAssocID="{C7A40251-916D-4394-A421-AFE22EF23E7D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9C04C1-B5FB-45C4-B018-25D77638F8CD}" type="pres">
      <dgm:prSet presAssocID="{979DD985-F8B6-4A19-AF54-B34132DE9452}" presName="childComposite" presStyleCnt="0">
        <dgm:presLayoutVars>
          <dgm:chMax val="0"/>
          <dgm:chPref val="0"/>
        </dgm:presLayoutVars>
      </dgm:prSet>
      <dgm:spPr/>
    </dgm:pt>
    <dgm:pt modelId="{FFD3C285-1903-42C8-8508-E697832DBDA2}" type="pres">
      <dgm:prSet presAssocID="{979DD985-F8B6-4A19-AF54-B34132DE9452}" presName="Image" presStyleLbl="nod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62F69B82-FCD1-44A4-AAFE-8AFDAC599C21}" type="pres">
      <dgm:prSet presAssocID="{979DD985-F8B6-4A19-AF54-B34132DE9452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614D4A-8E0B-4039-B1B9-AE2A8E15F5EE}" type="pres">
      <dgm:prSet presAssocID="{52690425-303B-459D-A083-B0352B7CB6D3}" presName="childComposite" presStyleCnt="0">
        <dgm:presLayoutVars>
          <dgm:chMax val="0"/>
          <dgm:chPref val="0"/>
        </dgm:presLayoutVars>
      </dgm:prSet>
      <dgm:spPr/>
    </dgm:pt>
    <dgm:pt modelId="{1161B24B-EA18-4478-A2E5-E8E2F89FD714}" type="pres">
      <dgm:prSet presAssocID="{52690425-303B-459D-A083-B0352B7CB6D3}" presName="Image" presStyleLbl="nod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53556023-7036-40D9-B205-14EDEBF4F2C2}" type="pres">
      <dgm:prSet presAssocID="{52690425-303B-459D-A083-B0352B7CB6D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57B03E7-2CDF-423E-B3E4-4333618999D9}" type="presOf" srcId="{C7A40251-916D-4394-A421-AFE22EF23E7D}" destId="{E503FBFD-DB13-435F-A05F-A5D3A60A3CE5}" srcOrd="0" destOrd="0" presId="urn:microsoft.com/office/officeart/2008/layout/PictureAccentList"/>
    <dgm:cxn modelId="{236C0F33-0A74-4D5E-8819-87C3280FEAB1}" srcId="{58D1C3BA-D7E7-475C-81A6-273521F8F452}" destId="{8D825F59-872A-4035-9694-73237A10DE26}" srcOrd="0" destOrd="0" parTransId="{9B247770-D6D8-4C95-88B2-D59D6761E100}" sibTransId="{404F0229-1206-4C79-9848-3A7D13E25D41}"/>
    <dgm:cxn modelId="{FD278E08-B29D-4123-A027-E8BDFE989593}" type="presOf" srcId="{52690425-303B-459D-A083-B0352B7CB6D3}" destId="{53556023-7036-40D9-B205-14EDEBF4F2C2}" srcOrd="0" destOrd="0" presId="urn:microsoft.com/office/officeart/2008/layout/PictureAccentList"/>
    <dgm:cxn modelId="{43C1D471-0880-4C39-940F-19499EB7678B}" srcId="{58D1C3BA-D7E7-475C-81A6-273521F8F452}" destId="{52690425-303B-459D-A083-B0352B7CB6D3}" srcOrd="3" destOrd="0" parTransId="{A2FE4B49-BD3B-4738-9B84-89A03A65561B}" sibTransId="{FEDC539B-83B1-4E05-B932-94C034A9BAE4}"/>
    <dgm:cxn modelId="{F7BA9D9B-B578-49A2-BAA6-2E3B17F5565C}" srcId="{58D1C3BA-D7E7-475C-81A6-273521F8F452}" destId="{C7A40251-916D-4394-A421-AFE22EF23E7D}" srcOrd="1" destOrd="0" parTransId="{85C8DA67-CC01-42AB-9E84-1B6B1CD47B40}" sibTransId="{0EDFF280-2B45-4544-BD05-103AB20374F8}"/>
    <dgm:cxn modelId="{CD456631-D73B-42F9-BB86-CA834E4A172E}" type="presOf" srcId="{58D1C3BA-D7E7-475C-81A6-273521F8F452}" destId="{13811810-07BF-4D36-9CEF-AFE404F35562}" srcOrd="0" destOrd="0" presId="urn:microsoft.com/office/officeart/2008/layout/PictureAccentList"/>
    <dgm:cxn modelId="{B61AE626-2B0A-48C4-9E34-C84544F3917E}" type="presOf" srcId="{8D825F59-872A-4035-9694-73237A10DE26}" destId="{3A8D6182-28A0-4F89-B701-97FE011E61A8}" srcOrd="0" destOrd="0" presId="urn:microsoft.com/office/officeart/2008/layout/PictureAccentList"/>
    <dgm:cxn modelId="{35750830-A404-44B7-BC0B-C2E62DF08984}" type="presOf" srcId="{979DD985-F8B6-4A19-AF54-B34132DE9452}" destId="{62F69B82-FCD1-44A4-AAFE-8AFDAC599C21}" srcOrd="0" destOrd="0" presId="urn:microsoft.com/office/officeart/2008/layout/PictureAccentList"/>
    <dgm:cxn modelId="{00BFBB4D-F67F-4AD3-9FA1-F963D455C477}" type="presOf" srcId="{BE5AB62B-8A43-48DE-B849-01F3CA1DA27F}" destId="{98139BA7-282B-4753-B9EA-103052FC440F}" srcOrd="0" destOrd="0" presId="urn:microsoft.com/office/officeart/2008/layout/PictureAccentList"/>
    <dgm:cxn modelId="{FA7DD473-D973-467B-83C2-10114AAFD573}" srcId="{58D1C3BA-D7E7-475C-81A6-273521F8F452}" destId="{979DD985-F8B6-4A19-AF54-B34132DE9452}" srcOrd="2" destOrd="0" parTransId="{ABE3B67A-EB37-4845-81F1-14DB954B946A}" sibTransId="{EDA1B379-4F3F-4929-9401-42D32D6406E3}"/>
    <dgm:cxn modelId="{CCCB4B17-688D-40B2-A0A7-42CC7B6C95C5}" srcId="{BE5AB62B-8A43-48DE-B849-01F3CA1DA27F}" destId="{58D1C3BA-D7E7-475C-81A6-273521F8F452}" srcOrd="0" destOrd="0" parTransId="{56582284-4D9C-49BA-8916-E3AF11259B1B}" sibTransId="{8DDB9F92-C4C5-42A4-9BC8-84A9FED5236C}"/>
    <dgm:cxn modelId="{C107B0D5-CB9C-4C1C-8DA0-2A2A7CA8E33B}" type="presParOf" srcId="{98139BA7-282B-4753-B9EA-103052FC440F}" destId="{D629B3D8-6D3F-41C8-B2E6-E16518595E8B}" srcOrd="0" destOrd="0" presId="urn:microsoft.com/office/officeart/2008/layout/PictureAccentList"/>
    <dgm:cxn modelId="{A53C80C2-1128-4FBA-BC7D-F8C2532C6ED5}" type="presParOf" srcId="{D629B3D8-6D3F-41C8-B2E6-E16518595E8B}" destId="{93F57A84-45F0-41D8-87A6-27A6509AF8F9}" srcOrd="0" destOrd="0" presId="urn:microsoft.com/office/officeart/2008/layout/PictureAccentList"/>
    <dgm:cxn modelId="{3BA0C2DB-98B5-4C18-AA0A-6087E94A5D17}" type="presParOf" srcId="{93F57A84-45F0-41D8-87A6-27A6509AF8F9}" destId="{13811810-07BF-4D36-9CEF-AFE404F35562}" srcOrd="0" destOrd="0" presId="urn:microsoft.com/office/officeart/2008/layout/PictureAccentList"/>
    <dgm:cxn modelId="{E6A38E45-9A3B-49BE-A43B-83BEA0DAF4A5}" type="presParOf" srcId="{D629B3D8-6D3F-41C8-B2E6-E16518595E8B}" destId="{BA12B689-F2E3-49F6-93B9-3A6093856B2D}" srcOrd="1" destOrd="0" presId="urn:microsoft.com/office/officeart/2008/layout/PictureAccentList"/>
    <dgm:cxn modelId="{0F8DC310-1B6C-4B50-A1EA-7C8D071DAEA9}" type="presParOf" srcId="{BA12B689-F2E3-49F6-93B9-3A6093856B2D}" destId="{11BB4AF1-D8EC-4652-9675-6AE09E74E77A}" srcOrd="0" destOrd="0" presId="urn:microsoft.com/office/officeart/2008/layout/PictureAccentList"/>
    <dgm:cxn modelId="{8A157D37-690C-458F-B740-CBCF12C66513}" type="presParOf" srcId="{11BB4AF1-D8EC-4652-9675-6AE09E74E77A}" destId="{B27BFCCC-FACA-474F-941F-74E4DE3A0A00}" srcOrd="0" destOrd="0" presId="urn:microsoft.com/office/officeart/2008/layout/PictureAccentList"/>
    <dgm:cxn modelId="{ACD8B164-E576-4865-AE6E-62BB87765913}" type="presParOf" srcId="{11BB4AF1-D8EC-4652-9675-6AE09E74E77A}" destId="{3A8D6182-28A0-4F89-B701-97FE011E61A8}" srcOrd="1" destOrd="0" presId="urn:microsoft.com/office/officeart/2008/layout/PictureAccentList"/>
    <dgm:cxn modelId="{61A5F385-7AFE-4B98-B02A-4168F4F1413E}" type="presParOf" srcId="{BA12B689-F2E3-49F6-93B9-3A6093856B2D}" destId="{3BBA1F57-0811-48E7-8DE0-F5351F219CFB}" srcOrd="1" destOrd="0" presId="urn:microsoft.com/office/officeart/2008/layout/PictureAccentList"/>
    <dgm:cxn modelId="{9418BD09-33DF-4921-BFD5-3D2CBA802F6B}" type="presParOf" srcId="{3BBA1F57-0811-48E7-8DE0-F5351F219CFB}" destId="{C947E102-97A3-422F-9C5B-311267C21726}" srcOrd="0" destOrd="0" presId="urn:microsoft.com/office/officeart/2008/layout/PictureAccentList"/>
    <dgm:cxn modelId="{00B1BA02-20DD-4337-A102-2BE10FA76111}" type="presParOf" srcId="{3BBA1F57-0811-48E7-8DE0-F5351F219CFB}" destId="{E503FBFD-DB13-435F-A05F-A5D3A60A3CE5}" srcOrd="1" destOrd="0" presId="urn:microsoft.com/office/officeart/2008/layout/PictureAccentList"/>
    <dgm:cxn modelId="{E896DDFD-FB73-4462-9EF5-58FAC36B8BF0}" type="presParOf" srcId="{BA12B689-F2E3-49F6-93B9-3A6093856B2D}" destId="{BB9C04C1-B5FB-45C4-B018-25D77638F8CD}" srcOrd="2" destOrd="0" presId="urn:microsoft.com/office/officeart/2008/layout/PictureAccentList"/>
    <dgm:cxn modelId="{7059DB00-1CA0-4947-88B3-613A723E7495}" type="presParOf" srcId="{BB9C04C1-B5FB-45C4-B018-25D77638F8CD}" destId="{FFD3C285-1903-42C8-8508-E697832DBDA2}" srcOrd="0" destOrd="0" presId="urn:microsoft.com/office/officeart/2008/layout/PictureAccentList"/>
    <dgm:cxn modelId="{ADC5520B-7849-4104-913D-0CC6401E577A}" type="presParOf" srcId="{BB9C04C1-B5FB-45C4-B018-25D77638F8CD}" destId="{62F69B82-FCD1-44A4-AAFE-8AFDAC599C21}" srcOrd="1" destOrd="0" presId="urn:microsoft.com/office/officeart/2008/layout/PictureAccentList"/>
    <dgm:cxn modelId="{A0CCD169-1BA4-4B4C-A9A0-7303CBB99628}" type="presParOf" srcId="{BA12B689-F2E3-49F6-93B9-3A6093856B2D}" destId="{DA614D4A-8E0B-4039-B1B9-AE2A8E15F5EE}" srcOrd="3" destOrd="0" presId="urn:microsoft.com/office/officeart/2008/layout/PictureAccentList"/>
    <dgm:cxn modelId="{78AA36BD-2B06-44BF-A50A-0F7DC42CE842}" type="presParOf" srcId="{DA614D4A-8E0B-4039-B1B9-AE2A8E15F5EE}" destId="{1161B24B-EA18-4478-A2E5-E8E2F89FD714}" srcOrd="0" destOrd="0" presId="urn:microsoft.com/office/officeart/2008/layout/PictureAccentList"/>
    <dgm:cxn modelId="{E98D31DB-232F-4EB9-9ED0-EAA21784DC4D}" type="presParOf" srcId="{DA614D4A-8E0B-4039-B1B9-AE2A8E15F5EE}" destId="{53556023-7036-40D9-B205-14EDEBF4F2C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719D5-FDEA-459D-922F-D539D0E4416F}">
      <dsp:nvSpPr>
        <dsp:cNvPr id="0" name=""/>
        <dsp:cNvSpPr/>
      </dsp:nvSpPr>
      <dsp:spPr>
        <a:xfrm>
          <a:off x="591" y="1305180"/>
          <a:ext cx="3419256" cy="289711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0D17BD-C9D6-4F04-B94B-80EF202A192A}">
      <dsp:nvSpPr>
        <dsp:cNvPr id="0" name=""/>
        <dsp:cNvSpPr/>
      </dsp:nvSpPr>
      <dsp:spPr>
        <a:xfrm>
          <a:off x="2964527" y="1710597"/>
          <a:ext cx="1621361" cy="1687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solidFill>
                <a:schemeClr val="accent1">
                  <a:lumMod val="75000"/>
                </a:schemeClr>
              </a:solidFill>
            </a:rPr>
            <a:t>može primati i slati signale u okolinu i iz okoline </a:t>
          </a:r>
        </a:p>
      </dsp:txBody>
      <dsp:txXfrm>
        <a:off x="3012015" y="1758085"/>
        <a:ext cx="1526385" cy="1592541"/>
      </dsp:txXfrm>
    </dsp:sp>
    <dsp:sp modelId="{3066ED0A-B07F-4FD3-AB2C-5193EB52F887}">
      <dsp:nvSpPr>
        <dsp:cNvPr id="0" name=""/>
        <dsp:cNvSpPr/>
      </dsp:nvSpPr>
      <dsp:spPr>
        <a:xfrm>
          <a:off x="591" y="752763"/>
          <a:ext cx="3419256" cy="4988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MIKROKONTROLER</a:t>
          </a:r>
        </a:p>
      </dsp:txBody>
      <dsp:txXfrm>
        <a:off x="591" y="752763"/>
        <a:ext cx="3419256" cy="498871"/>
      </dsp:txXfrm>
    </dsp:sp>
    <dsp:sp modelId="{87BE8CEE-DC3A-48BF-814A-4382420DDB5F}">
      <dsp:nvSpPr>
        <dsp:cNvPr id="0" name=""/>
        <dsp:cNvSpPr/>
      </dsp:nvSpPr>
      <dsp:spPr>
        <a:xfrm>
          <a:off x="5286317" y="1305180"/>
          <a:ext cx="3419256" cy="289711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06E498-3EC0-4529-ADD5-68FAB870E032}">
      <dsp:nvSpPr>
        <dsp:cNvPr id="0" name=""/>
        <dsp:cNvSpPr/>
      </dsp:nvSpPr>
      <dsp:spPr>
        <a:xfrm>
          <a:off x="8133053" y="1465924"/>
          <a:ext cx="1855761" cy="2176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accent1">
                  <a:lumMod val="75000"/>
                </a:schemeClr>
              </a:solidFill>
            </a:rPr>
            <a:t>jednostavno programiranje </a:t>
          </a:r>
          <a:r>
            <a:rPr lang="hr-HR" sz="1800" kern="1200" dirty="0" err="1">
              <a:solidFill>
                <a:schemeClr val="accent1">
                  <a:lumMod val="75000"/>
                </a:schemeClr>
              </a:solidFill>
            </a:rPr>
            <a:t>mikrokontrolera</a:t>
          </a:r>
          <a:r>
            <a:rPr lang="hr-HR" sz="1800" kern="1200" dirty="0">
              <a:solidFill>
                <a:schemeClr val="accent1">
                  <a:lumMod val="75000"/>
                </a:schemeClr>
              </a:solidFill>
            </a:rPr>
            <a:t> uz pomoć </a:t>
          </a:r>
          <a:r>
            <a:rPr lang="hr-HR" sz="1800" b="0" kern="1200" dirty="0">
              <a:solidFill>
                <a:schemeClr val="accent1">
                  <a:lumMod val="75000"/>
                </a:schemeClr>
              </a:solidFill>
            </a:rPr>
            <a:t>računala na bilo kojoj platformi </a:t>
          </a:r>
          <a:r>
            <a:rPr lang="hr-HR" sz="1800" kern="1200" dirty="0">
              <a:solidFill>
                <a:schemeClr val="accent1">
                  <a:lumMod val="75000"/>
                </a:schemeClr>
              </a:solidFill>
            </a:rPr>
            <a:t>(Linux, Mac, Windows)</a:t>
          </a:r>
        </a:p>
      </dsp:txBody>
      <dsp:txXfrm>
        <a:off x="8187406" y="1520277"/>
        <a:ext cx="1747055" cy="2068157"/>
      </dsp:txXfrm>
    </dsp:sp>
    <dsp:sp modelId="{FE1F984C-3568-47CF-9F32-2B0A2585A2CF}">
      <dsp:nvSpPr>
        <dsp:cNvPr id="0" name=""/>
        <dsp:cNvSpPr/>
      </dsp:nvSpPr>
      <dsp:spPr>
        <a:xfrm>
          <a:off x="5286317" y="752763"/>
          <a:ext cx="3419256" cy="4988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SOFTVERSKA KOMPONENTA</a:t>
          </a:r>
        </a:p>
      </dsp:txBody>
      <dsp:txXfrm>
        <a:off x="5286317" y="752763"/>
        <a:ext cx="3419256" cy="498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616BB-AE1E-438E-AB90-068160E17171}">
      <dsp:nvSpPr>
        <dsp:cNvPr id="0" name=""/>
        <dsp:cNvSpPr/>
      </dsp:nvSpPr>
      <dsp:spPr>
        <a:xfrm rot="10800000">
          <a:off x="1561720" y="1828"/>
          <a:ext cx="4522128" cy="16907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57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err="1"/>
            <a:t>Arduino</a:t>
          </a:r>
          <a:r>
            <a:rPr lang="hr-HR" sz="2800" kern="1200" dirty="0"/>
            <a:t> WEB EDITOR (on-line)</a:t>
          </a:r>
        </a:p>
      </dsp:txBody>
      <dsp:txXfrm rot="10800000">
        <a:off x="1984408" y="1828"/>
        <a:ext cx="4099440" cy="1690751"/>
      </dsp:txXfrm>
    </dsp:sp>
    <dsp:sp modelId="{4E17083F-913C-4F81-B540-F5BDDE563D72}">
      <dsp:nvSpPr>
        <dsp:cNvPr id="0" name=""/>
        <dsp:cNvSpPr/>
      </dsp:nvSpPr>
      <dsp:spPr>
        <a:xfrm>
          <a:off x="716344" y="1828"/>
          <a:ext cx="1690751" cy="16907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1E876C-7E22-4C17-9F3A-8777E69CF8CB}">
      <dsp:nvSpPr>
        <dsp:cNvPr id="0" name=""/>
        <dsp:cNvSpPr/>
      </dsp:nvSpPr>
      <dsp:spPr>
        <a:xfrm rot="10800000">
          <a:off x="1561720" y="2197281"/>
          <a:ext cx="4522128" cy="16907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57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Download </a:t>
          </a:r>
          <a:r>
            <a:rPr lang="hr-HR" sz="2800" kern="1200" dirty="0" err="1"/>
            <a:t>Arduino</a:t>
          </a:r>
          <a:r>
            <a:rPr lang="hr-HR" sz="2800" kern="1200" dirty="0"/>
            <a:t> – skinuti </a:t>
          </a:r>
          <a:r>
            <a:rPr lang="hr-HR" sz="2800" kern="1200" dirty="0" err="1"/>
            <a:t>zip</a:t>
          </a:r>
          <a:r>
            <a:rPr lang="hr-HR" sz="2800" kern="1200" dirty="0"/>
            <a:t> datoteku verziju za Windows-e</a:t>
          </a:r>
        </a:p>
      </dsp:txBody>
      <dsp:txXfrm rot="10800000">
        <a:off x="1984408" y="2197281"/>
        <a:ext cx="4099440" cy="1690751"/>
      </dsp:txXfrm>
    </dsp:sp>
    <dsp:sp modelId="{595DEF51-E741-45FE-9BC7-57FCC2260014}">
      <dsp:nvSpPr>
        <dsp:cNvPr id="0" name=""/>
        <dsp:cNvSpPr/>
      </dsp:nvSpPr>
      <dsp:spPr>
        <a:xfrm>
          <a:off x="716344" y="2197281"/>
          <a:ext cx="1690751" cy="1690751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328B2-5970-43B8-AD8D-D3CEB4FA6828}">
      <dsp:nvSpPr>
        <dsp:cNvPr id="0" name=""/>
        <dsp:cNvSpPr/>
      </dsp:nvSpPr>
      <dsp:spPr>
        <a:xfrm>
          <a:off x="-79204" y="0"/>
          <a:ext cx="6594177" cy="138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/>
            <a:t>Raspakirati </a:t>
          </a:r>
          <a:r>
            <a:rPr lang="hr-HR" sz="3700" kern="1200" dirty="0" err="1"/>
            <a:t>zip</a:t>
          </a:r>
          <a:r>
            <a:rPr lang="hr-HR" sz="3700" kern="1200" dirty="0"/>
            <a:t> datoteku</a:t>
          </a:r>
        </a:p>
      </dsp:txBody>
      <dsp:txXfrm>
        <a:off x="-38694" y="40510"/>
        <a:ext cx="5030457" cy="1302089"/>
      </dsp:txXfrm>
    </dsp:sp>
    <dsp:sp modelId="{959677C9-A22E-4644-A0AB-2C1EAB9DA922}">
      <dsp:nvSpPr>
        <dsp:cNvPr id="0" name=""/>
        <dsp:cNvSpPr/>
      </dsp:nvSpPr>
      <dsp:spPr>
        <a:xfrm>
          <a:off x="633089" y="1613628"/>
          <a:ext cx="6277359" cy="138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/>
            <a:t>Pokrenuti Arduino.exe</a:t>
          </a:r>
        </a:p>
      </dsp:txBody>
      <dsp:txXfrm>
        <a:off x="673599" y="1654138"/>
        <a:ext cx="4743433" cy="1302089"/>
      </dsp:txXfrm>
    </dsp:sp>
    <dsp:sp modelId="{E199A0C7-B170-4FA1-BC12-BD2A190A0A5C}">
      <dsp:nvSpPr>
        <dsp:cNvPr id="0" name=""/>
        <dsp:cNvSpPr/>
      </dsp:nvSpPr>
      <dsp:spPr>
        <a:xfrm>
          <a:off x="1186973" y="3227256"/>
          <a:ext cx="6277359" cy="138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/>
            <a:t>Prilagoditi postavke</a:t>
          </a:r>
        </a:p>
      </dsp:txBody>
      <dsp:txXfrm>
        <a:off x="1227483" y="3267766"/>
        <a:ext cx="4743433" cy="1302089"/>
      </dsp:txXfrm>
    </dsp:sp>
    <dsp:sp modelId="{306B946A-5BB6-42B8-B8F7-1F984A0E5FD0}">
      <dsp:nvSpPr>
        <dsp:cNvPr id="0" name=""/>
        <dsp:cNvSpPr/>
      </dsp:nvSpPr>
      <dsp:spPr>
        <a:xfrm>
          <a:off x="5457542" y="1048858"/>
          <a:ext cx="899021" cy="899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>
        <a:off x="5659822" y="1048858"/>
        <a:ext cx="494461" cy="676513"/>
      </dsp:txXfrm>
    </dsp:sp>
    <dsp:sp modelId="{3CAE31CE-D247-4F9B-BA52-83B4B32B1191}">
      <dsp:nvSpPr>
        <dsp:cNvPr id="0" name=""/>
        <dsp:cNvSpPr/>
      </dsp:nvSpPr>
      <dsp:spPr>
        <a:xfrm>
          <a:off x="6011427" y="2653265"/>
          <a:ext cx="899021" cy="899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>
        <a:off x="6213707" y="2653265"/>
        <a:ext cx="494461" cy="676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622F5-F4B9-4786-8344-AE2B7FDAD9F2}">
      <dsp:nvSpPr>
        <dsp:cNvPr id="0" name=""/>
        <dsp:cNvSpPr/>
      </dsp:nvSpPr>
      <dsp:spPr>
        <a:xfrm>
          <a:off x="44" y="924"/>
          <a:ext cx="4295774" cy="14831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 err="1"/>
            <a:t>Croduino</a:t>
          </a:r>
          <a:r>
            <a:rPr lang="hr-HR" sz="4100" kern="1200" dirty="0"/>
            <a:t> Basic</a:t>
          </a:r>
          <a:r>
            <a:rPr lang="hr-HR" sz="4100" kern="1200" dirty="0"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r>
            <a:rPr lang="hr-HR" sz="4100" kern="1200" dirty="0"/>
            <a:t> pločica</a:t>
          </a:r>
        </a:p>
      </dsp:txBody>
      <dsp:txXfrm>
        <a:off x="44" y="924"/>
        <a:ext cx="4295774" cy="1483149"/>
      </dsp:txXfrm>
    </dsp:sp>
    <dsp:sp modelId="{38527069-92DC-4619-8DCA-4EFAB03E063C}">
      <dsp:nvSpPr>
        <dsp:cNvPr id="0" name=""/>
        <dsp:cNvSpPr/>
      </dsp:nvSpPr>
      <dsp:spPr>
        <a:xfrm>
          <a:off x="0" y="1484997"/>
          <a:ext cx="4295774" cy="3713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Vodiči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Otpornici, </a:t>
          </a:r>
          <a:r>
            <a:rPr lang="hr-HR" sz="3600" kern="1200" dirty="0" err="1">
              <a:latin typeface="+mj-lt"/>
              <a:ea typeface="+mj-ea"/>
              <a:cs typeface="+mj-cs"/>
            </a:rPr>
            <a:t>fotootpornici</a:t>
          </a:r>
          <a:r>
            <a:rPr lang="hr-HR" sz="3600" kern="1200" dirty="0">
              <a:latin typeface="+mj-lt"/>
              <a:ea typeface="+mj-ea"/>
              <a:cs typeface="+mj-cs"/>
            </a:rPr>
            <a:t>, </a:t>
          </a:r>
          <a:r>
            <a:rPr lang="hr-HR" sz="3600" kern="1200" dirty="0" smtClean="0">
              <a:latin typeface="+mj-lt"/>
              <a:ea typeface="+mj-ea"/>
              <a:cs typeface="+mj-cs"/>
            </a:rPr>
            <a:t/>
          </a:r>
          <a:br>
            <a:rPr lang="hr-HR" sz="3600" kern="1200" dirty="0" smtClean="0">
              <a:latin typeface="+mj-lt"/>
              <a:ea typeface="+mj-ea"/>
              <a:cs typeface="+mj-cs"/>
            </a:rPr>
          </a:br>
          <a:r>
            <a:rPr lang="hr-HR" sz="3600" kern="1200" dirty="0" smtClean="0">
              <a:latin typeface="+mj-lt"/>
              <a:ea typeface="+mj-ea"/>
              <a:cs typeface="+mj-cs"/>
            </a:rPr>
            <a:t>LED </a:t>
          </a:r>
          <a:r>
            <a:rPr lang="hr-HR" sz="3600" kern="1200" dirty="0">
              <a:latin typeface="+mj-lt"/>
              <a:ea typeface="+mj-ea"/>
              <a:cs typeface="+mj-cs"/>
            </a:rPr>
            <a:t>diode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Gumbi (</a:t>
          </a:r>
          <a:r>
            <a:rPr lang="hr-HR" sz="3600" kern="1200" dirty="0" err="1">
              <a:latin typeface="+mj-lt"/>
              <a:ea typeface="+mj-ea"/>
              <a:cs typeface="+mj-cs"/>
            </a:rPr>
            <a:t>push</a:t>
          </a:r>
          <a:r>
            <a:rPr lang="hr-HR" sz="3600" kern="1200" dirty="0">
              <a:latin typeface="+mj-lt"/>
              <a:ea typeface="+mj-ea"/>
              <a:cs typeface="+mj-cs"/>
            </a:rPr>
            <a:t> </a:t>
          </a:r>
          <a:r>
            <a:rPr lang="hr-HR" sz="3600" kern="1200" dirty="0" err="1">
              <a:latin typeface="+mj-lt"/>
              <a:ea typeface="+mj-ea"/>
              <a:cs typeface="+mj-cs"/>
            </a:rPr>
            <a:t>button</a:t>
          </a:r>
          <a:r>
            <a:rPr lang="hr-HR" sz="3600" kern="1200" dirty="0">
              <a:latin typeface="+mj-lt"/>
              <a:ea typeface="+mj-ea"/>
              <a:cs typeface="+mj-cs"/>
            </a:rPr>
            <a:t>)</a:t>
          </a:r>
        </a:p>
      </dsp:txBody>
      <dsp:txXfrm>
        <a:off x="0" y="1484997"/>
        <a:ext cx="4295774" cy="3713985"/>
      </dsp:txXfrm>
    </dsp:sp>
    <dsp:sp modelId="{42A0156F-4C1E-4269-BDA8-771C81E2455D}">
      <dsp:nvSpPr>
        <dsp:cNvPr id="0" name=""/>
        <dsp:cNvSpPr/>
      </dsp:nvSpPr>
      <dsp:spPr>
        <a:xfrm>
          <a:off x="4897228" y="924"/>
          <a:ext cx="4295774" cy="14831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/>
            <a:t>Eksperimentalna pločica</a:t>
          </a:r>
        </a:p>
      </dsp:txBody>
      <dsp:txXfrm>
        <a:off x="4897228" y="924"/>
        <a:ext cx="4295774" cy="1483149"/>
      </dsp:txXfrm>
    </dsp:sp>
    <dsp:sp modelId="{C4B4E29D-6422-4E8E-8419-7A24CA897625}">
      <dsp:nvSpPr>
        <dsp:cNvPr id="0" name=""/>
        <dsp:cNvSpPr/>
      </dsp:nvSpPr>
      <dsp:spPr>
        <a:xfrm>
          <a:off x="4897228" y="1484073"/>
          <a:ext cx="4295774" cy="3713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Tranzistori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Senzori pokreta i </a:t>
          </a:r>
          <a:r>
            <a:rPr lang="hr-HR" sz="3600" kern="1200" dirty="0" smtClean="0">
              <a:latin typeface="+mj-lt"/>
              <a:ea typeface="+mj-ea"/>
              <a:cs typeface="+mj-cs"/>
            </a:rPr>
            <a:t>udaljenosti….</a:t>
          </a:r>
          <a:endParaRPr lang="hr-HR" sz="3600" kern="1200" dirty="0">
            <a:latin typeface="+mj-lt"/>
            <a:ea typeface="+mj-ea"/>
            <a:cs typeface="+mj-cs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Relej</a:t>
          </a:r>
        </a:p>
      </dsp:txBody>
      <dsp:txXfrm>
        <a:off x="4897228" y="1484073"/>
        <a:ext cx="4295774" cy="3713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11810-07BF-4D36-9CEF-AFE404F35562}">
      <dsp:nvSpPr>
        <dsp:cNvPr id="0" name=""/>
        <dsp:cNvSpPr/>
      </dsp:nvSpPr>
      <dsp:spPr>
        <a:xfrm>
          <a:off x="187930" y="1568"/>
          <a:ext cx="3551504" cy="94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kern="1200" dirty="0"/>
            <a:t>Potrebno:</a:t>
          </a:r>
        </a:p>
      </dsp:txBody>
      <dsp:txXfrm>
        <a:off x="215557" y="29195"/>
        <a:ext cx="3496250" cy="888011"/>
      </dsp:txXfrm>
    </dsp:sp>
    <dsp:sp modelId="{B27BFCCC-FACA-474F-941F-74E4DE3A0A00}">
      <dsp:nvSpPr>
        <dsp:cNvPr id="0" name=""/>
        <dsp:cNvSpPr/>
      </dsp:nvSpPr>
      <dsp:spPr>
        <a:xfrm>
          <a:off x="187930" y="1114622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6182-28A0-4F89-B701-97FE011E61A8}">
      <dsp:nvSpPr>
        <dsp:cNvPr id="0" name=""/>
        <dsp:cNvSpPr/>
      </dsp:nvSpPr>
      <dsp:spPr>
        <a:xfrm>
          <a:off x="1187792" y="1114622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LED </a:t>
          </a:r>
          <a:r>
            <a:rPr lang="hr-HR" sz="3000" kern="1200" dirty="0"/>
            <a:t>dioda</a:t>
          </a:r>
        </a:p>
      </dsp:txBody>
      <dsp:txXfrm>
        <a:off x="1233847" y="1160677"/>
        <a:ext cx="2459532" cy="851155"/>
      </dsp:txXfrm>
    </dsp:sp>
    <dsp:sp modelId="{C947E102-97A3-422F-9C5B-311267C21726}">
      <dsp:nvSpPr>
        <dsp:cNvPr id="0" name=""/>
        <dsp:cNvSpPr/>
      </dsp:nvSpPr>
      <dsp:spPr>
        <a:xfrm>
          <a:off x="187930" y="2171080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FBFD-DB13-435F-A05F-A5D3A60A3CE5}">
      <dsp:nvSpPr>
        <dsp:cNvPr id="0" name=""/>
        <dsp:cNvSpPr/>
      </dsp:nvSpPr>
      <dsp:spPr>
        <a:xfrm>
          <a:off x="1187792" y="2171080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2 žice</a:t>
          </a:r>
        </a:p>
      </dsp:txBody>
      <dsp:txXfrm>
        <a:off x="1233847" y="2217135"/>
        <a:ext cx="2459532" cy="851155"/>
      </dsp:txXfrm>
    </dsp:sp>
    <dsp:sp modelId="{1928E3AC-CF0E-4693-9FFB-7FD259AC5475}">
      <dsp:nvSpPr>
        <dsp:cNvPr id="0" name=""/>
        <dsp:cNvSpPr/>
      </dsp:nvSpPr>
      <dsp:spPr>
        <a:xfrm>
          <a:off x="187930" y="3227538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AA17D-6D64-473A-95B6-5C41D52427F6}">
      <dsp:nvSpPr>
        <dsp:cNvPr id="0" name=""/>
        <dsp:cNvSpPr/>
      </dsp:nvSpPr>
      <dsp:spPr>
        <a:xfrm>
          <a:off x="1187792" y="3227538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otpornik</a:t>
          </a:r>
        </a:p>
      </dsp:txBody>
      <dsp:txXfrm>
        <a:off x="1233847" y="3273593"/>
        <a:ext cx="2459532" cy="8511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11810-07BF-4D36-9CEF-AFE404F35562}">
      <dsp:nvSpPr>
        <dsp:cNvPr id="0" name=""/>
        <dsp:cNvSpPr/>
      </dsp:nvSpPr>
      <dsp:spPr>
        <a:xfrm>
          <a:off x="187930" y="1568"/>
          <a:ext cx="3551504" cy="94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kern="1200" dirty="0"/>
            <a:t>Potrebno:</a:t>
          </a:r>
        </a:p>
      </dsp:txBody>
      <dsp:txXfrm>
        <a:off x="215557" y="29195"/>
        <a:ext cx="3496250" cy="888011"/>
      </dsp:txXfrm>
    </dsp:sp>
    <dsp:sp modelId="{B27BFCCC-FACA-474F-941F-74E4DE3A0A00}">
      <dsp:nvSpPr>
        <dsp:cNvPr id="0" name=""/>
        <dsp:cNvSpPr/>
      </dsp:nvSpPr>
      <dsp:spPr>
        <a:xfrm>
          <a:off x="187930" y="1114622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6182-28A0-4F89-B701-97FE011E61A8}">
      <dsp:nvSpPr>
        <dsp:cNvPr id="0" name=""/>
        <dsp:cNvSpPr/>
      </dsp:nvSpPr>
      <dsp:spPr>
        <a:xfrm>
          <a:off x="1187792" y="1114622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LED </a:t>
          </a:r>
          <a:r>
            <a:rPr lang="hr-HR" sz="3000" kern="1200" dirty="0"/>
            <a:t>dioda</a:t>
          </a:r>
        </a:p>
      </dsp:txBody>
      <dsp:txXfrm>
        <a:off x="1233847" y="1160677"/>
        <a:ext cx="2459532" cy="851155"/>
      </dsp:txXfrm>
    </dsp:sp>
    <dsp:sp modelId="{C947E102-97A3-422F-9C5B-311267C21726}">
      <dsp:nvSpPr>
        <dsp:cNvPr id="0" name=""/>
        <dsp:cNvSpPr/>
      </dsp:nvSpPr>
      <dsp:spPr>
        <a:xfrm>
          <a:off x="187930" y="2171080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FBFD-DB13-435F-A05F-A5D3A60A3CE5}">
      <dsp:nvSpPr>
        <dsp:cNvPr id="0" name=""/>
        <dsp:cNvSpPr/>
      </dsp:nvSpPr>
      <dsp:spPr>
        <a:xfrm>
          <a:off x="1187792" y="2171080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2 žice</a:t>
          </a:r>
        </a:p>
      </dsp:txBody>
      <dsp:txXfrm>
        <a:off x="1233847" y="2217135"/>
        <a:ext cx="2459532" cy="851155"/>
      </dsp:txXfrm>
    </dsp:sp>
    <dsp:sp modelId="{1928E3AC-CF0E-4693-9FFB-7FD259AC5475}">
      <dsp:nvSpPr>
        <dsp:cNvPr id="0" name=""/>
        <dsp:cNvSpPr/>
      </dsp:nvSpPr>
      <dsp:spPr>
        <a:xfrm>
          <a:off x="187930" y="3227538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AA17D-6D64-473A-95B6-5C41D52427F6}">
      <dsp:nvSpPr>
        <dsp:cNvPr id="0" name=""/>
        <dsp:cNvSpPr/>
      </dsp:nvSpPr>
      <dsp:spPr>
        <a:xfrm>
          <a:off x="1187792" y="3227538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otpornik</a:t>
          </a:r>
        </a:p>
      </dsp:txBody>
      <dsp:txXfrm>
        <a:off x="1233847" y="3273593"/>
        <a:ext cx="2459532" cy="851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11810-07BF-4D36-9CEF-AFE404F35562}">
      <dsp:nvSpPr>
        <dsp:cNvPr id="0" name=""/>
        <dsp:cNvSpPr/>
      </dsp:nvSpPr>
      <dsp:spPr>
        <a:xfrm>
          <a:off x="546532" y="988"/>
          <a:ext cx="2834300" cy="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/>
            <a:t>Potrebno:</a:t>
          </a:r>
        </a:p>
      </dsp:txBody>
      <dsp:txXfrm>
        <a:off x="568580" y="23036"/>
        <a:ext cx="2790204" cy="708683"/>
      </dsp:txXfrm>
    </dsp:sp>
    <dsp:sp modelId="{B27BFCCC-FACA-474F-941F-74E4DE3A0A00}">
      <dsp:nvSpPr>
        <dsp:cNvPr id="0" name=""/>
        <dsp:cNvSpPr/>
      </dsp:nvSpPr>
      <dsp:spPr>
        <a:xfrm>
          <a:off x="546532" y="889267"/>
          <a:ext cx="752779" cy="75277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6182-28A0-4F89-B701-97FE011E61A8}">
      <dsp:nvSpPr>
        <dsp:cNvPr id="0" name=""/>
        <dsp:cNvSpPr/>
      </dsp:nvSpPr>
      <dsp:spPr>
        <a:xfrm>
          <a:off x="1344478" y="889267"/>
          <a:ext cx="2036354" cy="752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err="1"/>
            <a:t>Fotootpornik</a:t>
          </a:r>
          <a:endParaRPr lang="hr-HR" sz="2300" kern="1200" dirty="0"/>
        </a:p>
      </dsp:txBody>
      <dsp:txXfrm>
        <a:off x="1381232" y="926021"/>
        <a:ext cx="1962846" cy="679271"/>
      </dsp:txXfrm>
    </dsp:sp>
    <dsp:sp modelId="{C947E102-97A3-422F-9C5B-311267C21726}">
      <dsp:nvSpPr>
        <dsp:cNvPr id="0" name=""/>
        <dsp:cNvSpPr/>
      </dsp:nvSpPr>
      <dsp:spPr>
        <a:xfrm>
          <a:off x="546532" y="1732380"/>
          <a:ext cx="752779" cy="75277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FBFD-DB13-435F-A05F-A5D3A60A3CE5}">
      <dsp:nvSpPr>
        <dsp:cNvPr id="0" name=""/>
        <dsp:cNvSpPr/>
      </dsp:nvSpPr>
      <dsp:spPr>
        <a:xfrm>
          <a:off x="1344478" y="1732380"/>
          <a:ext cx="2036354" cy="752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5 žica</a:t>
          </a:r>
        </a:p>
      </dsp:txBody>
      <dsp:txXfrm>
        <a:off x="1381232" y="1769134"/>
        <a:ext cx="1962846" cy="679271"/>
      </dsp:txXfrm>
    </dsp:sp>
    <dsp:sp modelId="{FFD3C285-1903-42C8-8508-E697832DBDA2}">
      <dsp:nvSpPr>
        <dsp:cNvPr id="0" name=""/>
        <dsp:cNvSpPr/>
      </dsp:nvSpPr>
      <dsp:spPr>
        <a:xfrm>
          <a:off x="546532" y="2575492"/>
          <a:ext cx="752779" cy="75277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9B82-FCD1-44A4-AAFE-8AFDAC599C21}">
      <dsp:nvSpPr>
        <dsp:cNvPr id="0" name=""/>
        <dsp:cNvSpPr/>
      </dsp:nvSpPr>
      <dsp:spPr>
        <a:xfrm>
          <a:off x="1344478" y="2575492"/>
          <a:ext cx="2036354" cy="752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LED </a:t>
          </a:r>
          <a:r>
            <a:rPr lang="hr-HR" sz="2300" kern="1200" dirty="0"/>
            <a:t>dioda</a:t>
          </a:r>
        </a:p>
      </dsp:txBody>
      <dsp:txXfrm>
        <a:off x="1381232" y="2612246"/>
        <a:ext cx="1962846" cy="679271"/>
      </dsp:txXfrm>
    </dsp:sp>
    <dsp:sp modelId="{1161B24B-EA18-4478-A2E5-E8E2F89FD714}">
      <dsp:nvSpPr>
        <dsp:cNvPr id="0" name=""/>
        <dsp:cNvSpPr/>
      </dsp:nvSpPr>
      <dsp:spPr>
        <a:xfrm>
          <a:off x="546532" y="3418605"/>
          <a:ext cx="752779" cy="75277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56023-7036-40D9-B205-14EDEBF4F2C2}">
      <dsp:nvSpPr>
        <dsp:cNvPr id="0" name=""/>
        <dsp:cNvSpPr/>
      </dsp:nvSpPr>
      <dsp:spPr>
        <a:xfrm>
          <a:off x="1344478" y="3418605"/>
          <a:ext cx="2036354" cy="752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2 otpornika</a:t>
          </a:r>
        </a:p>
      </dsp:txBody>
      <dsp:txXfrm>
        <a:off x="1381232" y="3455359"/>
        <a:ext cx="1962846" cy="679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D3889-FEE7-46C4-B96B-ABA8F6E67D4B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B9485-EA85-48BE-B7AA-C9417AFF9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57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946" y="6223828"/>
            <a:ext cx="11649112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     Dubrovnik, CUC 2017.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992" y="6223828"/>
            <a:ext cx="11716788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</a:t>
            </a:r>
            <a:r>
              <a:rPr lang="hr-HR" dirty="0" smtClean="0"/>
              <a:t>                                                                                                                       </a:t>
            </a:r>
            <a:r>
              <a:rPr lang="en-US" dirty="0" smtClean="0"/>
              <a:t>                                     Dubrovnik, CUC 2017.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9382" y="6223828"/>
            <a:ext cx="11706397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</a:t>
            </a:r>
            <a:r>
              <a:rPr lang="hr-HR" dirty="0" smtClean="0"/>
              <a:t>                                                                                                                       </a:t>
            </a:r>
            <a:r>
              <a:rPr lang="en-US" dirty="0" smtClean="0"/>
              <a:t>                                   Dubrovnik, CUC 2017.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223828"/>
            <a:ext cx="10812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ritzing.org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1001" y="1828307"/>
            <a:ext cx="9966960" cy="2926080"/>
          </a:xfrm>
        </p:spPr>
        <p:txBody>
          <a:bodyPr/>
          <a:lstStyle/>
          <a:p>
            <a:r>
              <a:rPr lang="hr-HR" dirty="0" smtClean="0"/>
              <a:t>Robotika U </a:t>
            </a:r>
            <a:br>
              <a:rPr lang="hr-HR" dirty="0" smtClean="0"/>
            </a:br>
            <a:r>
              <a:rPr lang="hr-HR" dirty="0" smtClean="0"/>
              <a:t>PRHG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6978869" y="5318234"/>
            <a:ext cx="455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Vedran Vedriš , Tamara Široka</a:t>
            </a:r>
          </a:p>
          <a:p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riječka hrvatska gimnazija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04092" y="5943600"/>
            <a:ext cx="330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Rijeka, 25.04.2018.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4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5047593" cy="918367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Nastavak instalacije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009" y="295265"/>
            <a:ext cx="1401660" cy="1418054"/>
          </a:xfrm>
          <a:prstGeom prst="ellipse">
            <a:avLst/>
          </a:prstGeom>
        </p:spPr>
      </p:pic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2921351644"/>
              </p:ext>
            </p:extLst>
          </p:nvPr>
        </p:nvGraphicFramePr>
        <p:xfrm>
          <a:off x="2498028" y="1510913"/>
          <a:ext cx="7385129" cy="461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2909454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5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8052" y="359080"/>
            <a:ext cx="9875520" cy="918367"/>
          </a:xfrm>
        </p:spPr>
        <p:txBody>
          <a:bodyPr>
            <a:normAutofit/>
          </a:bodyPr>
          <a:lstStyle/>
          <a:p>
            <a:r>
              <a:rPr lang="hr-HR" dirty="0"/>
              <a:t>Podešavanje postavki: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1766244" y="1290248"/>
            <a:ext cx="3661903" cy="1195115"/>
            <a:chOff x="1766244" y="1290248"/>
            <a:chExt cx="3661903" cy="1195115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6244" y="1386792"/>
              <a:ext cx="3661903" cy="1098571"/>
            </a:xfrm>
            <a:prstGeom prst="rect">
              <a:avLst/>
            </a:prstGeom>
          </p:spPr>
        </p:pic>
        <p:sp>
          <p:nvSpPr>
            <p:cNvPr id="4" name="Elipsa 3"/>
            <p:cNvSpPr/>
            <p:nvPr/>
          </p:nvSpPr>
          <p:spPr>
            <a:xfrm>
              <a:off x="3968735" y="1290248"/>
              <a:ext cx="601249" cy="687072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6" name="Elipsa 5"/>
          <p:cNvSpPr/>
          <p:nvPr/>
        </p:nvSpPr>
        <p:spPr>
          <a:xfrm>
            <a:off x="9432099" y="914400"/>
            <a:ext cx="964504" cy="9447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8762892" y="5048284"/>
            <a:ext cx="1966587" cy="730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vrsta pločice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1766244" y="2752363"/>
            <a:ext cx="6505575" cy="3381375"/>
            <a:chOff x="1766244" y="2752363"/>
            <a:chExt cx="6505575" cy="3381375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6244" y="2752363"/>
              <a:ext cx="6505575" cy="3381375"/>
            </a:xfrm>
            <a:prstGeom prst="rect">
              <a:avLst/>
            </a:prstGeom>
          </p:spPr>
        </p:pic>
        <p:sp>
          <p:nvSpPr>
            <p:cNvPr id="12" name="Zaobljeni pravokutnik 11"/>
            <p:cNvSpPr/>
            <p:nvPr/>
          </p:nvSpPr>
          <p:spPr>
            <a:xfrm>
              <a:off x="6105812" y="5076607"/>
              <a:ext cx="1966587" cy="216614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2850839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0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40" y="4514493"/>
            <a:ext cx="6094459" cy="7597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32"/>
          <a:stretch/>
        </p:blipFill>
        <p:spPr>
          <a:xfrm>
            <a:off x="1782613" y="3230452"/>
            <a:ext cx="6090886" cy="7634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8052" y="359080"/>
            <a:ext cx="5438488" cy="918367"/>
          </a:xfrm>
        </p:spPr>
        <p:txBody>
          <a:bodyPr>
            <a:normAutofit/>
          </a:bodyPr>
          <a:lstStyle/>
          <a:p>
            <a:r>
              <a:rPr lang="hr-HR" dirty="0"/>
              <a:t>Podešavanje postavki: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755733" y="1318860"/>
            <a:ext cx="3661903" cy="1203346"/>
            <a:chOff x="1755733" y="1318860"/>
            <a:chExt cx="3661903" cy="1203346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733" y="1423635"/>
              <a:ext cx="3661903" cy="1098571"/>
            </a:xfrm>
            <a:prstGeom prst="rect">
              <a:avLst/>
            </a:prstGeom>
          </p:spPr>
        </p:pic>
        <p:sp>
          <p:nvSpPr>
            <p:cNvPr id="4" name="Elipsa 3"/>
            <p:cNvSpPr/>
            <p:nvPr/>
          </p:nvSpPr>
          <p:spPr>
            <a:xfrm>
              <a:off x="3958225" y="1318860"/>
              <a:ext cx="601249" cy="687072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6" name="Elipsa 5"/>
          <p:cNvSpPr/>
          <p:nvPr/>
        </p:nvSpPr>
        <p:spPr>
          <a:xfrm>
            <a:off x="9432099" y="914400"/>
            <a:ext cx="964504" cy="9447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8693061" y="3226450"/>
            <a:ext cx="1966587" cy="730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Port COM </a:t>
            </a:r>
          </a:p>
        </p:txBody>
      </p:sp>
      <p:sp>
        <p:nvSpPr>
          <p:cNvPr id="11" name="Zaobljeni pravokutnik 10"/>
          <p:cNvSpPr/>
          <p:nvPr/>
        </p:nvSpPr>
        <p:spPr>
          <a:xfrm>
            <a:off x="6309947" y="3628644"/>
            <a:ext cx="1488730" cy="32324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10440444" y="914400"/>
            <a:ext cx="964504" cy="9447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3" name="Zaobljeni pravokutnik 12"/>
          <p:cNvSpPr/>
          <p:nvPr/>
        </p:nvSpPr>
        <p:spPr>
          <a:xfrm>
            <a:off x="8693061" y="4514493"/>
            <a:ext cx="1966587" cy="75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err="1"/>
              <a:t>Programator</a:t>
            </a:r>
            <a:r>
              <a:rPr lang="hr-HR" sz="2400" dirty="0"/>
              <a:t> </a:t>
            </a:r>
            <a:endParaRPr lang="hr-HR" dirty="0"/>
          </a:p>
        </p:txBody>
      </p:sp>
      <p:sp>
        <p:nvSpPr>
          <p:cNvPr id="19" name="Zaobljeni pravokutnik 18"/>
          <p:cNvSpPr/>
          <p:nvPr/>
        </p:nvSpPr>
        <p:spPr>
          <a:xfrm>
            <a:off x="1839311" y="3293108"/>
            <a:ext cx="4382814" cy="29835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1860331" y="4575001"/>
            <a:ext cx="4361794" cy="29835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Zaobljeni pravokutnik 17"/>
          <p:cNvSpPr/>
          <p:nvPr/>
        </p:nvSpPr>
        <p:spPr>
          <a:xfrm>
            <a:off x="6341477" y="4895943"/>
            <a:ext cx="1488730" cy="32324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97569" y="6246130"/>
            <a:ext cx="2990400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9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11652" y="431327"/>
            <a:ext cx="4351801" cy="1083454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Editor u kojemu pišemo program: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7478038" y="2132139"/>
            <a:ext cx="3315013" cy="102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err="1"/>
              <a:t>void</a:t>
            </a:r>
            <a:r>
              <a:rPr lang="hr-HR" sz="2800" b="1" dirty="0"/>
              <a:t> </a:t>
            </a:r>
            <a:r>
              <a:rPr lang="hr-HR" sz="2800" b="1" dirty="0" err="1"/>
              <a:t>setup</a:t>
            </a:r>
            <a:r>
              <a:rPr lang="hr-HR" sz="2800" b="1" dirty="0"/>
              <a:t>() 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izvršava se jednom</a:t>
            </a:r>
          </a:p>
        </p:txBody>
      </p:sp>
      <p:sp>
        <p:nvSpPr>
          <p:cNvPr id="11" name="Zaobljeni pravokutnik 10"/>
          <p:cNvSpPr/>
          <p:nvPr/>
        </p:nvSpPr>
        <p:spPr>
          <a:xfrm>
            <a:off x="7478038" y="3508852"/>
            <a:ext cx="3315013" cy="1004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err="1"/>
              <a:t>void</a:t>
            </a:r>
            <a:r>
              <a:rPr lang="hr-HR" sz="2800" b="1" dirty="0"/>
              <a:t> </a:t>
            </a:r>
            <a:r>
              <a:rPr lang="hr-HR" sz="2800" b="1" dirty="0" err="1"/>
              <a:t>loop</a:t>
            </a:r>
            <a:r>
              <a:rPr lang="hr-HR" sz="2800" b="1" dirty="0"/>
              <a:t>() </a:t>
            </a:r>
            <a:br>
              <a:rPr lang="hr-HR" sz="2800" b="1" dirty="0"/>
            </a:br>
            <a:r>
              <a:rPr lang="hr-HR" sz="2800" dirty="0"/>
              <a:t>izvršava se više puta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885864" y="667183"/>
            <a:ext cx="5352940" cy="5547986"/>
            <a:chOff x="975073" y="1034561"/>
            <a:chExt cx="5352940" cy="5547986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073" y="1034561"/>
              <a:ext cx="5352940" cy="5547986"/>
            </a:xfrm>
            <a:prstGeom prst="rect">
              <a:avLst/>
            </a:prstGeom>
          </p:spPr>
        </p:pic>
        <p:sp>
          <p:nvSpPr>
            <p:cNvPr id="12" name="Zaobljeni pravokutnik 11"/>
            <p:cNvSpPr/>
            <p:nvPr/>
          </p:nvSpPr>
          <p:spPr>
            <a:xfrm>
              <a:off x="975074" y="2239713"/>
              <a:ext cx="3897552" cy="83981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Zaobljeni pravokutnik 12"/>
            <p:cNvSpPr/>
            <p:nvPr/>
          </p:nvSpPr>
          <p:spPr>
            <a:xfrm>
              <a:off x="975074" y="3156559"/>
              <a:ext cx="3897552" cy="81635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68432"/>
            <a:ext cx="316736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1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8052" y="359080"/>
            <a:ext cx="9875520" cy="918367"/>
          </a:xfrm>
        </p:spPr>
        <p:txBody>
          <a:bodyPr>
            <a:normAutofit/>
          </a:bodyPr>
          <a:lstStyle/>
          <a:p>
            <a:r>
              <a:rPr lang="hr-HR" dirty="0"/>
              <a:t>Alatna traka: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119" y="1277447"/>
            <a:ext cx="5302683" cy="1590805"/>
          </a:xfrm>
          <a:prstGeom prst="rect">
            <a:avLst/>
          </a:prstGeom>
        </p:spPr>
      </p:pic>
      <p:sp>
        <p:nvSpPr>
          <p:cNvPr id="6" name="Oblačić s crtom 2 5"/>
          <p:cNvSpPr/>
          <p:nvPr/>
        </p:nvSpPr>
        <p:spPr>
          <a:xfrm>
            <a:off x="1590101" y="4782158"/>
            <a:ext cx="2179529" cy="1116687"/>
          </a:xfrm>
          <a:prstGeom prst="borderCallout2">
            <a:avLst>
              <a:gd name="adj1" fmla="val -2562"/>
              <a:gd name="adj2" fmla="val 21753"/>
              <a:gd name="adj3" fmla="val -36214"/>
              <a:gd name="adj4" fmla="val 5172"/>
              <a:gd name="adj5" fmla="val -188120"/>
              <a:gd name="adj6" fmla="val 68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sz="2400" dirty="0"/>
              <a:t>Provjeravanje grešaka i </a:t>
            </a:r>
            <a:r>
              <a:rPr lang="hr-HR" sz="2400" dirty="0" err="1"/>
              <a:t>kompajliranje</a:t>
            </a:r>
            <a:endParaRPr lang="hr-HR" sz="2400" dirty="0"/>
          </a:p>
          <a:p>
            <a:pPr algn="ctr"/>
            <a:endParaRPr lang="hr-HR" dirty="0"/>
          </a:p>
        </p:txBody>
      </p:sp>
      <p:sp>
        <p:nvSpPr>
          <p:cNvPr id="7" name="Oblačić s crtom 2 6"/>
          <p:cNvSpPr/>
          <p:nvPr/>
        </p:nvSpPr>
        <p:spPr>
          <a:xfrm>
            <a:off x="4314798" y="4931924"/>
            <a:ext cx="2887668" cy="1242494"/>
          </a:xfrm>
          <a:prstGeom prst="borderCallout2">
            <a:avLst>
              <a:gd name="adj1" fmla="val -2000"/>
              <a:gd name="adj2" fmla="val 13388"/>
              <a:gd name="adj3" fmla="val -30006"/>
              <a:gd name="adj4" fmla="val -4088"/>
              <a:gd name="adj5" fmla="val -184646"/>
              <a:gd name="adj6" fmla="val -11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 smtClean="0"/>
          </a:p>
          <a:p>
            <a:pPr algn="ctr"/>
            <a:r>
              <a:rPr lang="hr-HR" sz="2400" dirty="0" err="1" smtClean="0"/>
              <a:t>Upload</a:t>
            </a:r>
            <a:r>
              <a:rPr lang="hr-HR" sz="2400" dirty="0" smtClean="0"/>
              <a:t> </a:t>
            </a:r>
            <a:r>
              <a:rPr lang="hr-HR" sz="2400" dirty="0"/>
              <a:t>programa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na </a:t>
            </a:r>
            <a:r>
              <a:rPr lang="hr-HR" sz="2400" dirty="0"/>
              <a:t>pločicu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(</a:t>
            </a:r>
            <a:r>
              <a:rPr lang="hr-HR" sz="2400" dirty="0"/>
              <a:t>izvršava se odmah)</a:t>
            </a:r>
          </a:p>
          <a:p>
            <a:pPr algn="ctr"/>
            <a:endParaRPr lang="hr-HR" dirty="0"/>
          </a:p>
        </p:txBody>
      </p:sp>
      <p:sp>
        <p:nvSpPr>
          <p:cNvPr id="8" name="Oblačić s crtom 2 7"/>
          <p:cNvSpPr/>
          <p:nvPr/>
        </p:nvSpPr>
        <p:spPr>
          <a:xfrm>
            <a:off x="5412469" y="3461595"/>
            <a:ext cx="1386686" cy="1144260"/>
          </a:xfrm>
          <a:prstGeom prst="borderCallout2">
            <a:avLst>
              <a:gd name="adj1" fmla="val 33170"/>
              <a:gd name="adj2" fmla="val -3283"/>
              <a:gd name="adj3" fmla="val 18750"/>
              <a:gd name="adj4" fmla="val -16667"/>
              <a:gd name="adj5" fmla="val -61024"/>
              <a:gd name="adj6" fmla="val -37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Novi program</a:t>
            </a:r>
          </a:p>
        </p:txBody>
      </p:sp>
      <p:sp>
        <p:nvSpPr>
          <p:cNvPr id="14" name="Oblačić s crtom 2 13"/>
          <p:cNvSpPr/>
          <p:nvPr/>
        </p:nvSpPr>
        <p:spPr>
          <a:xfrm>
            <a:off x="8292802" y="4013561"/>
            <a:ext cx="2015546" cy="1206891"/>
          </a:xfrm>
          <a:prstGeom prst="borderCallout2">
            <a:avLst>
              <a:gd name="adj1" fmla="val 33170"/>
              <a:gd name="adj2" fmla="val -3283"/>
              <a:gd name="adj3" fmla="val 18750"/>
              <a:gd name="adj4" fmla="val -16667"/>
              <a:gd name="adj5" fmla="val -116311"/>
              <a:gd name="adj6" fmla="val -123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Otvori / pohrani program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79583"/>
            <a:ext cx="3003239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6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90627" y="985095"/>
            <a:ext cx="2063663" cy="736095"/>
          </a:xfrm>
        </p:spPr>
        <p:txBody>
          <a:bodyPr>
            <a:normAutofit/>
          </a:bodyPr>
          <a:lstStyle/>
          <a:p>
            <a:r>
              <a:rPr lang="hr-HR" dirty="0"/>
              <a:t>Greške</a:t>
            </a:r>
          </a:p>
        </p:txBody>
      </p:sp>
      <p:sp>
        <p:nvSpPr>
          <p:cNvPr id="9" name="Pravokutnik 8"/>
          <p:cNvSpPr/>
          <p:nvPr/>
        </p:nvSpPr>
        <p:spPr>
          <a:xfrm>
            <a:off x="6695162" y="2623180"/>
            <a:ext cx="4784942" cy="1261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Greške očitavamo u donjem (crnom) dijelu ekrana, kao i broj linije koda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6695162" y="4438607"/>
            <a:ext cx="4784942" cy="15156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accent3">
                    <a:lumMod val="75000"/>
                  </a:schemeClr>
                </a:solidFill>
              </a:rPr>
              <a:t>Ako konzola s greškama poprimi narančastu boju, u programu postoji greška ili se program ne može prebaciti na pločicu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22" y="749092"/>
            <a:ext cx="5352940" cy="5547986"/>
          </a:xfrm>
          <a:prstGeom prst="rect">
            <a:avLst/>
          </a:prstGeom>
          <a:ln w="38100" cap="sq">
            <a:solidFill>
              <a:srgbClr val="66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Ravni poveznik sa strelicom 9"/>
          <p:cNvCxnSpPr/>
          <p:nvPr/>
        </p:nvCxnSpPr>
        <p:spPr>
          <a:xfrm flipH="1">
            <a:off x="5938408" y="3885175"/>
            <a:ext cx="1365336" cy="2135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90946" y="6279583"/>
            <a:ext cx="2886008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4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41" y="239558"/>
            <a:ext cx="11732653" cy="6354425"/>
          </a:xfr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7593" y="483184"/>
            <a:ext cx="6287814" cy="519970"/>
          </a:xfrm>
        </p:spPr>
        <p:txBody>
          <a:bodyPr>
            <a:normAutofit fontScale="90000"/>
          </a:bodyPr>
          <a:lstStyle/>
          <a:p>
            <a:r>
              <a:rPr lang="hr-HR" dirty="0"/>
              <a:t>Dijelovi osnovnog paketa</a:t>
            </a: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2732769153"/>
              </p:ext>
            </p:extLst>
          </p:nvPr>
        </p:nvGraphicFramePr>
        <p:xfrm>
          <a:off x="1383557" y="1077397"/>
          <a:ext cx="9193048" cy="5198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7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484579"/>
            <a:ext cx="4322379" cy="834161"/>
          </a:xfrm>
        </p:spPr>
        <p:txBody>
          <a:bodyPr/>
          <a:lstStyle/>
          <a:p>
            <a:r>
              <a:rPr lang="hr-HR" dirty="0"/>
              <a:t>Osnovne funkcije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0" y="1421103"/>
            <a:ext cx="5352393" cy="484054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pinMode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broj_pina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, INPUT)</a:t>
            </a:r>
          </a:p>
          <a:p>
            <a:pPr>
              <a:lnSpc>
                <a:spcPct val="100000"/>
              </a:lnSpc>
            </a:pP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digitalRead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broj_pina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analogRead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broj_pina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hr-HR" sz="2400" dirty="0"/>
          </a:p>
          <a:p>
            <a:pPr marL="45720" indent="0">
              <a:lnSpc>
                <a:spcPct val="100000"/>
              </a:lnSpc>
              <a:buNone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  <a:p>
            <a:pPr>
              <a:lnSpc>
                <a:spcPct val="110000"/>
              </a:lnSpc>
            </a:pP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pinMode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broj_pina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, OUTPUT)</a:t>
            </a:r>
          </a:p>
          <a:p>
            <a:pPr>
              <a:lnSpc>
                <a:spcPct val="110000"/>
              </a:lnSpc>
            </a:pP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digitalWrite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broj_pina,STANJE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analogWrite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broj_pina,STANJE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sz="2400" dirty="0"/>
          </a:p>
        </p:txBody>
      </p:sp>
      <p:sp>
        <p:nvSpPr>
          <p:cNvPr id="10" name="Oblačić s crtom 2 9"/>
          <p:cNvSpPr/>
          <p:nvPr/>
        </p:nvSpPr>
        <p:spPr>
          <a:xfrm>
            <a:off x="6674068" y="614363"/>
            <a:ext cx="4241438" cy="883996"/>
          </a:xfrm>
          <a:prstGeom prst="borderCallout2">
            <a:avLst>
              <a:gd name="adj1" fmla="val 42529"/>
              <a:gd name="adj2" fmla="val -2138"/>
              <a:gd name="adj3" fmla="val 98410"/>
              <a:gd name="adj4" fmla="val -8737"/>
              <a:gd name="adj5" fmla="val 167465"/>
              <a:gd name="adj6" fmla="val -3879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Možemo koristiti za definiranje pinova kao INPUT za primanje podataka ili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OUTPUT </a:t>
            </a:r>
            <a:r>
              <a:rPr lang="hr-HR" dirty="0"/>
              <a:t>za slanje podataka</a:t>
            </a:r>
          </a:p>
        </p:txBody>
      </p:sp>
      <p:sp>
        <p:nvSpPr>
          <p:cNvPr id="11" name="Oblačić s crtom 2 10"/>
          <p:cNvSpPr/>
          <p:nvPr/>
        </p:nvSpPr>
        <p:spPr>
          <a:xfrm>
            <a:off x="6674068" y="1776248"/>
            <a:ext cx="4241438" cy="915124"/>
          </a:xfrm>
          <a:prstGeom prst="borderCallout2">
            <a:avLst>
              <a:gd name="adj1" fmla="val 25942"/>
              <a:gd name="adj2" fmla="val -2300"/>
              <a:gd name="adj3" fmla="val 65819"/>
              <a:gd name="adj4" fmla="val -9351"/>
              <a:gd name="adj5" fmla="val 103306"/>
              <a:gd name="adj6" fmla="val -55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Očitava napon koji dolazi na taj pin.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Sve </a:t>
            </a:r>
            <a:r>
              <a:rPr lang="hr-HR" dirty="0"/>
              <a:t>napone </a:t>
            </a:r>
            <a:r>
              <a:rPr lang="hr-HR" dirty="0" smtClean="0"/>
              <a:t>izvan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hr-HR" dirty="0"/>
              <a:t>V registrira kao HIGH ili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hr-HR" dirty="0"/>
              <a:t>, a ostale kao LOW ili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2" name="Oblačić s crtom 2 11"/>
          <p:cNvSpPr/>
          <p:nvPr/>
        </p:nvSpPr>
        <p:spPr>
          <a:xfrm>
            <a:off x="6716110" y="3020119"/>
            <a:ext cx="4199396" cy="859883"/>
          </a:xfrm>
          <a:prstGeom prst="borderCallout2">
            <a:avLst>
              <a:gd name="adj1" fmla="val 17528"/>
              <a:gd name="adj2" fmla="val -4328"/>
              <a:gd name="adj3" fmla="val 44418"/>
              <a:gd name="adj4" fmla="val -14414"/>
              <a:gd name="adj5" fmla="val 29972"/>
              <a:gd name="adj6" fmla="val -55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Očitava napon koji dolazi na taj pin. Naponu od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hr-HR" dirty="0"/>
              <a:t>V daje vrijednost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hr-HR" dirty="0"/>
              <a:t> a naponu od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hr-HR" dirty="0"/>
              <a:t>V vrijednost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1023</a:t>
            </a:r>
            <a:r>
              <a:rPr lang="hr-HR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3" name="Oblačić s crtom 2 12"/>
          <p:cNvSpPr/>
          <p:nvPr/>
        </p:nvSpPr>
        <p:spPr>
          <a:xfrm>
            <a:off x="6716110" y="4296047"/>
            <a:ext cx="4199396" cy="859883"/>
          </a:xfrm>
          <a:prstGeom prst="borderCallout2">
            <a:avLst>
              <a:gd name="adj1" fmla="val 44418"/>
              <a:gd name="adj2" fmla="val -2564"/>
              <a:gd name="adj3" fmla="val 96977"/>
              <a:gd name="adj4" fmla="val -13128"/>
              <a:gd name="adj5" fmla="val 129183"/>
              <a:gd name="adj6" fmla="val -28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Šalje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hr-HR" dirty="0"/>
              <a:t>V (HIGH ili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hr-HR" dirty="0"/>
              <a:t>) ili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hr-HR" dirty="0"/>
              <a:t>V (LOW ili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hr-HR" dirty="0"/>
              <a:t>)</a:t>
            </a:r>
          </a:p>
        </p:txBody>
      </p:sp>
      <p:sp>
        <p:nvSpPr>
          <p:cNvPr id="14" name="Oblačić s crtom 2 13"/>
          <p:cNvSpPr/>
          <p:nvPr/>
        </p:nvSpPr>
        <p:spPr>
          <a:xfrm>
            <a:off x="6674068" y="5344937"/>
            <a:ext cx="4241438" cy="859883"/>
          </a:xfrm>
          <a:prstGeom prst="borderCallout2">
            <a:avLst>
              <a:gd name="adj1" fmla="val 32196"/>
              <a:gd name="adj2" fmla="val -2874"/>
              <a:gd name="adj3" fmla="val 65197"/>
              <a:gd name="adj4" fmla="val -14392"/>
              <a:gd name="adj5" fmla="val 76032"/>
              <a:gd name="adj6" fmla="val -25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Radi s pinovima koji podržavaju </a:t>
            </a:r>
            <a:r>
              <a:rPr lang="hr-HR" dirty="0" smtClean="0"/>
              <a:t>PWM.</a:t>
            </a:r>
            <a:br>
              <a:rPr lang="hr-HR" dirty="0" smtClean="0"/>
            </a:br>
            <a:r>
              <a:rPr lang="hr-HR" dirty="0" smtClean="0"/>
              <a:t>Na </a:t>
            </a:r>
            <a:r>
              <a:rPr lang="hr-HR" dirty="0" err="1"/>
              <a:t>Croduinu</a:t>
            </a:r>
            <a:r>
              <a:rPr lang="hr-HR" dirty="0"/>
              <a:t> su to pinovi </a:t>
            </a:r>
            <a:r>
              <a:rPr lang="hr-HR" dirty="0" smtClean="0"/>
              <a:t> </a:t>
            </a:r>
            <a:r>
              <a:rPr lang="hr-H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3,5,6,9,10,11</a:t>
            </a:r>
            <a:r>
              <a:rPr lang="hr-HR" dirty="0"/>
              <a:t>.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Na </a:t>
            </a:r>
            <a:r>
              <a:rPr lang="hr-HR" dirty="0"/>
              <a:t>pin šalje vrijednost između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0-255</a:t>
            </a:r>
            <a:r>
              <a:rPr lang="hr-HR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79795" y="6257281"/>
            <a:ext cx="2920605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6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4816366" cy="99848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Primjer: LED dioda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2125980" y="2377440"/>
            <a:ext cx="7738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Program treba upaliti 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LED 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diodu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LED 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dioda se gasi / pali (</a:t>
            </a:r>
            <a:r>
              <a:rPr lang="hr-HR" sz="4000" dirty="0" err="1" smtClean="0">
                <a:solidFill>
                  <a:schemeClr val="accent1">
                    <a:lumMod val="75000"/>
                  </a:schemeClr>
                </a:solidFill>
              </a:rPr>
              <a:t>blinka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) s pauzama od nekoliko sekundi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3120469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1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143000" y="1327638"/>
            <a:ext cx="2162908" cy="806548"/>
          </a:xfrm>
        </p:spPr>
        <p:txBody>
          <a:bodyPr/>
          <a:lstStyle/>
          <a:p>
            <a:r>
              <a:rPr lang="hr-HR" dirty="0" err="1" smtClean="0"/>
              <a:t>Micro:bit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73923"/>
            <a:ext cx="2324100" cy="1962150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1143001" y="6223828"/>
            <a:ext cx="2842846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47" y="380633"/>
            <a:ext cx="5715000" cy="370522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365" y="3797531"/>
            <a:ext cx="56769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4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0959" y="552318"/>
            <a:ext cx="4816366" cy="830317"/>
          </a:xfrm>
        </p:spPr>
        <p:txBody>
          <a:bodyPr>
            <a:normAutofit/>
          </a:bodyPr>
          <a:lstStyle/>
          <a:p>
            <a:r>
              <a:rPr lang="hr-HR" dirty="0" smtClean="0"/>
              <a:t>Primjer: LED dioda</a:t>
            </a:r>
            <a:endParaRPr lang="hr-HR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2078548303"/>
              </p:ext>
            </p:extLst>
          </p:nvPr>
        </p:nvGraphicFramePr>
        <p:xfrm>
          <a:off x="938924" y="1608609"/>
          <a:ext cx="3927366" cy="4172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2921177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  <p:sp>
        <p:nvSpPr>
          <p:cNvPr id="11" name="Zaobljeni pravokutnik 10"/>
          <p:cNvSpPr/>
          <p:nvPr/>
        </p:nvSpPr>
        <p:spPr>
          <a:xfrm>
            <a:off x="6255832" y="2561519"/>
            <a:ext cx="4917689" cy="2474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/>
              <a:t>Koja je uloga otpornika?</a:t>
            </a:r>
          </a:p>
          <a:p>
            <a:pPr algn="ctr"/>
            <a:r>
              <a:rPr lang="hr-HR" sz="3600" dirty="0" smtClean="0"/>
              <a:t>Kako ispravno odabrati otpornik?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9126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3" y="231123"/>
            <a:ext cx="6748529" cy="63788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636" y="1813108"/>
            <a:ext cx="4922166" cy="4009623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8439042" y="393370"/>
            <a:ext cx="2693778" cy="918367"/>
          </a:xfrm>
        </p:spPr>
        <p:txBody>
          <a:bodyPr>
            <a:normAutofit/>
          </a:bodyPr>
          <a:lstStyle/>
          <a:p>
            <a:r>
              <a:rPr lang="hr-HR" dirty="0"/>
              <a:t>Otpornici:</a:t>
            </a:r>
          </a:p>
        </p:txBody>
      </p:sp>
    </p:spTree>
    <p:extLst>
      <p:ext uri="{BB962C8B-B14F-4D97-AF65-F5344CB8AC3E}">
        <p14:creationId xmlns:p14="http://schemas.microsoft.com/office/powerpoint/2010/main" val="230741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0959" y="552318"/>
            <a:ext cx="4816366" cy="830317"/>
          </a:xfrm>
        </p:spPr>
        <p:txBody>
          <a:bodyPr>
            <a:normAutofit/>
          </a:bodyPr>
          <a:lstStyle/>
          <a:p>
            <a:r>
              <a:rPr lang="hr-HR" dirty="0" smtClean="0"/>
              <a:t>Primjer: LED dioda</a:t>
            </a:r>
            <a:endParaRPr lang="hr-HR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2078548303"/>
              </p:ext>
            </p:extLst>
          </p:nvPr>
        </p:nvGraphicFramePr>
        <p:xfrm>
          <a:off x="938924" y="1608609"/>
          <a:ext cx="3927366" cy="4172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aobljeni pravokutnik 7"/>
          <p:cNvSpPr/>
          <p:nvPr/>
        </p:nvSpPr>
        <p:spPr>
          <a:xfrm>
            <a:off x="6744762" y="638975"/>
            <a:ext cx="4235669" cy="998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/>
              <a:t>Način spajanja: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202" y="2097044"/>
            <a:ext cx="3964790" cy="4162074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3073577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3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979" y="2735580"/>
            <a:ext cx="4755669" cy="10586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Rješenje LED dioda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038" y="744530"/>
            <a:ext cx="5210676" cy="5358947"/>
          </a:xfrm>
          <a:prstGeom prst="rect">
            <a:avLst/>
          </a:prstGeom>
          <a:ln w="38100" cap="sq">
            <a:solidFill>
              <a:srgbClr val="66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49561" y="6208424"/>
            <a:ext cx="3237701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9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5531069" cy="99848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Zadatak: </a:t>
            </a:r>
            <a:r>
              <a:rPr lang="hr-HR" dirty="0" err="1" smtClean="0"/>
              <a:t>Fotootpornik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1231661" y="2667000"/>
            <a:ext cx="942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Program 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će upaliti LED diodu ako je noć (smanjena svjetlost) a ugasiti je ako je dan.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301496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86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0958" y="552318"/>
            <a:ext cx="5482721" cy="830317"/>
          </a:xfrm>
        </p:spPr>
        <p:txBody>
          <a:bodyPr>
            <a:normAutofit/>
          </a:bodyPr>
          <a:lstStyle/>
          <a:p>
            <a:r>
              <a:rPr lang="hr-HR" dirty="0" smtClean="0"/>
              <a:t>Zadatak: </a:t>
            </a:r>
            <a:r>
              <a:rPr lang="hr-HR" dirty="0" err="1" smtClean="0"/>
              <a:t>fotootpornik</a:t>
            </a:r>
            <a:endParaRPr lang="hr-HR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1195618252"/>
              </p:ext>
            </p:extLst>
          </p:nvPr>
        </p:nvGraphicFramePr>
        <p:xfrm>
          <a:off x="1457188" y="1608609"/>
          <a:ext cx="3927366" cy="4172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aobljeni pravokutnik 7"/>
          <p:cNvSpPr/>
          <p:nvPr/>
        </p:nvSpPr>
        <p:spPr>
          <a:xfrm>
            <a:off x="6882875" y="610126"/>
            <a:ext cx="4235669" cy="998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/>
              <a:t>Način spajanja: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991" y="1753568"/>
            <a:ext cx="3505448" cy="4141711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2956346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9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0655" y="2392471"/>
            <a:ext cx="4022907" cy="14029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hr-HR" sz="4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Rješenje </a:t>
            </a:r>
            <a:r>
              <a:rPr lang="hr-HR" sz="48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Fotootpornik</a:t>
            </a:r>
            <a:endParaRPr lang="hr-HR" sz="4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312" y="552690"/>
            <a:ext cx="5287328" cy="5634750"/>
          </a:xfrm>
          <a:prstGeom prst="rect">
            <a:avLst/>
          </a:prstGeom>
          <a:ln w="38100" cap="sq">
            <a:solidFill>
              <a:srgbClr val="66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3202531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4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1" y="609600"/>
            <a:ext cx="5026572" cy="11561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Hvala na pozornosti!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37894" y="2441602"/>
            <a:ext cx="9651124" cy="34543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/>
              <a:t>Za sva pitanja obratite se na sljedeće adrese: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Vedran Vedriš: </a:t>
            </a:r>
            <a:r>
              <a:rPr lang="hr-HR" sz="4000" dirty="0"/>
              <a:t>vedran.vedris@skole.hr</a:t>
            </a:r>
          </a:p>
          <a:p>
            <a:pPr marL="45720" indent="0">
              <a:buNone/>
            </a:pP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Tamara Široka: </a:t>
            </a:r>
            <a:r>
              <a:rPr lang="hr-HR" sz="4000" dirty="0"/>
              <a:t>tamara.siroka@skole.hr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280" y="439936"/>
            <a:ext cx="2343477" cy="169568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143001" y="5765180"/>
            <a:ext cx="986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* Sve sheme spajanja izradili su autori pomoću </a:t>
            </a:r>
            <a:r>
              <a:rPr lang="hr-HR" i="1" dirty="0"/>
              <a:t>besplatnog </a:t>
            </a:r>
            <a:r>
              <a:rPr lang="hr-HR" i="1" dirty="0" smtClean="0"/>
              <a:t>programa </a:t>
            </a:r>
            <a:r>
              <a:rPr lang="hr-HR" i="1" dirty="0" err="1" smtClean="0"/>
              <a:t>Fritzing</a:t>
            </a:r>
            <a:r>
              <a:rPr lang="hr-HR" i="1" dirty="0" smtClean="0"/>
              <a:t>  </a:t>
            </a:r>
            <a:r>
              <a:rPr lang="hr-HR" i="1" dirty="0">
                <a:hlinkClick r:id="rId3"/>
              </a:rPr>
              <a:t>http://fritzing.org</a:t>
            </a:r>
            <a:endParaRPr lang="hr-HR" i="1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2968069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8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02323" y="659422"/>
            <a:ext cx="2162908" cy="806548"/>
          </a:xfrm>
        </p:spPr>
        <p:txBody>
          <a:bodyPr/>
          <a:lstStyle/>
          <a:p>
            <a:r>
              <a:rPr lang="hr-HR" dirty="0" err="1" smtClean="0"/>
              <a:t>Abilix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1143001" y="6223828"/>
            <a:ext cx="2842846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957753"/>
            <a:ext cx="4257652" cy="301283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907" y="818145"/>
            <a:ext cx="6582508" cy="49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02323" y="659422"/>
            <a:ext cx="2162908" cy="806548"/>
          </a:xfrm>
        </p:spPr>
        <p:txBody>
          <a:bodyPr/>
          <a:lstStyle/>
          <a:p>
            <a:r>
              <a:rPr lang="hr-HR" dirty="0" err="1" smtClean="0"/>
              <a:t>Abilix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1143001" y="6223828"/>
            <a:ext cx="2842846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  <p:sp>
        <p:nvSpPr>
          <p:cNvPr id="5" name="Pravokutnik 4"/>
          <p:cNvSpPr/>
          <p:nvPr/>
        </p:nvSpPr>
        <p:spPr>
          <a:xfrm>
            <a:off x="7217009" y="659422"/>
            <a:ext cx="4284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Međunarodno natjecanje u </a:t>
            </a:r>
            <a:endParaRPr lang="hr-HR" sz="24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hr-HR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edukacijskoj </a:t>
            </a:r>
            <a:r>
              <a:rPr lang="hr-HR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robotici </a:t>
            </a:r>
            <a:r>
              <a:rPr lang="hr-HR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 Hrvatskoj</a:t>
            </a:r>
            <a:endParaRPr lang="hr-HR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42" y="1617029"/>
            <a:ext cx="5918997" cy="454304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88" b="-1043"/>
          <a:stretch/>
        </p:blipFill>
        <p:spPr>
          <a:xfrm>
            <a:off x="5586281" y="1617029"/>
            <a:ext cx="6113350" cy="45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3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92" y="247831"/>
            <a:ext cx="11666421" cy="3784908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908538" y="4551191"/>
            <a:ext cx="1611923" cy="806548"/>
          </a:xfrm>
        </p:spPr>
        <p:txBody>
          <a:bodyPr/>
          <a:lstStyle/>
          <a:p>
            <a:r>
              <a:rPr lang="hr-HR" dirty="0" err="1" smtClean="0"/>
              <a:t>mBot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32819" y="2894162"/>
            <a:ext cx="2887925" cy="450166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862" y="3293519"/>
            <a:ext cx="4060088" cy="33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9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02322" y="659422"/>
            <a:ext cx="4859215" cy="806548"/>
          </a:xfrm>
        </p:spPr>
        <p:txBody>
          <a:bodyPr/>
          <a:lstStyle/>
          <a:p>
            <a:r>
              <a:rPr lang="hr-HR" b="1" dirty="0"/>
              <a:t>'Internet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Things</a:t>
            </a:r>
            <a:r>
              <a:rPr lang="hr-HR" b="1" dirty="0"/>
              <a:t>'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1143001" y="6223828"/>
            <a:ext cx="2842846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  <p:sp>
        <p:nvSpPr>
          <p:cNvPr id="5" name="Pravokutnik 4"/>
          <p:cNvSpPr/>
          <p:nvPr/>
        </p:nvSpPr>
        <p:spPr>
          <a:xfrm>
            <a:off x="6068148" y="1717728"/>
            <a:ext cx="3053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PAMETNA RASVJETA</a:t>
            </a:r>
            <a:endParaRPr lang="hr-HR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396" y="2179393"/>
            <a:ext cx="6232281" cy="34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5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3568551080"/>
              </p:ext>
            </p:extLst>
          </p:nvPr>
        </p:nvGraphicFramePr>
        <p:xfrm>
          <a:off x="1288194" y="1321321"/>
          <a:ext cx="9989406" cy="495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88021" y="609600"/>
            <a:ext cx="6161690" cy="790398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ARDUINO / CRODUINO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33855" y="5824434"/>
            <a:ext cx="6718737" cy="546539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Softverski spada u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slobodan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softver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3202531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ARDUINO /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CRODUINO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0" y="2057400"/>
            <a:ext cx="4681603" cy="4038600"/>
          </a:xfrm>
        </p:spPr>
        <p:txBody>
          <a:bodyPr>
            <a:normAutofit/>
          </a:bodyPr>
          <a:lstStyle/>
          <a:p>
            <a:r>
              <a:rPr lang="hr-HR" sz="2800" b="1" dirty="0" err="1">
                <a:solidFill>
                  <a:schemeClr val="accent1">
                    <a:lumMod val="75000"/>
                  </a:schemeClr>
                </a:solidFill>
              </a:rPr>
              <a:t>Croduino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je prva </a:t>
            </a:r>
            <a:r>
              <a:rPr lang="hr-HR" sz="2800" b="1" dirty="0" err="1">
                <a:solidFill>
                  <a:schemeClr val="accent1">
                    <a:lumMod val="75000"/>
                  </a:schemeClr>
                </a:solidFill>
              </a:rPr>
              <a:t>Arduino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 kompatibilna pločica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koja je proizvedena u Hrvatskoj.</a:t>
            </a:r>
          </a:p>
          <a:p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Osim osnovne verzije koja je s razlogom nazvana </a:t>
            </a:r>
            <a:r>
              <a:rPr lang="hr-HR" sz="28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, u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</a:rPr>
              <a:t>Croduino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seriji proizvoda postoje još </a:t>
            </a:r>
            <a:r>
              <a:rPr lang="hr-HR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Pico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sz="28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Damba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hr-HR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Programski jezik 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hr-H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0175">
            <a:off x="6080760" y="2057400"/>
            <a:ext cx="5524500" cy="3562350"/>
          </a:xfrm>
          <a:prstGeom prst="rect">
            <a:avLst/>
          </a:prstGeom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3272869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23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4686" y="377903"/>
            <a:ext cx="4685084" cy="1356360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Instalacija softvera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42309" y="790040"/>
            <a:ext cx="5271476" cy="79702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Stranica </a:t>
            </a:r>
            <a:r>
              <a:rPr lang="hr-HR" sz="3600" dirty="0">
                <a:hlinkClick r:id="rId2"/>
              </a:rPr>
              <a:t>www.arduino.cc</a:t>
            </a:r>
            <a:endParaRPr lang="hr-HR" sz="36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45" y="5015482"/>
            <a:ext cx="3356234" cy="823913"/>
          </a:xfrm>
          <a:prstGeom prst="rect">
            <a:avLst/>
          </a:prstGeom>
        </p:spPr>
      </p:pic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1180357766"/>
              </p:ext>
            </p:extLst>
          </p:nvPr>
        </p:nvGraphicFramePr>
        <p:xfrm>
          <a:off x="1271752" y="2354987"/>
          <a:ext cx="6800193" cy="388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218" y="1557965"/>
            <a:ext cx="6648450" cy="514350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4078014" y="1471449"/>
            <a:ext cx="1187670" cy="74623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316736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2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emelj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sis">
    <a:dk1>
      <a:srgbClr val="000000"/>
    </a:dk1>
    <a:lt1>
      <a:srgbClr val="FFFFFF"/>
    </a:lt1>
    <a:dk2>
      <a:srgbClr val="565349"/>
    </a:dk2>
    <a:lt2>
      <a:srgbClr val="DDDDDD"/>
    </a:lt2>
    <a:accent1>
      <a:srgbClr val="A6B727"/>
    </a:accent1>
    <a:accent2>
      <a:srgbClr val="DF5327"/>
    </a:accent2>
    <a:accent3>
      <a:srgbClr val="FE9E00"/>
    </a:accent3>
    <a:accent4>
      <a:srgbClr val="418AB3"/>
    </a:accent4>
    <a:accent5>
      <a:srgbClr val="D7D447"/>
    </a:accent5>
    <a:accent6>
      <a:srgbClr val="818183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530</Words>
  <Application>Microsoft Office PowerPoint</Application>
  <PresentationFormat>Široki zaslon</PresentationFormat>
  <Paragraphs>133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2" baseType="lpstr">
      <vt:lpstr>Arial Rounded MT Bold</vt:lpstr>
      <vt:lpstr>Calibri</vt:lpstr>
      <vt:lpstr>Cambria Math</vt:lpstr>
      <vt:lpstr>Corbel</vt:lpstr>
      <vt:lpstr>Temeljno</vt:lpstr>
      <vt:lpstr>Robotika U  PRHG</vt:lpstr>
      <vt:lpstr>Micro:bit</vt:lpstr>
      <vt:lpstr>Abilix</vt:lpstr>
      <vt:lpstr>Abilix</vt:lpstr>
      <vt:lpstr>mBot</vt:lpstr>
      <vt:lpstr>'Internet of Things' </vt:lpstr>
      <vt:lpstr>ARDUINO / CRODUINO</vt:lpstr>
      <vt:lpstr>ARDUINO / CRODUINO</vt:lpstr>
      <vt:lpstr>Instalacija softvera </vt:lpstr>
      <vt:lpstr>Nastavak instalacije</vt:lpstr>
      <vt:lpstr>Podešavanje postavki:</vt:lpstr>
      <vt:lpstr>Podešavanje postavki:</vt:lpstr>
      <vt:lpstr>Editor u kojemu pišemo program:</vt:lpstr>
      <vt:lpstr>Alatna traka:</vt:lpstr>
      <vt:lpstr>Greške</vt:lpstr>
      <vt:lpstr>PowerPoint prezentacija</vt:lpstr>
      <vt:lpstr>Dijelovi osnovnog paketa</vt:lpstr>
      <vt:lpstr>Osnovne funkcije</vt:lpstr>
      <vt:lpstr>Primjer: LED dioda</vt:lpstr>
      <vt:lpstr>Primjer: LED dioda</vt:lpstr>
      <vt:lpstr>Otpornici:</vt:lpstr>
      <vt:lpstr>Primjer: LED dioda</vt:lpstr>
      <vt:lpstr>Rješenje LED dioda</vt:lpstr>
      <vt:lpstr>Zadatak: Fotootpornik</vt:lpstr>
      <vt:lpstr>Zadatak: fotootpornik</vt:lpstr>
      <vt:lpstr>Rješenje Fotootpornik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IDE</dc:title>
  <dc:creator>Tamara</dc:creator>
  <cp:lastModifiedBy>Nastavnik</cp:lastModifiedBy>
  <cp:revision>124</cp:revision>
  <dcterms:created xsi:type="dcterms:W3CDTF">2017-01-18T20:30:02Z</dcterms:created>
  <dcterms:modified xsi:type="dcterms:W3CDTF">2018-04-25T10:01:55Z</dcterms:modified>
</cp:coreProperties>
</file>