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0" r:id="rId6"/>
    <p:sldId id="263" r:id="rId7"/>
    <p:sldId id="267" r:id="rId8"/>
    <p:sldId id="279" r:id="rId9"/>
    <p:sldId id="276" r:id="rId10"/>
    <p:sldId id="307" r:id="rId11"/>
    <p:sldId id="268" r:id="rId12"/>
    <p:sldId id="269" r:id="rId13"/>
    <p:sldId id="348" r:id="rId14"/>
    <p:sldId id="349" r:id="rId15"/>
    <p:sldId id="354" r:id="rId16"/>
    <p:sldId id="319" r:id="rId17"/>
    <p:sldId id="280" r:id="rId18"/>
    <p:sldId id="351" r:id="rId19"/>
    <p:sldId id="271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2E4272-CFE5-418F-AEEF-239AE4049FE7}">
          <p14:sldIdLst>
            <p14:sldId id="256"/>
          </p14:sldIdLst>
        </p14:section>
        <p14:section name="Predstavljanje" id="{C7F04572-E1D5-41E5-8B8E-6CAADAA023BD}">
          <p14:sldIdLst/>
        </p14:section>
        <p14:section name="Tko smo mi i što radimo" id="{C56D2CFB-D7CE-47E1-86EA-29E1C7F60BF1}">
          <p14:sldIdLst>
            <p14:sldId id="260"/>
            <p14:sldId id="263"/>
            <p14:sldId id="267"/>
            <p14:sldId id="279"/>
            <p14:sldId id="276"/>
            <p14:sldId id="307"/>
          </p14:sldIdLst>
        </p14:section>
        <p14:section name="Tehnologije danas i sutra" id="{3668760D-C515-4DF0-87CA-AB08433BB26F}">
          <p14:sldIdLst>
            <p14:sldId id="268"/>
            <p14:sldId id="269"/>
            <p14:sldId id="348"/>
            <p14:sldId id="349"/>
            <p14:sldId id="354"/>
            <p14:sldId id="319"/>
          </p14:sldIdLst>
        </p14:section>
        <p14:section name="Poslovna kultura" id="{DDDFD842-3E0F-4ED4-9AF3-D850B7567698}">
          <p14:sldIdLst>
            <p14:sldId id="280"/>
            <p14:sldId id="351"/>
          </p14:sldIdLst>
        </p14:section>
        <p14:section name="Savjeti" id="{BA6719A0-A27B-4751-9102-5125764F51B0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Ružić" initials="DR" lastIdx="1" clrIdx="0">
    <p:extLst>
      <p:ext uri="{19B8F6BF-5375-455C-9EA6-DF929625EA0E}">
        <p15:presenceInfo xmlns:p15="http://schemas.microsoft.com/office/powerpoint/2012/main" userId="9d0cb057c4a31c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A6A6A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80588" autoAdjust="0"/>
  </p:normalViewPr>
  <p:slideViewPr>
    <p:cSldViewPr snapToGrid="0">
      <p:cViewPr varScale="1">
        <p:scale>
          <a:sx n="60" d="100"/>
          <a:sy n="60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00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03-4626-8D49-7FA3658331F4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03-4626-8D49-7FA3658331F4}"/>
              </c:ext>
            </c:extLst>
          </c:dPt>
          <c:dPt>
            <c:idx val="2"/>
            <c:bubble3D val="0"/>
            <c:spPr>
              <a:solidFill>
                <a:srgbClr val="9D9D9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03-4626-8D49-7FA3658331F4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03-4626-8D49-7FA3658331F4}"/>
              </c:ext>
            </c:extLst>
          </c:dPt>
          <c:dLbls>
            <c:dLbl>
              <c:idx val="0"/>
              <c:layout>
                <c:manualLayout>
                  <c:x val="-0.11154022743237318"/>
                  <c:y val="5.74655077424421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03-4626-8D49-7FA3658331F4}"/>
                </c:ext>
              </c:extLst>
            </c:dLbl>
            <c:dLbl>
              <c:idx val="1"/>
              <c:layout>
                <c:manualLayout>
                  <c:x val="-3.0684292710821629E-2"/>
                  <c:y val="-0.141995862101302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03-4626-8D49-7FA3658331F4}"/>
                </c:ext>
              </c:extLst>
            </c:dLbl>
            <c:dLbl>
              <c:idx val="2"/>
              <c:layout>
                <c:manualLayout>
                  <c:x val="0.10634534662057878"/>
                  <c:y val="-2.19504976028320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03-4626-8D49-7FA3658331F4}"/>
                </c:ext>
              </c:extLst>
            </c:dLbl>
            <c:dLbl>
              <c:idx val="3"/>
              <c:layout>
                <c:manualLayout>
                  <c:x val="3.6112422618263612E-2"/>
                  <c:y val="0.126023824544880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03-4626-8D49-7FA365833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IN2 rješenja</c:v>
                </c:pt>
                <c:pt idx="1">
                  <c:v>3rd party rješenja</c:v>
                </c:pt>
                <c:pt idx="2">
                  <c:v>Custom development</c:v>
                </c:pt>
                <c:pt idx="3">
                  <c:v>Sistemska podrška i integracija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0.41</c:v>
                </c:pt>
                <c:pt idx="1">
                  <c:v>0.12</c:v>
                </c:pt>
                <c:pt idx="2">
                  <c:v>0.4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03-4626-8D49-7FA3658331F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69704860231608"/>
          <c:y val="9.6757214724528695E-2"/>
          <c:w val="0.35439244571880163"/>
          <c:h val="0.80648557055094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00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95-4A35-98A1-1B11FAC74F6C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95-4A35-98A1-1B11FAC74F6C}"/>
              </c:ext>
            </c:extLst>
          </c:dPt>
          <c:dPt>
            <c:idx val="2"/>
            <c:bubble3D val="0"/>
            <c:spPr>
              <a:solidFill>
                <a:srgbClr val="9D9D9D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95-4A35-98A1-1B11FAC74F6C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95-4A35-98A1-1B11FAC74F6C}"/>
              </c:ext>
            </c:extLst>
          </c:dPt>
          <c:dLbls>
            <c:dLbl>
              <c:idx val="0"/>
              <c:layout>
                <c:manualLayout>
                  <c:x val="-0.10896665619712455"/>
                  <c:y val="0.144053136152983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95-4A35-98A1-1B11FAC74F6C}"/>
                </c:ext>
              </c:extLst>
            </c:dLbl>
            <c:dLbl>
              <c:idx val="1"/>
              <c:layout>
                <c:manualLayout>
                  <c:x val="-7.1859897263396796E-2"/>
                  <c:y val="-0.165085969444803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95-4A35-98A1-1B11FAC74F6C}"/>
                </c:ext>
              </c:extLst>
            </c:dLbl>
            <c:dLbl>
              <c:idx val="2"/>
              <c:layout>
                <c:manualLayout>
                  <c:x val="9.6051429092493312E-2"/>
                  <c:y val="-0.143173169751700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95-4A35-98A1-1B11FAC74F6C}"/>
                </c:ext>
              </c:extLst>
            </c:dLbl>
            <c:dLbl>
              <c:idx val="3"/>
              <c:layout>
                <c:manualLayout>
                  <c:x val="9.0155523358899231E-2"/>
                  <c:y val="0.1952939069599160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95-4A35-98A1-1B11FAC74F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Javni sektor</c:v>
                </c:pt>
                <c:pt idx="1">
                  <c:v>Financijski sektor</c:v>
                </c:pt>
                <c:pt idx="2">
                  <c:v>Zdravstvo</c:v>
                </c:pt>
                <c:pt idx="3">
                  <c:v>Realni sektor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0.22</c:v>
                </c:pt>
                <c:pt idx="2">
                  <c:v>0.17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95-4A35-98A1-1B11FAC74F6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59804901772054431"/>
          <c:y val="9.6757214724528695E-2"/>
          <c:w val="0.29643826178583371"/>
          <c:h val="0.80648557055094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9526E-9A86-4B0D-BCF3-F3FB04F1675C}" type="datetimeFigureOut">
              <a:rPr lang="hr-HR" smtClean="0"/>
              <a:t>1.10.2017.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2A101-3C0E-41D2-A813-2B4C8A2EA8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07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„STEM“ (science, technology, engineering and mathematics)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A101-3C0E-41D2-A813-2B4C8A2EA87B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56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44D7-2CEA-4873-B12F-7A9087E33FBE}" type="datetimeFigureOut">
              <a:rPr lang="hr-HR" smtClean="0"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C8F8-F457-4E0E-801D-75F23EC12D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94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44D7-2CEA-4873-B12F-7A9087E33FBE}" type="datetimeFigureOut">
              <a:rPr lang="hr-HR" smtClean="0"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C8F8-F457-4E0E-801D-75F23EC12D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44D7-2CEA-4873-B12F-7A9087E33FBE}" type="datetimeFigureOut">
              <a:rPr lang="hr-HR" smtClean="0"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C8F8-F457-4E0E-801D-75F23EC12D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53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44D7-2CEA-4873-B12F-7A9087E33FBE}" type="datetimeFigureOut">
              <a:rPr lang="hr-HR" smtClean="0"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C8F8-F457-4E0E-801D-75F23EC12D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783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44D7-2CEA-4873-B12F-7A9087E33FBE}" type="datetimeFigureOut">
              <a:rPr lang="hr-HR" smtClean="0"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C8F8-F457-4E0E-801D-75F23EC12D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024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44D7-2CEA-4873-B12F-7A9087E33FBE}" type="datetimeFigureOut">
              <a:rPr lang="hr-HR" smtClean="0"/>
              <a:t>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C8F8-F457-4E0E-801D-75F23EC12D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56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44D7-2CEA-4873-B12F-7A9087E33FBE}" type="datetimeFigureOut">
              <a:rPr lang="hr-HR" smtClean="0"/>
              <a:t>1.10.2017.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C8F8-F457-4E0E-801D-75F23EC12D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44D7-2CEA-4873-B12F-7A9087E33FBE}" type="datetimeFigureOut">
              <a:rPr lang="hr-HR" smtClean="0"/>
              <a:t>1.10.2017.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C8F8-F457-4E0E-801D-75F23EC12D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22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44D7-2CEA-4873-B12F-7A9087E33FBE}" type="datetimeFigureOut">
              <a:rPr lang="hr-HR" smtClean="0"/>
              <a:t>1.10.2017.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C8F8-F457-4E0E-801D-75F23EC12D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649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44D7-2CEA-4873-B12F-7A9087E33FBE}" type="datetimeFigureOut">
              <a:rPr lang="hr-HR" smtClean="0"/>
              <a:t>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C8F8-F457-4E0E-801D-75F23EC12D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0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244D7-2CEA-4873-B12F-7A9087E33FBE}" type="datetimeFigureOut">
              <a:rPr lang="hr-HR" smtClean="0"/>
              <a:t>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C8F8-F457-4E0E-801D-75F23EC12D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06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244D7-2CEA-4873-B12F-7A9087E33FBE}" type="datetimeFigureOut">
              <a:rPr lang="hr-HR" smtClean="0"/>
              <a:t>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C8F8-F457-4E0E-801D-75F23EC12D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18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98036"/>
            <a:ext cx="9144000" cy="238760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Usavršavanje učitelja i nastavnika </a:t>
            </a: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Informatike/računarstva stručno </a:t>
            </a: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metodičke teme za voditelje ŽSV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22441" y="3606295"/>
            <a:ext cx="4547119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83" y="1688846"/>
            <a:ext cx="2460435" cy="15208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8317" y="5074500"/>
            <a:ext cx="5889653" cy="1046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Tomislav Pavić, Stručni suradnik u edukacijskom centru</a:t>
            </a:r>
          </a:p>
          <a:p>
            <a:pPr algn="l"/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Dora Kuhtić, Specijalist za selekciju i regrutaciju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61053" y="1194325"/>
            <a:ext cx="57849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38200" y="1138339"/>
            <a:ext cx="680357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TEHNOLOGIJE 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15067" y="286186"/>
            <a:ext cx="6459250" cy="61857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80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61053" y="1194325"/>
            <a:ext cx="57849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38200" y="1138339"/>
            <a:ext cx="680357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TEHNOLOGIJE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Osim programskih jezika naglasak je i na:</a:t>
            </a:r>
          </a:p>
          <a:p>
            <a:pPr algn="just">
              <a:lnSpc>
                <a:spcPct val="120000"/>
              </a:lnSpc>
            </a:pP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Alatima i platformama (Alfresco, Maven, Git, Selenium, MS TFS...)</a:t>
            </a:r>
          </a:p>
          <a:p>
            <a:pPr algn="just">
              <a:lnSpc>
                <a:spcPct val="120000"/>
              </a:lnSpc>
            </a:pP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Tehnikama i metodologijama (Scrum, TDD, Lean, Kanban, Continuous integration, Continuous delivery)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171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61053" y="1194325"/>
            <a:ext cx="57849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38200" y="1138339"/>
            <a:ext cx="680357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ŽIVOT S TEHNOLOGIJOM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STEM radionice</a:t>
            </a:r>
          </a:p>
          <a:p>
            <a:pPr algn="just">
              <a:lnSpc>
                <a:spcPct val="120000"/>
              </a:lnSpc>
            </a:pP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Arduino uređaji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kole programiranja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874" y="3735168"/>
            <a:ext cx="6410126" cy="3129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3862" y="1518915"/>
            <a:ext cx="2857899" cy="19052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38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61053" y="1194325"/>
            <a:ext cx="57849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38200" y="1138339"/>
            <a:ext cx="6532984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ICT BUSINESS (II) – THE WORKPLACE 2020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376129"/>
            <a:ext cx="10515600" cy="4351338"/>
          </a:xfrm>
        </p:spPr>
        <p:txBody>
          <a:bodyPr>
            <a:normAutofit/>
          </a:bodyPr>
          <a:lstStyle/>
          <a:p>
            <a:r>
              <a:rPr lang="hr-HR" sz="2000" dirty="0"/>
              <a:t>Mobilni uređaj će postati ured i učionica</a:t>
            </a:r>
          </a:p>
          <a:p>
            <a:r>
              <a:rPr lang="hr-HR" sz="2000" dirty="0" err="1"/>
              <a:t>Reputation</a:t>
            </a:r>
            <a:r>
              <a:rPr lang="hr-HR" sz="2000" dirty="0"/>
              <a:t> </a:t>
            </a:r>
            <a:r>
              <a:rPr lang="hr-HR" sz="2000" dirty="0" err="1"/>
              <a:t>capital</a:t>
            </a:r>
            <a:r>
              <a:rPr lang="hr-HR" sz="2000" dirty="0"/>
              <a:t> = osobni brand + stručnost + umreženost</a:t>
            </a:r>
          </a:p>
          <a:p>
            <a:r>
              <a:rPr lang="hr-HR" sz="2000" dirty="0"/>
              <a:t>Nedostatak kvalitetne radne snage</a:t>
            </a:r>
          </a:p>
          <a:p>
            <a:r>
              <a:rPr lang="hr-HR" sz="2000" dirty="0"/>
              <a:t>Mjesto rada</a:t>
            </a:r>
          </a:p>
          <a:p>
            <a:r>
              <a:rPr lang="hr-HR" sz="2000" dirty="0"/>
              <a:t>CEO &amp; </a:t>
            </a:r>
            <a:r>
              <a:rPr lang="hr-HR" sz="2000" dirty="0" err="1"/>
              <a:t>blogging</a:t>
            </a:r>
            <a:endParaRPr lang="hr-HR" sz="2000" dirty="0"/>
          </a:p>
          <a:p>
            <a:r>
              <a:rPr lang="hr-HR" sz="2000" dirty="0" smtClean="0"/>
              <a:t>Društvene </a:t>
            </a:r>
            <a:r>
              <a:rPr lang="hr-HR" sz="2000" dirty="0"/>
              <a:t>mreže unutar firmi</a:t>
            </a:r>
          </a:p>
          <a:p>
            <a:r>
              <a:rPr lang="hr-HR" sz="2000" dirty="0"/>
              <a:t>Biranje lidera</a:t>
            </a:r>
          </a:p>
          <a:p>
            <a:r>
              <a:rPr lang="hr-HR" sz="2000" dirty="0"/>
              <a:t>Apple moto „</a:t>
            </a:r>
            <a:r>
              <a:rPr lang="hr-HR" sz="2000" dirty="0" err="1"/>
              <a:t>Yes</a:t>
            </a:r>
            <a:r>
              <a:rPr lang="hr-HR" sz="2000" dirty="0"/>
              <a:t>, </a:t>
            </a:r>
            <a:r>
              <a:rPr lang="hr-HR" sz="2000" dirty="0" err="1"/>
              <a:t>there’s</a:t>
            </a:r>
            <a:r>
              <a:rPr lang="hr-HR" sz="2000" dirty="0"/>
              <a:t> </a:t>
            </a:r>
            <a:r>
              <a:rPr lang="hr-HR" sz="2000" dirty="0" err="1"/>
              <a:t>an</a:t>
            </a:r>
            <a:r>
              <a:rPr lang="hr-HR" sz="2000" dirty="0"/>
              <a:t> </a:t>
            </a:r>
            <a:r>
              <a:rPr lang="hr-HR" sz="2000" dirty="0" err="1"/>
              <a:t>app</a:t>
            </a:r>
            <a:r>
              <a:rPr lang="hr-HR" sz="2000" dirty="0"/>
              <a:t> for </a:t>
            </a:r>
            <a:r>
              <a:rPr lang="hr-HR" sz="2000" dirty="0" err="1"/>
              <a:t>that</a:t>
            </a:r>
            <a:r>
              <a:rPr lang="hr-HR" sz="2000" dirty="0"/>
              <a:t>”</a:t>
            </a:r>
          </a:p>
          <a:p>
            <a:pPr algn="just">
              <a:lnSpc>
                <a:spcPct val="120000"/>
              </a:lnSpc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06" y="1931640"/>
            <a:ext cx="2449058" cy="43470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0265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61053" y="1194325"/>
            <a:ext cx="57849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38200" y="1138339"/>
            <a:ext cx="511473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KULTURA KOMPANIJE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3347" y="2279876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 time oriented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timski rad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skoro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nema hijerarhije</a:t>
            </a:r>
          </a:p>
          <a:p>
            <a:pPr algn="just">
              <a:lnSpc>
                <a:spcPct val="120000"/>
              </a:lnSpc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Poticanje komunikacije unutar tima,</a:t>
            </a:r>
            <a:endParaRPr lang="hr-H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zmeđu odjela i sektora</a:t>
            </a:r>
          </a:p>
          <a:p>
            <a:pPr algn="just">
              <a:lnSpc>
                <a:spcPct val="120000"/>
              </a:lnSpc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Dijeljenje znanja</a:t>
            </a:r>
          </a:p>
          <a:p>
            <a:pPr algn="just">
              <a:lnSpc>
                <a:spcPct val="120000"/>
              </a:lnSpc>
            </a:pP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Proaktivnost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inovativnost, empatija</a:t>
            </a:r>
          </a:p>
        </p:txBody>
      </p:sp>
      <p:pic>
        <p:nvPicPr>
          <p:cNvPr id="7" name="Picture 6" descr="kliberenje_1 d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0287" y="2376129"/>
            <a:ext cx="7204364" cy="37444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747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61053" y="1194325"/>
            <a:ext cx="57849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51021" y="302583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hr-HR" sz="7200" b="1" dirty="0" smtClean="0">
                <a:solidFill>
                  <a:srgbClr val="FF0000"/>
                </a:solidFill>
              </a:rPr>
              <a:t>Emocionalna inteligencija? </a:t>
            </a:r>
            <a:endParaRPr lang="en-US" sz="7200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673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471" y="5159219"/>
            <a:ext cx="2075059" cy="128132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75620" y="2936933"/>
            <a:ext cx="6040761" cy="1172972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algn="ctr"/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otham Thin"/>
              </a:rPr>
              <a:t>Thank </a:t>
            </a:r>
            <a:r>
              <a:rPr lang="ta-IN" sz="8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otham Thin"/>
              </a:rPr>
              <a:t>you!</a:t>
            </a:r>
            <a:endParaRPr lang="hr-HR" sz="8000" dirty="0" smtClean="0">
              <a:solidFill>
                <a:schemeClr val="tx1">
                  <a:lumMod val="65000"/>
                  <a:lumOff val="35000"/>
                </a:schemeClr>
              </a:solidFill>
              <a:cs typeface="Gotham Thi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71" y="-42248"/>
            <a:ext cx="2099988" cy="23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6129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Proizvodi i razvoj poslovnog softvera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Konzultantske usluge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Infrastruktura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Sigurnost i sistemske usluge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61053" y="1194325"/>
            <a:ext cx="57849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38200" y="1138339"/>
            <a:ext cx="511473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ŠTO RADIMO?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622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816031" y="544952"/>
            <a:ext cx="8460797" cy="1353815"/>
          </a:xfrm>
          <a:prstGeom prst="round1Rect">
            <a:avLst>
              <a:gd name="adj" fmla="val 346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0597" y="651048"/>
            <a:ext cx="8003774" cy="12394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Fokus na 4 ključna proizvoda i usluga u četiri ključne industrije</a:t>
            </a:r>
            <a:endParaRPr lang="hr-HR" sz="24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hr-HR" sz="1600" dirty="0">
              <a:solidFill>
                <a:schemeClr val="bg1"/>
              </a:solidFill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174868812"/>
              </p:ext>
            </p:extLst>
          </p:nvPr>
        </p:nvGraphicFramePr>
        <p:xfrm>
          <a:off x="277320" y="3236705"/>
          <a:ext cx="4934950" cy="220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968792178"/>
              </p:ext>
            </p:extLst>
          </p:nvPr>
        </p:nvGraphicFramePr>
        <p:xfrm>
          <a:off x="4777074" y="3236705"/>
          <a:ext cx="4934950" cy="220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97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61053" y="1194325"/>
            <a:ext cx="57849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38200" y="1138339"/>
            <a:ext cx="511473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KLIJENTI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2" y="1938315"/>
            <a:ext cx="10392747" cy="46574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689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61053" y="1194325"/>
            <a:ext cx="57849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38200" y="1138339"/>
            <a:ext cx="511473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PROFILI RADNIH MJESTA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376129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Softverski inženjeri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Poslovni analitičari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 manageri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Scientists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Drone ‘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sth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algn="just">
              <a:lnSpc>
                <a:spcPct val="120000"/>
              </a:lnSpc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…</a:t>
            </a: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034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61053" y="1194325"/>
            <a:ext cx="57849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38200" y="1138339"/>
            <a:ext cx="511473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solidFill>
                  <a:srgbClr val="FF0000"/>
                </a:solidFill>
              </a:rPr>
              <a:t>PRVI SUSRET S IN2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376129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Bliska suradnja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FOI,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FER,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PMF, TVZ, PMF Osijek …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Međunarodne prakse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Hrvatska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Turska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Srbija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Njemačka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USA,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Slovenija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…)</a:t>
            </a:r>
          </a:p>
          <a:p>
            <a:pPr algn="just">
              <a:lnSpc>
                <a:spcPct val="120000"/>
              </a:lnSpc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Seminari i završne radnje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Diplomske radnje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„Samo navratite”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2451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61053" y="1194325"/>
            <a:ext cx="57849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38200" y="1138339"/>
            <a:ext cx="511473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ZAPOSLENJE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03976" y="2003055"/>
            <a:ext cx="1982828" cy="2044809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1700450" y="3524776"/>
            <a:ext cx="2488923" cy="2044809"/>
            <a:chOff x="300340" y="2350760"/>
            <a:chExt cx="1821200" cy="1821200"/>
          </a:xfrm>
          <a:solidFill>
            <a:schemeClr val="bg1"/>
          </a:solidFill>
        </p:grpSpPr>
        <p:sp>
          <p:nvSpPr>
            <p:cNvPr id="11" name="Rounded Rectangle 10"/>
            <p:cNvSpPr/>
            <p:nvPr/>
          </p:nvSpPr>
          <p:spPr>
            <a:xfrm>
              <a:off x="300340" y="2350760"/>
              <a:ext cx="1821200" cy="1821200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5"/>
            <p:cNvSpPr/>
            <p:nvPr/>
          </p:nvSpPr>
          <p:spPr>
            <a:xfrm>
              <a:off x="353681" y="2404102"/>
              <a:ext cx="1714518" cy="171451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dirty="0" smtClean="0">
                  <a:solidFill>
                    <a:schemeClr val="tx1"/>
                  </a:solidFill>
                </a:rPr>
                <a:t>Trening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dirty="0" smtClean="0">
                  <a:solidFill>
                    <a:schemeClr val="tx1"/>
                  </a:solidFill>
                </a:rPr>
                <a:t>Upoznavanje s firmom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dirty="0" smtClean="0">
                  <a:solidFill>
                    <a:schemeClr val="tx1"/>
                  </a:solidFill>
                </a:rPr>
                <a:t>Tehnička obuka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dirty="0" smtClean="0">
                  <a:solidFill>
                    <a:schemeClr val="tx1"/>
                  </a:solidFill>
                </a:rPr>
                <a:t>Učenje metodologija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88703" y="2864731"/>
            <a:ext cx="978305" cy="491340"/>
            <a:chOff x="2175870" y="1520835"/>
            <a:chExt cx="350803" cy="437609"/>
          </a:xfrm>
          <a:solidFill>
            <a:srgbClr val="FF0000"/>
          </a:solidFill>
        </p:grpSpPr>
        <p:sp>
          <p:nvSpPr>
            <p:cNvPr id="15" name="Right Arrow 14"/>
            <p:cNvSpPr/>
            <p:nvPr/>
          </p:nvSpPr>
          <p:spPr>
            <a:xfrm>
              <a:off x="2175870" y="1520835"/>
              <a:ext cx="350803" cy="43760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7"/>
            <p:cNvSpPr/>
            <p:nvPr/>
          </p:nvSpPr>
          <p:spPr>
            <a:xfrm>
              <a:off x="2175870" y="1608357"/>
              <a:ext cx="245562" cy="26256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887873" y="2003055"/>
            <a:ext cx="1982828" cy="2044809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5103772" y="3524777"/>
            <a:ext cx="2541628" cy="2044809"/>
            <a:chOff x="3123836" y="2350761"/>
            <a:chExt cx="2190453" cy="1821200"/>
          </a:xfrm>
          <a:solidFill>
            <a:schemeClr val="bg1"/>
          </a:solidFill>
        </p:grpSpPr>
        <p:sp>
          <p:nvSpPr>
            <p:cNvPr id="19" name="Rounded Rectangle 18"/>
            <p:cNvSpPr/>
            <p:nvPr/>
          </p:nvSpPr>
          <p:spPr>
            <a:xfrm>
              <a:off x="3123836" y="2350761"/>
              <a:ext cx="2190453" cy="1821200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0"/>
            <p:cNvSpPr/>
            <p:nvPr/>
          </p:nvSpPr>
          <p:spPr>
            <a:xfrm>
              <a:off x="3177176" y="2404102"/>
              <a:ext cx="2040166" cy="171451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dirty="0">
                  <a:solidFill>
                    <a:schemeClr val="tx1"/>
                  </a:solidFill>
                </a:rPr>
                <a:t>Mentorski rad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dirty="0">
                  <a:solidFill>
                    <a:schemeClr val="tx1"/>
                  </a:solidFill>
                </a:rPr>
                <a:t>Uvođenje u rad na projektu</a:t>
              </a:r>
              <a:endParaRPr lang="en-US" dirty="0">
                <a:solidFill>
                  <a:schemeClr val="tx1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dirty="0">
                  <a:solidFill>
                    <a:schemeClr val="tx1"/>
                  </a:solidFill>
                </a:rPr>
                <a:t>Pomoć i delegiranje zadataka</a:t>
              </a:r>
              <a:endParaRPr lang="en-US" dirty="0">
                <a:solidFill>
                  <a:schemeClr val="tx1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dirty="0">
                  <a:solidFill>
                    <a:schemeClr val="tx1"/>
                  </a:solidFill>
                </a:rPr>
                <a:t>Osamostaljivanje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15200" y="2902831"/>
            <a:ext cx="736214" cy="491340"/>
            <a:chOff x="4999366" y="1520835"/>
            <a:chExt cx="350803" cy="437609"/>
          </a:xfrm>
          <a:solidFill>
            <a:srgbClr val="FF0000"/>
          </a:solidFill>
        </p:grpSpPr>
        <p:sp>
          <p:nvSpPr>
            <p:cNvPr id="22" name="Right Arrow 21"/>
            <p:cNvSpPr/>
            <p:nvPr/>
          </p:nvSpPr>
          <p:spPr>
            <a:xfrm>
              <a:off x="4999366" y="1520835"/>
              <a:ext cx="350803" cy="43760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12"/>
            <p:cNvSpPr/>
            <p:nvPr/>
          </p:nvSpPr>
          <p:spPr>
            <a:xfrm>
              <a:off x="4999366" y="1608357"/>
              <a:ext cx="245562" cy="26256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1469" y="2041155"/>
            <a:ext cx="1982828" cy="2044809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Group 24"/>
          <p:cNvGrpSpPr/>
          <p:nvPr/>
        </p:nvGrpSpPr>
        <p:grpSpPr>
          <a:xfrm>
            <a:off x="8807944" y="3598136"/>
            <a:ext cx="2304556" cy="2044809"/>
            <a:chOff x="5947333" y="2386020"/>
            <a:chExt cx="1821200" cy="1821200"/>
          </a:xfrm>
          <a:solidFill>
            <a:schemeClr val="bg1"/>
          </a:solidFill>
        </p:grpSpPr>
        <p:sp>
          <p:nvSpPr>
            <p:cNvPr id="26" name="Rounded Rectangle 25"/>
            <p:cNvSpPr/>
            <p:nvPr/>
          </p:nvSpPr>
          <p:spPr>
            <a:xfrm>
              <a:off x="5947333" y="2386020"/>
              <a:ext cx="1821200" cy="1821200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5"/>
            <p:cNvSpPr/>
            <p:nvPr/>
          </p:nvSpPr>
          <p:spPr>
            <a:xfrm>
              <a:off x="6000674" y="2439361"/>
              <a:ext cx="1714518" cy="17145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dirty="0">
                  <a:solidFill>
                    <a:schemeClr val="tx1"/>
                  </a:solidFill>
                </a:rPr>
                <a:t>Rad na projektu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dirty="0">
                  <a:solidFill>
                    <a:schemeClr val="tx1"/>
                  </a:solidFill>
                </a:rPr>
                <a:t>Timski rad</a:t>
              </a:r>
              <a:endParaRPr lang="en-US" dirty="0">
                <a:solidFill>
                  <a:schemeClr val="tx1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dirty="0">
                  <a:solidFill>
                    <a:schemeClr val="tx1"/>
                  </a:solidFill>
                </a:rPr>
                <a:t>Daljnji izazovi u karijeri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044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6129"/>
            <a:ext cx="6271727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ISO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9001:2008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system compliance </a:t>
            </a: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ISO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27001 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Informacijska sigurnost u svim poslovnim segmentima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Oba certifikata potvrđuju da kompanija slijedi međunarodne standarde i norme u poslovnim aktivnostima. </a:t>
            </a:r>
            <a:endParaRPr lang="hr-H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61053" y="1194325"/>
            <a:ext cx="57849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38200" y="1138339"/>
            <a:ext cx="680357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POSLOVNI CERTIFIKATI TVRTKE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61" y="2376129"/>
            <a:ext cx="2937589" cy="2829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76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6129"/>
            <a:ext cx="5329335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Najveći Oracle </a:t>
            </a:r>
            <a:r>
              <a:rPr lang="hr-H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Platinum</a:t>
            </a:r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Adriatic regiji i vodeći partner za Oracle 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Applications</a:t>
            </a: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Microsoft Network partner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 10 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Silver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kompetencija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61053" y="1194325"/>
            <a:ext cx="57849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38200" y="1138339"/>
            <a:ext cx="680357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PARTNERSTVO</a:t>
            </a:r>
            <a:endParaRPr lang="hr-HR" sz="2800" dirty="0">
              <a:solidFill>
                <a:srgbClr val="FF0000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967667" y="2376129"/>
            <a:ext cx="3668712" cy="3952875"/>
            <a:chOff x="4777" y="1497"/>
            <a:chExt cx="2311" cy="249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77" y="1497"/>
              <a:ext cx="2311" cy="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5256" y="2310"/>
              <a:ext cx="446" cy="638"/>
            </a:xfrm>
            <a:prstGeom prst="line">
              <a:avLst/>
            </a:prstGeom>
            <a:noFill/>
            <a:ln w="47625">
              <a:solidFill>
                <a:srgbClr val="ED1C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6126" y="2273"/>
              <a:ext cx="479" cy="1094"/>
            </a:xfrm>
            <a:prstGeom prst="line">
              <a:avLst/>
            </a:prstGeom>
            <a:noFill/>
            <a:ln w="47625">
              <a:solidFill>
                <a:srgbClr val="ED1C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5449" y="2536"/>
              <a:ext cx="119" cy="119"/>
            </a:xfrm>
            <a:custGeom>
              <a:avLst/>
              <a:gdLst>
                <a:gd name="T0" fmla="*/ 60 w 119"/>
                <a:gd name="T1" fmla="*/ 119 h 119"/>
                <a:gd name="T2" fmla="*/ 60 w 119"/>
                <a:gd name="T3" fmla="*/ 119 h 119"/>
                <a:gd name="T4" fmla="*/ 49 w 119"/>
                <a:gd name="T5" fmla="*/ 119 h 119"/>
                <a:gd name="T6" fmla="*/ 38 w 119"/>
                <a:gd name="T7" fmla="*/ 115 h 119"/>
                <a:gd name="T8" fmla="*/ 27 w 119"/>
                <a:gd name="T9" fmla="*/ 111 h 119"/>
                <a:gd name="T10" fmla="*/ 15 w 119"/>
                <a:gd name="T11" fmla="*/ 104 h 119"/>
                <a:gd name="T12" fmla="*/ 8 w 119"/>
                <a:gd name="T13" fmla="*/ 93 h 119"/>
                <a:gd name="T14" fmla="*/ 4 w 119"/>
                <a:gd name="T15" fmla="*/ 82 h 119"/>
                <a:gd name="T16" fmla="*/ 0 w 119"/>
                <a:gd name="T17" fmla="*/ 71 h 119"/>
                <a:gd name="T18" fmla="*/ 0 w 119"/>
                <a:gd name="T19" fmla="*/ 59 h 119"/>
                <a:gd name="T20" fmla="*/ 0 w 119"/>
                <a:gd name="T21" fmla="*/ 59 h 119"/>
                <a:gd name="T22" fmla="*/ 0 w 119"/>
                <a:gd name="T23" fmla="*/ 48 h 119"/>
                <a:gd name="T24" fmla="*/ 4 w 119"/>
                <a:gd name="T25" fmla="*/ 37 h 119"/>
                <a:gd name="T26" fmla="*/ 8 w 119"/>
                <a:gd name="T27" fmla="*/ 26 h 119"/>
                <a:gd name="T28" fmla="*/ 15 w 119"/>
                <a:gd name="T29" fmla="*/ 15 h 119"/>
                <a:gd name="T30" fmla="*/ 27 w 119"/>
                <a:gd name="T31" fmla="*/ 7 h 119"/>
                <a:gd name="T32" fmla="*/ 38 w 119"/>
                <a:gd name="T33" fmla="*/ 4 h 119"/>
                <a:gd name="T34" fmla="*/ 49 w 119"/>
                <a:gd name="T35" fmla="*/ 0 h 119"/>
                <a:gd name="T36" fmla="*/ 60 w 119"/>
                <a:gd name="T37" fmla="*/ 0 h 119"/>
                <a:gd name="T38" fmla="*/ 60 w 119"/>
                <a:gd name="T39" fmla="*/ 0 h 119"/>
                <a:gd name="T40" fmla="*/ 71 w 119"/>
                <a:gd name="T41" fmla="*/ 0 h 119"/>
                <a:gd name="T42" fmla="*/ 82 w 119"/>
                <a:gd name="T43" fmla="*/ 4 h 119"/>
                <a:gd name="T44" fmla="*/ 93 w 119"/>
                <a:gd name="T45" fmla="*/ 7 h 119"/>
                <a:gd name="T46" fmla="*/ 105 w 119"/>
                <a:gd name="T47" fmla="*/ 15 h 119"/>
                <a:gd name="T48" fmla="*/ 112 w 119"/>
                <a:gd name="T49" fmla="*/ 26 h 119"/>
                <a:gd name="T50" fmla="*/ 116 w 119"/>
                <a:gd name="T51" fmla="*/ 37 h 119"/>
                <a:gd name="T52" fmla="*/ 119 w 119"/>
                <a:gd name="T53" fmla="*/ 48 h 119"/>
                <a:gd name="T54" fmla="*/ 119 w 119"/>
                <a:gd name="T55" fmla="*/ 59 h 119"/>
                <a:gd name="T56" fmla="*/ 119 w 119"/>
                <a:gd name="T57" fmla="*/ 59 h 119"/>
                <a:gd name="T58" fmla="*/ 119 w 119"/>
                <a:gd name="T59" fmla="*/ 71 h 119"/>
                <a:gd name="T60" fmla="*/ 116 w 119"/>
                <a:gd name="T61" fmla="*/ 82 h 119"/>
                <a:gd name="T62" fmla="*/ 112 w 119"/>
                <a:gd name="T63" fmla="*/ 93 h 119"/>
                <a:gd name="T64" fmla="*/ 105 w 119"/>
                <a:gd name="T65" fmla="*/ 104 h 119"/>
                <a:gd name="T66" fmla="*/ 93 w 119"/>
                <a:gd name="T67" fmla="*/ 111 h 119"/>
                <a:gd name="T68" fmla="*/ 82 w 119"/>
                <a:gd name="T69" fmla="*/ 115 h 119"/>
                <a:gd name="T70" fmla="*/ 71 w 119"/>
                <a:gd name="T71" fmla="*/ 119 h 119"/>
                <a:gd name="T72" fmla="*/ 60 w 119"/>
                <a:gd name="T73" fmla="*/ 119 h 119"/>
                <a:gd name="T74" fmla="*/ 60 w 119"/>
                <a:gd name="T7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" h="119">
                  <a:moveTo>
                    <a:pt x="60" y="119"/>
                  </a:moveTo>
                  <a:lnTo>
                    <a:pt x="60" y="119"/>
                  </a:lnTo>
                  <a:lnTo>
                    <a:pt x="49" y="119"/>
                  </a:lnTo>
                  <a:lnTo>
                    <a:pt x="38" y="115"/>
                  </a:lnTo>
                  <a:lnTo>
                    <a:pt x="27" y="111"/>
                  </a:lnTo>
                  <a:lnTo>
                    <a:pt x="15" y="104"/>
                  </a:lnTo>
                  <a:lnTo>
                    <a:pt x="8" y="93"/>
                  </a:lnTo>
                  <a:lnTo>
                    <a:pt x="4" y="82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4" y="37"/>
                  </a:lnTo>
                  <a:lnTo>
                    <a:pt x="8" y="26"/>
                  </a:lnTo>
                  <a:lnTo>
                    <a:pt x="15" y="15"/>
                  </a:lnTo>
                  <a:lnTo>
                    <a:pt x="27" y="7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2" y="4"/>
                  </a:lnTo>
                  <a:lnTo>
                    <a:pt x="93" y="7"/>
                  </a:lnTo>
                  <a:lnTo>
                    <a:pt x="105" y="15"/>
                  </a:lnTo>
                  <a:lnTo>
                    <a:pt x="112" y="26"/>
                  </a:lnTo>
                  <a:lnTo>
                    <a:pt x="116" y="37"/>
                  </a:lnTo>
                  <a:lnTo>
                    <a:pt x="119" y="48"/>
                  </a:lnTo>
                  <a:lnTo>
                    <a:pt x="119" y="59"/>
                  </a:lnTo>
                  <a:lnTo>
                    <a:pt x="119" y="59"/>
                  </a:lnTo>
                  <a:lnTo>
                    <a:pt x="119" y="71"/>
                  </a:lnTo>
                  <a:lnTo>
                    <a:pt x="116" y="82"/>
                  </a:lnTo>
                  <a:lnTo>
                    <a:pt x="112" y="93"/>
                  </a:lnTo>
                  <a:lnTo>
                    <a:pt x="105" y="104"/>
                  </a:lnTo>
                  <a:lnTo>
                    <a:pt x="93" y="111"/>
                  </a:lnTo>
                  <a:lnTo>
                    <a:pt x="82" y="115"/>
                  </a:lnTo>
                  <a:lnTo>
                    <a:pt x="71" y="119"/>
                  </a:lnTo>
                  <a:lnTo>
                    <a:pt x="60" y="119"/>
                  </a:lnTo>
                  <a:lnTo>
                    <a:pt x="6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5438" y="2525"/>
              <a:ext cx="142" cy="141"/>
            </a:xfrm>
            <a:custGeom>
              <a:avLst/>
              <a:gdLst>
                <a:gd name="T0" fmla="*/ 71 w 142"/>
                <a:gd name="T1" fmla="*/ 22 h 141"/>
                <a:gd name="T2" fmla="*/ 71 w 142"/>
                <a:gd name="T3" fmla="*/ 22 h 141"/>
                <a:gd name="T4" fmla="*/ 90 w 142"/>
                <a:gd name="T5" fmla="*/ 26 h 141"/>
                <a:gd name="T6" fmla="*/ 104 w 142"/>
                <a:gd name="T7" fmla="*/ 37 h 141"/>
                <a:gd name="T8" fmla="*/ 116 w 142"/>
                <a:gd name="T9" fmla="*/ 52 h 141"/>
                <a:gd name="T10" fmla="*/ 119 w 142"/>
                <a:gd name="T11" fmla="*/ 70 h 141"/>
                <a:gd name="T12" fmla="*/ 119 w 142"/>
                <a:gd name="T13" fmla="*/ 70 h 141"/>
                <a:gd name="T14" fmla="*/ 116 w 142"/>
                <a:gd name="T15" fmla="*/ 89 h 141"/>
                <a:gd name="T16" fmla="*/ 104 w 142"/>
                <a:gd name="T17" fmla="*/ 104 h 141"/>
                <a:gd name="T18" fmla="*/ 90 w 142"/>
                <a:gd name="T19" fmla="*/ 115 h 141"/>
                <a:gd name="T20" fmla="*/ 71 w 142"/>
                <a:gd name="T21" fmla="*/ 119 h 141"/>
                <a:gd name="T22" fmla="*/ 71 w 142"/>
                <a:gd name="T23" fmla="*/ 119 h 141"/>
                <a:gd name="T24" fmla="*/ 52 w 142"/>
                <a:gd name="T25" fmla="*/ 115 h 141"/>
                <a:gd name="T26" fmla="*/ 38 w 142"/>
                <a:gd name="T27" fmla="*/ 104 h 141"/>
                <a:gd name="T28" fmla="*/ 26 w 142"/>
                <a:gd name="T29" fmla="*/ 89 h 141"/>
                <a:gd name="T30" fmla="*/ 23 w 142"/>
                <a:gd name="T31" fmla="*/ 70 h 141"/>
                <a:gd name="T32" fmla="*/ 23 w 142"/>
                <a:gd name="T33" fmla="*/ 70 h 141"/>
                <a:gd name="T34" fmla="*/ 26 w 142"/>
                <a:gd name="T35" fmla="*/ 52 h 141"/>
                <a:gd name="T36" fmla="*/ 38 w 142"/>
                <a:gd name="T37" fmla="*/ 37 h 141"/>
                <a:gd name="T38" fmla="*/ 52 w 142"/>
                <a:gd name="T39" fmla="*/ 26 h 141"/>
                <a:gd name="T40" fmla="*/ 71 w 142"/>
                <a:gd name="T41" fmla="*/ 22 h 141"/>
                <a:gd name="T42" fmla="*/ 71 w 142"/>
                <a:gd name="T43" fmla="*/ 0 h 141"/>
                <a:gd name="T44" fmla="*/ 71 w 142"/>
                <a:gd name="T45" fmla="*/ 0 h 141"/>
                <a:gd name="T46" fmla="*/ 56 w 142"/>
                <a:gd name="T47" fmla="*/ 0 h 141"/>
                <a:gd name="T48" fmla="*/ 45 w 142"/>
                <a:gd name="T49" fmla="*/ 4 h 141"/>
                <a:gd name="T50" fmla="*/ 30 w 142"/>
                <a:gd name="T51" fmla="*/ 11 h 141"/>
                <a:gd name="T52" fmla="*/ 19 w 142"/>
                <a:gd name="T53" fmla="*/ 18 h 141"/>
                <a:gd name="T54" fmla="*/ 11 w 142"/>
                <a:gd name="T55" fmla="*/ 30 h 141"/>
                <a:gd name="T56" fmla="*/ 4 w 142"/>
                <a:gd name="T57" fmla="*/ 41 h 141"/>
                <a:gd name="T58" fmla="*/ 0 w 142"/>
                <a:gd name="T59" fmla="*/ 56 h 141"/>
                <a:gd name="T60" fmla="*/ 0 w 142"/>
                <a:gd name="T61" fmla="*/ 70 h 141"/>
                <a:gd name="T62" fmla="*/ 0 w 142"/>
                <a:gd name="T63" fmla="*/ 70 h 141"/>
                <a:gd name="T64" fmla="*/ 0 w 142"/>
                <a:gd name="T65" fmla="*/ 85 h 141"/>
                <a:gd name="T66" fmla="*/ 4 w 142"/>
                <a:gd name="T67" fmla="*/ 100 h 141"/>
                <a:gd name="T68" fmla="*/ 11 w 142"/>
                <a:gd name="T69" fmla="*/ 111 h 141"/>
                <a:gd name="T70" fmla="*/ 19 w 142"/>
                <a:gd name="T71" fmla="*/ 122 h 141"/>
                <a:gd name="T72" fmla="*/ 30 w 142"/>
                <a:gd name="T73" fmla="*/ 130 h 141"/>
                <a:gd name="T74" fmla="*/ 45 w 142"/>
                <a:gd name="T75" fmla="*/ 137 h 141"/>
                <a:gd name="T76" fmla="*/ 56 w 142"/>
                <a:gd name="T77" fmla="*/ 141 h 141"/>
                <a:gd name="T78" fmla="*/ 71 w 142"/>
                <a:gd name="T79" fmla="*/ 141 h 141"/>
                <a:gd name="T80" fmla="*/ 71 w 142"/>
                <a:gd name="T81" fmla="*/ 141 h 141"/>
                <a:gd name="T82" fmla="*/ 86 w 142"/>
                <a:gd name="T83" fmla="*/ 141 h 141"/>
                <a:gd name="T84" fmla="*/ 101 w 142"/>
                <a:gd name="T85" fmla="*/ 137 h 141"/>
                <a:gd name="T86" fmla="*/ 112 w 142"/>
                <a:gd name="T87" fmla="*/ 130 h 141"/>
                <a:gd name="T88" fmla="*/ 123 w 142"/>
                <a:gd name="T89" fmla="*/ 122 h 141"/>
                <a:gd name="T90" fmla="*/ 130 w 142"/>
                <a:gd name="T91" fmla="*/ 111 h 141"/>
                <a:gd name="T92" fmla="*/ 138 w 142"/>
                <a:gd name="T93" fmla="*/ 100 h 141"/>
                <a:gd name="T94" fmla="*/ 142 w 142"/>
                <a:gd name="T95" fmla="*/ 85 h 141"/>
                <a:gd name="T96" fmla="*/ 142 w 142"/>
                <a:gd name="T97" fmla="*/ 70 h 141"/>
                <a:gd name="T98" fmla="*/ 142 w 142"/>
                <a:gd name="T99" fmla="*/ 70 h 141"/>
                <a:gd name="T100" fmla="*/ 142 w 142"/>
                <a:gd name="T101" fmla="*/ 56 h 141"/>
                <a:gd name="T102" fmla="*/ 138 w 142"/>
                <a:gd name="T103" fmla="*/ 41 h 141"/>
                <a:gd name="T104" fmla="*/ 130 w 142"/>
                <a:gd name="T105" fmla="*/ 30 h 141"/>
                <a:gd name="T106" fmla="*/ 123 w 142"/>
                <a:gd name="T107" fmla="*/ 18 h 141"/>
                <a:gd name="T108" fmla="*/ 112 w 142"/>
                <a:gd name="T109" fmla="*/ 11 h 141"/>
                <a:gd name="T110" fmla="*/ 101 w 142"/>
                <a:gd name="T111" fmla="*/ 4 h 141"/>
                <a:gd name="T112" fmla="*/ 86 w 142"/>
                <a:gd name="T113" fmla="*/ 0 h 141"/>
                <a:gd name="T114" fmla="*/ 71 w 142"/>
                <a:gd name="T115" fmla="*/ 0 h 141"/>
                <a:gd name="T116" fmla="*/ 71 w 142"/>
                <a:gd name="T1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" h="141">
                  <a:moveTo>
                    <a:pt x="71" y="22"/>
                  </a:moveTo>
                  <a:lnTo>
                    <a:pt x="71" y="22"/>
                  </a:lnTo>
                  <a:lnTo>
                    <a:pt x="90" y="26"/>
                  </a:lnTo>
                  <a:lnTo>
                    <a:pt x="104" y="37"/>
                  </a:lnTo>
                  <a:lnTo>
                    <a:pt x="116" y="52"/>
                  </a:lnTo>
                  <a:lnTo>
                    <a:pt x="119" y="70"/>
                  </a:lnTo>
                  <a:lnTo>
                    <a:pt x="119" y="70"/>
                  </a:lnTo>
                  <a:lnTo>
                    <a:pt x="116" y="89"/>
                  </a:lnTo>
                  <a:lnTo>
                    <a:pt x="104" y="104"/>
                  </a:lnTo>
                  <a:lnTo>
                    <a:pt x="90" y="115"/>
                  </a:lnTo>
                  <a:lnTo>
                    <a:pt x="71" y="119"/>
                  </a:lnTo>
                  <a:lnTo>
                    <a:pt x="71" y="119"/>
                  </a:lnTo>
                  <a:lnTo>
                    <a:pt x="52" y="115"/>
                  </a:lnTo>
                  <a:lnTo>
                    <a:pt x="38" y="104"/>
                  </a:lnTo>
                  <a:lnTo>
                    <a:pt x="26" y="89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6" y="52"/>
                  </a:lnTo>
                  <a:lnTo>
                    <a:pt x="38" y="37"/>
                  </a:lnTo>
                  <a:lnTo>
                    <a:pt x="52" y="26"/>
                  </a:lnTo>
                  <a:lnTo>
                    <a:pt x="71" y="22"/>
                  </a:lnTo>
                  <a:close/>
                  <a:moveTo>
                    <a:pt x="71" y="0"/>
                  </a:moveTo>
                  <a:lnTo>
                    <a:pt x="71" y="0"/>
                  </a:lnTo>
                  <a:lnTo>
                    <a:pt x="56" y="0"/>
                  </a:lnTo>
                  <a:lnTo>
                    <a:pt x="45" y="4"/>
                  </a:lnTo>
                  <a:lnTo>
                    <a:pt x="30" y="11"/>
                  </a:lnTo>
                  <a:lnTo>
                    <a:pt x="19" y="18"/>
                  </a:lnTo>
                  <a:lnTo>
                    <a:pt x="11" y="30"/>
                  </a:lnTo>
                  <a:lnTo>
                    <a:pt x="4" y="41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5"/>
                  </a:lnTo>
                  <a:lnTo>
                    <a:pt x="4" y="100"/>
                  </a:lnTo>
                  <a:lnTo>
                    <a:pt x="11" y="111"/>
                  </a:lnTo>
                  <a:lnTo>
                    <a:pt x="19" y="122"/>
                  </a:lnTo>
                  <a:lnTo>
                    <a:pt x="30" y="130"/>
                  </a:lnTo>
                  <a:lnTo>
                    <a:pt x="45" y="137"/>
                  </a:lnTo>
                  <a:lnTo>
                    <a:pt x="56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86" y="141"/>
                  </a:lnTo>
                  <a:lnTo>
                    <a:pt x="101" y="137"/>
                  </a:lnTo>
                  <a:lnTo>
                    <a:pt x="112" y="130"/>
                  </a:lnTo>
                  <a:lnTo>
                    <a:pt x="123" y="122"/>
                  </a:lnTo>
                  <a:lnTo>
                    <a:pt x="130" y="111"/>
                  </a:lnTo>
                  <a:lnTo>
                    <a:pt x="138" y="100"/>
                  </a:lnTo>
                  <a:lnTo>
                    <a:pt x="142" y="85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42" y="56"/>
                  </a:lnTo>
                  <a:lnTo>
                    <a:pt x="138" y="41"/>
                  </a:lnTo>
                  <a:lnTo>
                    <a:pt x="130" y="30"/>
                  </a:lnTo>
                  <a:lnTo>
                    <a:pt x="123" y="18"/>
                  </a:lnTo>
                  <a:lnTo>
                    <a:pt x="112" y="11"/>
                  </a:lnTo>
                  <a:lnTo>
                    <a:pt x="101" y="4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5461" y="2547"/>
              <a:ext cx="96" cy="97"/>
            </a:xfrm>
            <a:custGeom>
              <a:avLst/>
              <a:gdLst>
                <a:gd name="T0" fmla="*/ 48 w 96"/>
                <a:gd name="T1" fmla="*/ 0 h 97"/>
                <a:gd name="T2" fmla="*/ 48 w 96"/>
                <a:gd name="T3" fmla="*/ 0 h 97"/>
                <a:gd name="T4" fmla="*/ 67 w 96"/>
                <a:gd name="T5" fmla="*/ 4 h 97"/>
                <a:gd name="T6" fmla="*/ 81 w 96"/>
                <a:gd name="T7" fmla="*/ 15 h 97"/>
                <a:gd name="T8" fmla="*/ 93 w 96"/>
                <a:gd name="T9" fmla="*/ 30 h 97"/>
                <a:gd name="T10" fmla="*/ 96 w 96"/>
                <a:gd name="T11" fmla="*/ 48 h 97"/>
                <a:gd name="T12" fmla="*/ 96 w 96"/>
                <a:gd name="T13" fmla="*/ 48 h 97"/>
                <a:gd name="T14" fmla="*/ 93 w 96"/>
                <a:gd name="T15" fmla="*/ 67 h 97"/>
                <a:gd name="T16" fmla="*/ 81 w 96"/>
                <a:gd name="T17" fmla="*/ 82 h 97"/>
                <a:gd name="T18" fmla="*/ 67 w 96"/>
                <a:gd name="T19" fmla="*/ 93 h 97"/>
                <a:gd name="T20" fmla="*/ 48 w 96"/>
                <a:gd name="T21" fmla="*/ 97 h 97"/>
                <a:gd name="T22" fmla="*/ 48 w 96"/>
                <a:gd name="T23" fmla="*/ 97 h 97"/>
                <a:gd name="T24" fmla="*/ 29 w 96"/>
                <a:gd name="T25" fmla="*/ 93 h 97"/>
                <a:gd name="T26" fmla="*/ 15 w 96"/>
                <a:gd name="T27" fmla="*/ 82 h 97"/>
                <a:gd name="T28" fmla="*/ 3 w 96"/>
                <a:gd name="T29" fmla="*/ 67 h 97"/>
                <a:gd name="T30" fmla="*/ 0 w 96"/>
                <a:gd name="T31" fmla="*/ 48 h 97"/>
                <a:gd name="T32" fmla="*/ 0 w 96"/>
                <a:gd name="T33" fmla="*/ 48 h 97"/>
                <a:gd name="T34" fmla="*/ 3 w 96"/>
                <a:gd name="T35" fmla="*/ 30 h 97"/>
                <a:gd name="T36" fmla="*/ 15 w 96"/>
                <a:gd name="T37" fmla="*/ 15 h 97"/>
                <a:gd name="T38" fmla="*/ 29 w 96"/>
                <a:gd name="T39" fmla="*/ 4 h 97"/>
                <a:gd name="T40" fmla="*/ 48 w 96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7">
                  <a:moveTo>
                    <a:pt x="48" y="0"/>
                  </a:moveTo>
                  <a:lnTo>
                    <a:pt x="48" y="0"/>
                  </a:lnTo>
                  <a:lnTo>
                    <a:pt x="67" y="4"/>
                  </a:lnTo>
                  <a:lnTo>
                    <a:pt x="81" y="15"/>
                  </a:lnTo>
                  <a:lnTo>
                    <a:pt x="93" y="3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3" y="67"/>
                  </a:lnTo>
                  <a:lnTo>
                    <a:pt x="81" y="82"/>
                  </a:lnTo>
                  <a:lnTo>
                    <a:pt x="67" y="93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29" y="93"/>
                  </a:lnTo>
                  <a:lnTo>
                    <a:pt x="15" y="82"/>
                  </a:lnTo>
                  <a:lnTo>
                    <a:pt x="3" y="6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" y="30"/>
                  </a:lnTo>
                  <a:lnTo>
                    <a:pt x="15" y="15"/>
                  </a:lnTo>
                  <a:lnTo>
                    <a:pt x="29" y="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5438" y="2525"/>
              <a:ext cx="142" cy="141"/>
            </a:xfrm>
            <a:custGeom>
              <a:avLst/>
              <a:gdLst>
                <a:gd name="T0" fmla="*/ 71 w 142"/>
                <a:gd name="T1" fmla="*/ 0 h 141"/>
                <a:gd name="T2" fmla="*/ 71 w 142"/>
                <a:gd name="T3" fmla="*/ 0 h 141"/>
                <a:gd name="T4" fmla="*/ 56 w 142"/>
                <a:gd name="T5" fmla="*/ 0 h 141"/>
                <a:gd name="T6" fmla="*/ 45 w 142"/>
                <a:gd name="T7" fmla="*/ 4 h 141"/>
                <a:gd name="T8" fmla="*/ 30 w 142"/>
                <a:gd name="T9" fmla="*/ 11 h 141"/>
                <a:gd name="T10" fmla="*/ 19 w 142"/>
                <a:gd name="T11" fmla="*/ 18 h 141"/>
                <a:gd name="T12" fmla="*/ 11 w 142"/>
                <a:gd name="T13" fmla="*/ 30 h 141"/>
                <a:gd name="T14" fmla="*/ 4 w 142"/>
                <a:gd name="T15" fmla="*/ 41 h 141"/>
                <a:gd name="T16" fmla="*/ 0 w 142"/>
                <a:gd name="T17" fmla="*/ 56 h 141"/>
                <a:gd name="T18" fmla="*/ 0 w 142"/>
                <a:gd name="T19" fmla="*/ 70 h 141"/>
                <a:gd name="T20" fmla="*/ 0 w 142"/>
                <a:gd name="T21" fmla="*/ 70 h 141"/>
                <a:gd name="T22" fmla="*/ 0 w 142"/>
                <a:gd name="T23" fmla="*/ 85 h 141"/>
                <a:gd name="T24" fmla="*/ 4 w 142"/>
                <a:gd name="T25" fmla="*/ 100 h 141"/>
                <a:gd name="T26" fmla="*/ 11 w 142"/>
                <a:gd name="T27" fmla="*/ 111 h 141"/>
                <a:gd name="T28" fmla="*/ 19 w 142"/>
                <a:gd name="T29" fmla="*/ 122 h 141"/>
                <a:gd name="T30" fmla="*/ 30 w 142"/>
                <a:gd name="T31" fmla="*/ 130 h 141"/>
                <a:gd name="T32" fmla="*/ 45 w 142"/>
                <a:gd name="T33" fmla="*/ 137 h 141"/>
                <a:gd name="T34" fmla="*/ 56 w 142"/>
                <a:gd name="T35" fmla="*/ 141 h 141"/>
                <a:gd name="T36" fmla="*/ 71 w 142"/>
                <a:gd name="T37" fmla="*/ 141 h 141"/>
                <a:gd name="T38" fmla="*/ 71 w 142"/>
                <a:gd name="T39" fmla="*/ 141 h 141"/>
                <a:gd name="T40" fmla="*/ 86 w 142"/>
                <a:gd name="T41" fmla="*/ 141 h 141"/>
                <a:gd name="T42" fmla="*/ 101 w 142"/>
                <a:gd name="T43" fmla="*/ 137 h 141"/>
                <a:gd name="T44" fmla="*/ 112 w 142"/>
                <a:gd name="T45" fmla="*/ 130 h 141"/>
                <a:gd name="T46" fmla="*/ 123 w 142"/>
                <a:gd name="T47" fmla="*/ 122 h 141"/>
                <a:gd name="T48" fmla="*/ 130 w 142"/>
                <a:gd name="T49" fmla="*/ 111 h 141"/>
                <a:gd name="T50" fmla="*/ 138 w 142"/>
                <a:gd name="T51" fmla="*/ 100 h 141"/>
                <a:gd name="T52" fmla="*/ 142 w 142"/>
                <a:gd name="T53" fmla="*/ 85 h 141"/>
                <a:gd name="T54" fmla="*/ 142 w 142"/>
                <a:gd name="T55" fmla="*/ 70 h 141"/>
                <a:gd name="T56" fmla="*/ 142 w 142"/>
                <a:gd name="T57" fmla="*/ 70 h 141"/>
                <a:gd name="T58" fmla="*/ 142 w 142"/>
                <a:gd name="T59" fmla="*/ 56 h 141"/>
                <a:gd name="T60" fmla="*/ 138 w 142"/>
                <a:gd name="T61" fmla="*/ 41 h 141"/>
                <a:gd name="T62" fmla="*/ 130 w 142"/>
                <a:gd name="T63" fmla="*/ 30 h 141"/>
                <a:gd name="T64" fmla="*/ 123 w 142"/>
                <a:gd name="T65" fmla="*/ 18 h 141"/>
                <a:gd name="T66" fmla="*/ 112 w 142"/>
                <a:gd name="T67" fmla="*/ 11 h 141"/>
                <a:gd name="T68" fmla="*/ 101 w 142"/>
                <a:gd name="T69" fmla="*/ 4 h 141"/>
                <a:gd name="T70" fmla="*/ 86 w 142"/>
                <a:gd name="T71" fmla="*/ 0 h 141"/>
                <a:gd name="T72" fmla="*/ 71 w 142"/>
                <a:gd name="T73" fmla="*/ 0 h 141"/>
                <a:gd name="T74" fmla="*/ 71 w 142"/>
                <a:gd name="T7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41">
                  <a:moveTo>
                    <a:pt x="71" y="0"/>
                  </a:moveTo>
                  <a:lnTo>
                    <a:pt x="71" y="0"/>
                  </a:lnTo>
                  <a:lnTo>
                    <a:pt x="56" y="0"/>
                  </a:lnTo>
                  <a:lnTo>
                    <a:pt x="45" y="4"/>
                  </a:lnTo>
                  <a:lnTo>
                    <a:pt x="30" y="11"/>
                  </a:lnTo>
                  <a:lnTo>
                    <a:pt x="19" y="18"/>
                  </a:lnTo>
                  <a:lnTo>
                    <a:pt x="11" y="30"/>
                  </a:lnTo>
                  <a:lnTo>
                    <a:pt x="4" y="41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5"/>
                  </a:lnTo>
                  <a:lnTo>
                    <a:pt x="4" y="100"/>
                  </a:lnTo>
                  <a:lnTo>
                    <a:pt x="11" y="111"/>
                  </a:lnTo>
                  <a:lnTo>
                    <a:pt x="19" y="122"/>
                  </a:lnTo>
                  <a:lnTo>
                    <a:pt x="30" y="130"/>
                  </a:lnTo>
                  <a:lnTo>
                    <a:pt x="45" y="137"/>
                  </a:lnTo>
                  <a:lnTo>
                    <a:pt x="56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86" y="141"/>
                  </a:lnTo>
                  <a:lnTo>
                    <a:pt x="101" y="137"/>
                  </a:lnTo>
                  <a:lnTo>
                    <a:pt x="112" y="130"/>
                  </a:lnTo>
                  <a:lnTo>
                    <a:pt x="123" y="122"/>
                  </a:lnTo>
                  <a:lnTo>
                    <a:pt x="130" y="111"/>
                  </a:lnTo>
                  <a:lnTo>
                    <a:pt x="138" y="100"/>
                  </a:lnTo>
                  <a:lnTo>
                    <a:pt x="142" y="85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42" y="56"/>
                  </a:lnTo>
                  <a:lnTo>
                    <a:pt x="138" y="41"/>
                  </a:lnTo>
                  <a:lnTo>
                    <a:pt x="130" y="30"/>
                  </a:lnTo>
                  <a:lnTo>
                    <a:pt x="123" y="18"/>
                  </a:lnTo>
                  <a:lnTo>
                    <a:pt x="112" y="11"/>
                  </a:lnTo>
                  <a:lnTo>
                    <a:pt x="101" y="4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304" y="2759"/>
              <a:ext cx="123" cy="122"/>
            </a:xfrm>
            <a:custGeom>
              <a:avLst/>
              <a:gdLst>
                <a:gd name="T0" fmla="*/ 63 w 123"/>
                <a:gd name="T1" fmla="*/ 122 h 122"/>
                <a:gd name="T2" fmla="*/ 63 w 123"/>
                <a:gd name="T3" fmla="*/ 122 h 122"/>
                <a:gd name="T4" fmla="*/ 48 w 123"/>
                <a:gd name="T5" fmla="*/ 118 h 122"/>
                <a:gd name="T6" fmla="*/ 37 w 123"/>
                <a:gd name="T7" fmla="*/ 115 h 122"/>
                <a:gd name="T8" fmla="*/ 26 w 123"/>
                <a:gd name="T9" fmla="*/ 111 h 122"/>
                <a:gd name="T10" fmla="*/ 19 w 123"/>
                <a:gd name="T11" fmla="*/ 104 h 122"/>
                <a:gd name="T12" fmla="*/ 11 w 123"/>
                <a:gd name="T13" fmla="*/ 96 h 122"/>
                <a:gd name="T14" fmla="*/ 7 w 123"/>
                <a:gd name="T15" fmla="*/ 85 h 122"/>
                <a:gd name="T16" fmla="*/ 4 w 123"/>
                <a:gd name="T17" fmla="*/ 74 h 122"/>
                <a:gd name="T18" fmla="*/ 0 w 123"/>
                <a:gd name="T19" fmla="*/ 59 h 122"/>
                <a:gd name="T20" fmla="*/ 0 w 123"/>
                <a:gd name="T21" fmla="*/ 59 h 122"/>
                <a:gd name="T22" fmla="*/ 4 w 123"/>
                <a:gd name="T23" fmla="*/ 48 h 122"/>
                <a:gd name="T24" fmla="*/ 7 w 123"/>
                <a:gd name="T25" fmla="*/ 37 h 122"/>
                <a:gd name="T26" fmla="*/ 11 w 123"/>
                <a:gd name="T27" fmla="*/ 26 h 122"/>
                <a:gd name="T28" fmla="*/ 19 w 123"/>
                <a:gd name="T29" fmla="*/ 18 h 122"/>
                <a:gd name="T30" fmla="*/ 26 w 123"/>
                <a:gd name="T31" fmla="*/ 11 h 122"/>
                <a:gd name="T32" fmla="*/ 37 w 123"/>
                <a:gd name="T33" fmla="*/ 3 h 122"/>
                <a:gd name="T34" fmla="*/ 48 w 123"/>
                <a:gd name="T35" fmla="*/ 0 h 122"/>
                <a:gd name="T36" fmla="*/ 63 w 123"/>
                <a:gd name="T37" fmla="*/ 0 h 122"/>
                <a:gd name="T38" fmla="*/ 63 w 123"/>
                <a:gd name="T39" fmla="*/ 0 h 122"/>
                <a:gd name="T40" fmla="*/ 74 w 123"/>
                <a:gd name="T41" fmla="*/ 0 h 122"/>
                <a:gd name="T42" fmla="*/ 85 w 123"/>
                <a:gd name="T43" fmla="*/ 3 h 122"/>
                <a:gd name="T44" fmla="*/ 97 w 123"/>
                <a:gd name="T45" fmla="*/ 11 h 122"/>
                <a:gd name="T46" fmla="*/ 104 w 123"/>
                <a:gd name="T47" fmla="*/ 18 h 122"/>
                <a:gd name="T48" fmla="*/ 112 w 123"/>
                <a:gd name="T49" fmla="*/ 26 h 122"/>
                <a:gd name="T50" fmla="*/ 119 w 123"/>
                <a:gd name="T51" fmla="*/ 37 h 122"/>
                <a:gd name="T52" fmla="*/ 123 w 123"/>
                <a:gd name="T53" fmla="*/ 48 h 122"/>
                <a:gd name="T54" fmla="*/ 123 w 123"/>
                <a:gd name="T55" fmla="*/ 59 h 122"/>
                <a:gd name="T56" fmla="*/ 123 w 123"/>
                <a:gd name="T57" fmla="*/ 59 h 122"/>
                <a:gd name="T58" fmla="*/ 123 w 123"/>
                <a:gd name="T59" fmla="*/ 74 h 122"/>
                <a:gd name="T60" fmla="*/ 119 w 123"/>
                <a:gd name="T61" fmla="*/ 85 h 122"/>
                <a:gd name="T62" fmla="*/ 112 w 123"/>
                <a:gd name="T63" fmla="*/ 96 h 122"/>
                <a:gd name="T64" fmla="*/ 104 w 123"/>
                <a:gd name="T65" fmla="*/ 104 h 122"/>
                <a:gd name="T66" fmla="*/ 97 w 123"/>
                <a:gd name="T67" fmla="*/ 111 h 122"/>
                <a:gd name="T68" fmla="*/ 85 w 123"/>
                <a:gd name="T69" fmla="*/ 115 h 122"/>
                <a:gd name="T70" fmla="*/ 74 w 123"/>
                <a:gd name="T71" fmla="*/ 118 h 122"/>
                <a:gd name="T72" fmla="*/ 63 w 123"/>
                <a:gd name="T73" fmla="*/ 122 h 122"/>
                <a:gd name="T74" fmla="*/ 63 w 123"/>
                <a:gd name="T7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22">
                  <a:moveTo>
                    <a:pt x="63" y="122"/>
                  </a:moveTo>
                  <a:lnTo>
                    <a:pt x="63" y="122"/>
                  </a:lnTo>
                  <a:lnTo>
                    <a:pt x="48" y="118"/>
                  </a:lnTo>
                  <a:lnTo>
                    <a:pt x="37" y="115"/>
                  </a:lnTo>
                  <a:lnTo>
                    <a:pt x="26" y="111"/>
                  </a:lnTo>
                  <a:lnTo>
                    <a:pt x="19" y="104"/>
                  </a:lnTo>
                  <a:lnTo>
                    <a:pt x="11" y="96"/>
                  </a:lnTo>
                  <a:lnTo>
                    <a:pt x="7" y="85"/>
                  </a:lnTo>
                  <a:lnTo>
                    <a:pt x="4" y="7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4" y="48"/>
                  </a:lnTo>
                  <a:lnTo>
                    <a:pt x="7" y="37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6" y="11"/>
                  </a:lnTo>
                  <a:lnTo>
                    <a:pt x="37" y="3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5" y="3"/>
                  </a:lnTo>
                  <a:lnTo>
                    <a:pt x="97" y="11"/>
                  </a:lnTo>
                  <a:lnTo>
                    <a:pt x="104" y="18"/>
                  </a:lnTo>
                  <a:lnTo>
                    <a:pt x="112" y="26"/>
                  </a:lnTo>
                  <a:lnTo>
                    <a:pt x="119" y="37"/>
                  </a:lnTo>
                  <a:lnTo>
                    <a:pt x="123" y="48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3" y="74"/>
                  </a:lnTo>
                  <a:lnTo>
                    <a:pt x="119" y="85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97" y="111"/>
                  </a:lnTo>
                  <a:lnTo>
                    <a:pt x="85" y="115"/>
                  </a:lnTo>
                  <a:lnTo>
                    <a:pt x="74" y="118"/>
                  </a:lnTo>
                  <a:lnTo>
                    <a:pt x="63" y="122"/>
                  </a:lnTo>
                  <a:lnTo>
                    <a:pt x="63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6293" y="2748"/>
              <a:ext cx="145" cy="144"/>
            </a:xfrm>
            <a:custGeom>
              <a:avLst/>
              <a:gdLst>
                <a:gd name="T0" fmla="*/ 74 w 145"/>
                <a:gd name="T1" fmla="*/ 22 h 144"/>
                <a:gd name="T2" fmla="*/ 74 w 145"/>
                <a:gd name="T3" fmla="*/ 22 h 144"/>
                <a:gd name="T4" fmla="*/ 93 w 145"/>
                <a:gd name="T5" fmla="*/ 26 h 144"/>
                <a:gd name="T6" fmla="*/ 108 w 145"/>
                <a:gd name="T7" fmla="*/ 37 h 144"/>
                <a:gd name="T8" fmla="*/ 119 w 145"/>
                <a:gd name="T9" fmla="*/ 52 h 144"/>
                <a:gd name="T10" fmla="*/ 123 w 145"/>
                <a:gd name="T11" fmla="*/ 70 h 144"/>
                <a:gd name="T12" fmla="*/ 123 w 145"/>
                <a:gd name="T13" fmla="*/ 70 h 144"/>
                <a:gd name="T14" fmla="*/ 119 w 145"/>
                <a:gd name="T15" fmla="*/ 92 h 144"/>
                <a:gd name="T16" fmla="*/ 108 w 145"/>
                <a:gd name="T17" fmla="*/ 107 h 144"/>
                <a:gd name="T18" fmla="*/ 93 w 145"/>
                <a:gd name="T19" fmla="*/ 118 h 144"/>
                <a:gd name="T20" fmla="*/ 74 w 145"/>
                <a:gd name="T21" fmla="*/ 122 h 144"/>
                <a:gd name="T22" fmla="*/ 74 w 145"/>
                <a:gd name="T23" fmla="*/ 122 h 144"/>
                <a:gd name="T24" fmla="*/ 52 w 145"/>
                <a:gd name="T25" fmla="*/ 118 h 144"/>
                <a:gd name="T26" fmla="*/ 37 w 145"/>
                <a:gd name="T27" fmla="*/ 107 h 144"/>
                <a:gd name="T28" fmla="*/ 26 w 145"/>
                <a:gd name="T29" fmla="*/ 92 h 144"/>
                <a:gd name="T30" fmla="*/ 22 w 145"/>
                <a:gd name="T31" fmla="*/ 70 h 144"/>
                <a:gd name="T32" fmla="*/ 22 w 145"/>
                <a:gd name="T33" fmla="*/ 70 h 144"/>
                <a:gd name="T34" fmla="*/ 26 w 145"/>
                <a:gd name="T35" fmla="*/ 52 h 144"/>
                <a:gd name="T36" fmla="*/ 37 w 145"/>
                <a:gd name="T37" fmla="*/ 37 h 144"/>
                <a:gd name="T38" fmla="*/ 52 w 145"/>
                <a:gd name="T39" fmla="*/ 26 h 144"/>
                <a:gd name="T40" fmla="*/ 74 w 145"/>
                <a:gd name="T41" fmla="*/ 22 h 144"/>
                <a:gd name="T42" fmla="*/ 74 w 145"/>
                <a:gd name="T43" fmla="*/ 0 h 144"/>
                <a:gd name="T44" fmla="*/ 74 w 145"/>
                <a:gd name="T45" fmla="*/ 0 h 144"/>
                <a:gd name="T46" fmla="*/ 59 w 145"/>
                <a:gd name="T47" fmla="*/ 0 h 144"/>
                <a:gd name="T48" fmla="*/ 44 w 145"/>
                <a:gd name="T49" fmla="*/ 7 h 144"/>
                <a:gd name="T50" fmla="*/ 33 w 145"/>
                <a:gd name="T51" fmla="*/ 11 h 144"/>
                <a:gd name="T52" fmla="*/ 22 w 145"/>
                <a:gd name="T53" fmla="*/ 22 h 144"/>
                <a:gd name="T54" fmla="*/ 15 w 145"/>
                <a:gd name="T55" fmla="*/ 33 h 144"/>
                <a:gd name="T56" fmla="*/ 7 w 145"/>
                <a:gd name="T57" fmla="*/ 44 h 144"/>
                <a:gd name="T58" fmla="*/ 4 w 145"/>
                <a:gd name="T59" fmla="*/ 55 h 144"/>
                <a:gd name="T60" fmla="*/ 0 w 145"/>
                <a:gd name="T61" fmla="*/ 70 h 144"/>
                <a:gd name="T62" fmla="*/ 0 w 145"/>
                <a:gd name="T63" fmla="*/ 70 h 144"/>
                <a:gd name="T64" fmla="*/ 4 w 145"/>
                <a:gd name="T65" fmla="*/ 85 h 144"/>
                <a:gd name="T66" fmla="*/ 7 w 145"/>
                <a:gd name="T67" fmla="*/ 100 h 144"/>
                <a:gd name="T68" fmla="*/ 15 w 145"/>
                <a:gd name="T69" fmla="*/ 111 h 144"/>
                <a:gd name="T70" fmla="*/ 22 w 145"/>
                <a:gd name="T71" fmla="*/ 122 h 144"/>
                <a:gd name="T72" fmla="*/ 33 w 145"/>
                <a:gd name="T73" fmla="*/ 129 h 144"/>
                <a:gd name="T74" fmla="*/ 44 w 145"/>
                <a:gd name="T75" fmla="*/ 137 h 144"/>
                <a:gd name="T76" fmla="*/ 59 w 145"/>
                <a:gd name="T77" fmla="*/ 141 h 144"/>
                <a:gd name="T78" fmla="*/ 74 w 145"/>
                <a:gd name="T79" fmla="*/ 144 h 144"/>
                <a:gd name="T80" fmla="*/ 74 w 145"/>
                <a:gd name="T81" fmla="*/ 144 h 144"/>
                <a:gd name="T82" fmla="*/ 89 w 145"/>
                <a:gd name="T83" fmla="*/ 141 h 144"/>
                <a:gd name="T84" fmla="*/ 100 w 145"/>
                <a:gd name="T85" fmla="*/ 137 h 144"/>
                <a:gd name="T86" fmla="*/ 111 w 145"/>
                <a:gd name="T87" fmla="*/ 129 h 144"/>
                <a:gd name="T88" fmla="*/ 123 w 145"/>
                <a:gd name="T89" fmla="*/ 122 h 144"/>
                <a:gd name="T90" fmla="*/ 134 w 145"/>
                <a:gd name="T91" fmla="*/ 111 h 144"/>
                <a:gd name="T92" fmla="*/ 137 w 145"/>
                <a:gd name="T93" fmla="*/ 100 h 144"/>
                <a:gd name="T94" fmla="*/ 145 w 145"/>
                <a:gd name="T95" fmla="*/ 85 h 144"/>
                <a:gd name="T96" fmla="*/ 145 w 145"/>
                <a:gd name="T97" fmla="*/ 70 h 144"/>
                <a:gd name="T98" fmla="*/ 145 w 145"/>
                <a:gd name="T99" fmla="*/ 70 h 144"/>
                <a:gd name="T100" fmla="*/ 145 w 145"/>
                <a:gd name="T101" fmla="*/ 55 h 144"/>
                <a:gd name="T102" fmla="*/ 137 w 145"/>
                <a:gd name="T103" fmla="*/ 44 h 144"/>
                <a:gd name="T104" fmla="*/ 134 w 145"/>
                <a:gd name="T105" fmla="*/ 33 h 144"/>
                <a:gd name="T106" fmla="*/ 123 w 145"/>
                <a:gd name="T107" fmla="*/ 22 h 144"/>
                <a:gd name="T108" fmla="*/ 111 w 145"/>
                <a:gd name="T109" fmla="*/ 11 h 144"/>
                <a:gd name="T110" fmla="*/ 100 w 145"/>
                <a:gd name="T111" fmla="*/ 7 h 144"/>
                <a:gd name="T112" fmla="*/ 89 w 145"/>
                <a:gd name="T113" fmla="*/ 0 h 144"/>
                <a:gd name="T114" fmla="*/ 74 w 145"/>
                <a:gd name="T115" fmla="*/ 0 h 144"/>
                <a:gd name="T116" fmla="*/ 74 w 145"/>
                <a:gd name="T11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44">
                  <a:moveTo>
                    <a:pt x="74" y="22"/>
                  </a:moveTo>
                  <a:lnTo>
                    <a:pt x="74" y="22"/>
                  </a:lnTo>
                  <a:lnTo>
                    <a:pt x="93" y="26"/>
                  </a:lnTo>
                  <a:lnTo>
                    <a:pt x="108" y="37"/>
                  </a:lnTo>
                  <a:lnTo>
                    <a:pt x="119" y="52"/>
                  </a:lnTo>
                  <a:lnTo>
                    <a:pt x="123" y="70"/>
                  </a:lnTo>
                  <a:lnTo>
                    <a:pt x="123" y="70"/>
                  </a:lnTo>
                  <a:lnTo>
                    <a:pt x="119" y="92"/>
                  </a:lnTo>
                  <a:lnTo>
                    <a:pt x="108" y="107"/>
                  </a:lnTo>
                  <a:lnTo>
                    <a:pt x="93" y="118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52" y="118"/>
                  </a:lnTo>
                  <a:lnTo>
                    <a:pt x="37" y="107"/>
                  </a:lnTo>
                  <a:lnTo>
                    <a:pt x="26" y="92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6" y="52"/>
                  </a:lnTo>
                  <a:lnTo>
                    <a:pt x="37" y="37"/>
                  </a:lnTo>
                  <a:lnTo>
                    <a:pt x="52" y="26"/>
                  </a:lnTo>
                  <a:lnTo>
                    <a:pt x="74" y="22"/>
                  </a:lnTo>
                  <a:close/>
                  <a:moveTo>
                    <a:pt x="74" y="0"/>
                  </a:moveTo>
                  <a:lnTo>
                    <a:pt x="74" y="0"/>
                  </a:lnTo>
                  <a:lnTo>
                    <a:pt x="59" y="0"/>
                  </a:lnTo>
                  <a:lnTo>
                    <a:pt x="44" y="7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5" y="33"/>
                  </a:lnTo>
                  <a:lnTo>
                    <a:pt x="7" y="44"/>
                  </a:lnTo>
                  <a:lnTo>
                    <a:pt x="4" y="5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4" y="85"/>
                  </a:lnTo>
                  <a:lnTo>
                    <a:pt x="7" y="100"/>
                  </a:lnTo>
                  <a:lnTo>
                    <a:pt x="15" y="111"/>
                  </a:lnTo>
                  <a:lnTo>
                    <a:pt x="22" y="122"/>
                  </a:lnTo>
                  <a:lnTo>
                    <a:pt x="33" y="129"/>
                  </a:lnTo>
                  <a:lnTo>
                    <a:pt x="44" y="137"/>
                  </a:lnTo>
                  <a:lnTo>
                    <a:pt x="59" y="141"/>
                  </a:lnTo>
                  <a:lnTo>
                    <a:pt x="74" y="144"/>
                  </a:lnTo>
                  <a:lnTo>
                    <a:pt x="74" y="144"/>
                  </a:lnTo>
                  <a:lnTo>
                    <a:pt x="89" y="141"/>
                  </a:lnTo>
                  <a:lnTo>
                    <a:pt x="100" y="137"/>
                  </a:lnTo>
                  <a:lnTo>
                    <a:pt x="111" y="129"/>
                  </a:lnTo>
                  <a:lnTo>
                    <a:pt x="123" y="122"/>
                  </a:lnTo>
                  <a:lnTo>
                    <a:pt x="134" y="111"/>
                  </a:lnTo>
                  <a:lnTo>
                    <a:pt x="137" y="100"/>
                  </a:lnTo>
                  <a:lnTo>
                    <a:pt x="145" y="85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45" y="55"/>
                  </a:lnTo>
                  <a:lnTo>
                    <a:pt x="137" y="44"/>
                  </a:lnTo>
                  <a:lnTo>
                    <a:pt x="134" y="33"/>
                  </a:lnTo>
                  <a:lnTo>
                    <a:pt x="123" y="22"/>
                  </a:lnTo>
                  <a:lnTo>
                    <a:pt x="111" y="11"/>
                  </a:lnTo>
                  <a:lnTo>
                    <a:pt x="100" y="7"/>
                  </a:lnTo>
                  <a:lnTo>
                    <a:pt x="89" y="0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6315" y="2770"/>
              <a:ext cx="101" cy="100"/>
            </a:xfrm>
            <a:custGeom>
              <a:avLst/>
              <a:gdLst>
                <a:gd name="T0" fmla="*/ 52 w 101"/>
                <a:gd name="T1" fmla="*/ 0 h 100"/>
                <a:gd name="T2" fmla="*/ 52 w 101"/>
                <a:gd name="T3" fmla="*/ 0 h 100"/>
                <a:gd name="T4" fmla="*/ 71 w 101"/>
                <a:gd name="T5" fmla="*/ 4 h 100"/>
                <a:gd name="T6" fmla="*/ 86 w 101"/>
                <a:gd name="T7" fmla="*/ 15 h 100"/>
                <a:gd name="T8" fmla="*/ 97 w 101"/>
                <a:gd name="T9" fmla="*/ 30 h 100"/>
                <a:gd name="T10" fmla="*/ 101 w 101"/>
                <a:gd name="T11" fmla="*/ 48 h 100"/>
                <a:gd name="T12" fmla="*/ 101 w 101"/>
                <a:gd name="T13" fmla="*/ 48 h 100"/>
                <a:gd name="T14" fmla="*/ 97 w 101"/>
                <a:gd name="T15" fmla="*/ 70 h 100"/>
                <a:gd name="T16" fmla="*/ 86 w 101"/>
                <a:gd name="T17" fmla="*/ 85 h 100"/>
                <a:gd name="T18" fmla="*/ 71 w 101"/>
                <a:gd name="T19" fmla="*/ 96 h 100"/>
                <a:gd name="T20" fmla="*/ 52 w 101"/>
                <a:gd name="T21" fmla="*/ 100 h 100"/>
                <a:gd name="T22" fmla="*/ 52 w 101"/>
                <a:gd name="T23" fmla="*/ 100 h 100"/>
                <a:gd name="T24" fmla="*/ 30 w 101"/>
                <a:gd name="T25" fmla="*/ 96 h 100"/>
                <a:gd name="T26" fmla="*/ 15 w 101"/>
                <a:gd name="T27" fmla="*/ 85 h 100"/>
                <a:gd name="T28" fmla="*/ 4 w 101"/>
                <a:gd name="T29" fmla="*/ 70 h 100"/>
                <a:gd name="T30" fmla="*/ 0 w 101"/>
                <a:gd name="T31" fmla="*/ 48 h 100"/>
                <a:gd name="T32" fmla="*/ 0 w 101"/>
                <a:gd name="T33" fmla="*/ 48 h 100"/>
                <a:gd name="T34" fmla="*/ 4 w 101"/>
                <a:gd name="T35" fmla="*/ 30 h 100"/>
                <a:gd name="T36" fmla="*/ 15 w 101"/>
                <a:gd name="T37" fmla="*/ 15 h 100"/>
                <a:gd name="T38" fmla="*/ 30 w 101"/>
                <a:gd name="T39" fmla="*/ 4 h 100"/>
                <a:gd name="T40" fmla="*/ 52 w 101"/>
                <a:gd name="T4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00">
                  <a:moveTo>
                    <a:pt x="52" y="0"/>
                  </a:moveTo>
                  <a:lnTo>
                    <a:pt x="52" y="0"/>
                  </a:lnTo>
                  <a:lnTo>
                    <a:pt x="71" y="4"/>
                  </a:lnTo>
                  <a:lnTo>
                    <a:pt x="86" y="15"/>
                  </a:lnTo>
                  <a:lnTo>
                    <a:pt x="97" y="30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97" y="70"/>
                  </a:lnTo>
                  <a:lnTo>
                    <a:pt x="86" y="85"/>
                  </a:lnTo>
                  <a:lnTo>
                    <a:pt x="71" y="9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30" y="96"/>
                  </a:lnTo>
                  <a:lnTo>
                    <a:pt x="15" y="85"/>
                  </a:lnTo>
                  <a:lnTo>
                    <a:pt x="4" y="7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30"/>
                  </a:lnTo>
                  <a:lnTo>
                    <a:pt x="15" y="15"/>
                  </a:lnTo>
                  <a:lnTo>
                    <a:pt x="30" y="4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293" y="2748"/>
              <a:ext cx="145" cy="144"/>
            </a:xfrm>
            <a:custGeom>
              <a:avLst/>
              <a:gdLst>
                <a:gd name="T0" fmla="*/ 74 w 145"/>
                <a:gd name="T1" fmla="*/ 0 h 144"/>
                <a:gd name="T2" fmla="*/ 74 w 145"/>
                <a:gd name="T3" fmla="*/ 0 h 144"/>
                <a:gd name="T4" fmla="*/ 59 w 145"/>
                <a:gd name="T5" fmla="*/ 0 h 144"/>
                <a:gd name="T6" fmla="*/ 44 w 145"/>
                <a:gd name="T7" fmla="*/ 7 h 144"/>
                <a:gd name="T8" fmla="*/ 33 w 145"/>
                <a:gd name="T9" fmla="*/ 11 h 144"/>
                <a:gd name="T10" fmla="*/ 22 w 145"/>
                <a:gd name="T11" fmla="*/ 22 h 144"/>
                <a:gd name="T12" fmla="*/ 15 w 145"/>
                <a:gd name="T13" fmla="*/ 33 h 144"/>
                <a:gd name="T14" fmla="*/ 7 w 145"/>
                <a:gd name="T15" fmla="*/ 44 h 144"/>
                <a:gd name="T16" fmla="*/ 4 w 145"/>
                <a:gd name="T17" fmla="*/ 55 h 144"/>
                <a:gd name="T18" fmla="*/ 0 w 145"/>
                <a:gd name="T19" fmla="*/ 70 h 144"/>
                <a:gd name="T20" fmla="*/ 0 w 145"/>
                <a:gd name="T21" fmla="*/ 70 h 144"/>
                <a:gd name="T22" fmla="*/ 4 w 145"/>
                <a:gd name="T23" fmla="*/ 85 h 144"/>
                <a:gd name="T24" fmla="*/ 7 w 145"/>
                <a:gd name="T25" fmla="*/ 100 h 144"/>
                <a:gd name="T26" fmla="*/ 15 w 145"/>
                <a:gd name="T27" fmla="*/ 111 h 144"/>
                <a:gd name="T28" fmla="*/ 22 w 145"/>
                <a:gd name="T29" fmla="*/ 122 h 144"/>
                <a:gd name="T30" fmla="*/ 33 w 145"/>
                <a:gd name="T31" fmla="*/ 129 h 144"/>
                <a:gd name="T32" fmla="*/ 44 w 145"/>
                <a:gd name="T33" fmla="*/ 137 h 144"/>
                <a:gd name="T34" fmla="*/ 59 w 145"/>
                <a:gd name="T35" fmla="*/ 141 h 144"/>
                <a:gd name="T36" fmla="*/ 74 w 145"/>
                <a:gd name="T37" fmla="*/ 144 h 144"/>
                <a:gd name="T38" fmla="*/ 74 w 145"/>
                <a:gd name="T39" fmla="*/ 144 h 144"/>
                <a:gd name="T40" fmla="*/ 89 w 145"/>
                <a:gd name="T41" fmla="*/ 141 h 144"/>
                <a:gd name="T42" fmla="*/ 100 w 145"/>
                <a:gd name="T43" fmla="*/ 137 h 144"/>
                <a:gd name="T44" fmla="*/ 111 w 145"/>
                <a:gd name="T45" fmla="*/ 129 h 144"/>
                <a:gd name="T46" fmla="*/ 123 w 145"/>
                <a:gd name="T47" fmla="*/ 122 h 144"/>
                <a:gd name="T48" fmla="*/ 134 w 145"/>
                <a:gd name="T49" fmla="*/ 111 h 144"/>
                <a:gd name="T50" fmla="*/ 137 w 145"/>
                <a:gd name="T51" fmla="*/ 100 h 144"/>
                <a:gd name="T52" fmla="*/ 145 w 145"/>
                <a:gd name="T53" fmla="*/ 85 h 144"/>
                <a:gd name="T54" fmla="*/ 145 w 145"/>
                <a:gd name="T55" fmla="*/ 70 h 144"/>
                <a:gd name="T56" fmla="*/ 145 w 145"/>
                <a:gd name="T57" fmla="*/ 70 h 144"/>
                <a:gd name="T58" fmla="*/ 145 w 145"/>
                <a:gd name="T59" fmla="*/ 55 h 144"/>
                <a:gd name="T60" fmla="*/ 137 w 145"/>
                <a:gd name="T61" fmla="*/ 44 h 144"/>
                <a:gd name="T62" fmla="*/ 134 w 145"/>
                <a:gd name="T63" fmla="*/ 33 h 144"/>
                <a:gd name="T64" fmla="*/ 123 w 145"/>
                <a:gd name="T65" fmla="*/ 22 h 144"/>
                <a:gd name="T66" fmla="*/ 111 w 145"/>
                <a:gd name="T67" fmla="*/ 11 h 144"/>
                <a:gd name="T68" fmla="*/ 100 w 145"/>
                <a:gd name="T69" fmla="*/ 7 h 144"/>
                <a:gd name="T70" fmla="*/ 89 w 145"/>
                <a:gd name="T71" fmla="*/ 0 h 144"/>
                <a:gd name="T72" fmla="*/ 74 w 145"/>
                <a:gd name="T73" fmla="*/ 0 h 144"/>
                <a:gd name="T74" fmla="*/ 74 w 145"/>
                <a:gd name="T7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" h="144">
                  <a:moveTo>
                    <a:pt x="74" y="0"/>
                  </a:moveTo>
                  <a:lnTo>
                    <a:pt x="74" y="0"/>
                  </a:lnTo>
                  <a:lnTo>
                    <a:pt x="59" y="0"/>
                  </a:lnTo>
                  <a:lnTo>
                    <a:pt x="44" y="7"/>
                  </a:lnTo>
                  <a:lnTo>
                    <a:pt x="33" y="11"/>
                  </a:lnTo>
                  <a:lnTo>
                    <a:pt x="22" y="22"/>
                  </a:lnTo>
                  <a:lnTo>
                    <a:pt x="15" y="33"/>
                  </a:lnTo>
                  <a:lnTo>
                    <a:pt x="7" y="44"/>
                  </a:lnTo>
                  <a:lnTo>
                    <a:pt x="4" y="5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4" y="85"/>
                  </a:lnTo>
                  <a:lnTo>
                    <a:pt x="7" y="100"/>
                  </a:lnTo>
                  <a:lnTo>
                    <a:pt x="15" y="111"/>
                  </a:lnTo>
                  <a:lnTo>
                    <a:pt x="22" y="122"/>
                  </a:lnTo>
                  <a:lnTo>
                    <a:pt x="33" y="129"/>
                  </a:lnTo>
                  <a:lnTo>
                    <a:pt x="44" y="137"/>
                  </a:lnTo>
                  <a:lnTo>
                    <a:pt x="59" y="141"/>
                  </a:lnTo>
                  <a:lnTo>
                    <a:pt x="74" y="144"/>
                  </a:lnTo>
                  <a:lnTo>
                    <a:pt x="74" y="144"/>
                  </a:lnTo>
                  <a:lnTo>
                    <a:pt x="89" y="141"/>
                  </a:lnTo>
                  <a:lnTo>
                    <a:pt x="100" y="137"/>
                  </a:lnTo>
                  <a:lnTo>
                    <a:pt x="111" y="129"/>
                  </a:lnTo>
                  <a:lnTo>
                    <a:pt x="123" y="122"/>
                  </a:lnTo>
                  <a:lnTo>
                    <a:pt x="134" y="111"/>
                  </a:lnTo>
                  <a:lnTo>
                    <a:pt x="137" y="100"/>
                  </a:lnTo>
                  <a:lnTo>
                    <a:pt x="145" y="85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45" y="55"/>
                  </a:lnTo>
                  <a:lnTo>
                    <a:pt x="137" y="44"/>
                  </a:lnTo>
                  <a:lnTo>
                    <a:pt x="134" y="33"/>
                  </a:lnTo>
                  <a:lnTo>
                    <a:pt x="123" y="22"/>
                  </a:lnTo>
                  <a:lnTo>
                    <a:pt x="111" y="11"/>
                  </a:lnTo>
                  <a:lnTo>
                    <a:pt x="100" y="7"/>
                  </a:lnTo>
                  <a:lnTo>
                    <a:pt x="89" y="0"/>
                  </a:lnTo>
                  <a:lnTo>
                    <a:pt x="74" y="0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5468" y="1497"/>
              <a:ext cx="929" cy="924"/>
            </a:xfrm>
            <a:custGeom>
              <a:avLst/>
              <a:gdLst>
                <a:gd name="T0" fmla="*/ 929 w 929"/>
                <a:gd name="T1" fmla="*/ 460 h 924"/>
                <a:gd name="T2" fmla="*/ 918 w 929"/>
                <a:gd name="T3" fmla="*/ 557 h 924"/>
                <a:gd name="T4" fmla="*/ 892 w 929"/>
                <a:gd name="T5" fmla="*/ 642 h 924"/>
                <a:gd name="T6" fmla="*/ 847 w 929"/>
                <a:gd name="T7" fmla="*/ 720 h 924"/>
                <a:gd name="T8" fmla="*/ 791 w 929"/>
                <a:gd name="T9" fmla="*/ 790 h 924"/>
                <a:gd name="T10" fmla="*/ 725 w 929"/>
                <a:gd name="T11" fmla="*/ 846 h 924"/>
                <a:gd name="T12" fmla="*/ 643 w 929"/>
                <a:gd name="T13" fmla="*/ 887 h 924"/>
                <a:gd name="T14" fmla="*/ 557 w 929"/>
                <a:gd name="T15" fmla="*/ 917 h 924"/>
                <a:gd name="T16" fmla="*/ 465 w 929"/>
                <a:gd name="T17" fmla="*/ 924 h 924"/>
                <a:gd name="T18" fmla="*/ 416 w 929"/>
                <a:gd name="T19" fmla="*/ 920 h 924"/>
                <a:gd name="T20" fmla="*/ 327 w 929"/>
                <a:gd name="T21" fmla="*/ 902 h 924"/>
                <a:gd name="T22" fmla="*/ 245 w 929"/>
                <a:gd name="T23" fmla="*/ 868 h 924"/>
                <a:gd name="T24" fmla="*/ 171 w 929"/>
                <a:gd name="T25" fmla="*/ 820 h 924"/>
                <a:gd name="T26" fmla="*/ 108 w 929"/>
                <a:gd name="T27" fmla="*/ 757 h 924"/>
                <a:gd name="T28" fmla="*/ 56 w 929"/>
                <a:gd name="T29" fmla="*/ 683 h 924"/>
                <a:gd name="T30" fmla="*/ 22 w 929"/>
                <a:gd name="T31" fmla="*/ 601 h 924"/>
                <a:gd name="T32" fmla="*/ 4 w 929"/>
                <a:gd name="T33" fmla="*/ 508 h 924"/>
                <a:gd name="T34" fmla="*/ 0 w 929"/>
                <a:gd name="T35" fmla="*/ 460 h 924"/>
                <a:gd name="T36" fmla="*/ 11 w 929"/>
                <a:gd name="T37" fmla="*/ 367 h 924"/>
                <a:gd name="T38" fmla="*/ 37 w 929"/>
                <a:gd name="T39" fmla="*/ 282 h 924"/>
                <a:gd name="T40" fmla="*/ 82 w 929"/>
                <a:gd name="T41" fmla="*/ 204 h 924"/>
                <a:gd name="T42" fmla="*/ 138 w 929"/>
                <a:gd name="T43" fmla="*/ 134 h 924"/>
                <a:gd name="T44" fmla="*/ 204 w 929"/>
                <a:gd name="T45" fmla="*/ 78 h 924"/>
                <a:gd name="T46" fmla="*/ 286 w 929"/>
                <a:gd name="T47" fmla="*/ 37 h 924"/>
                <a:gd name="T48" fmla="*/ 372 w 929"/>
                <a:gd name="T49" fmla="*/ 7 h 924"/>
                <a:gd name="T50" fmla="*/ 465 w 929"/>
                <a:gd name="T51" fmla="*/ 0 h 924"/>
                <a:gd name="T52" fmla="*/ 513 w 929"/>
                <a:gd name="T53" fmla="*/ 4 h 924"/>
                <a:gd name="T54" fmla="*/ 602 w 929"/>
                <a:gd name="T55" fmla="*/ 22 h 924"/>
                <a:gd name="T56" fmla="*/ 684 w 929"/>
                <a:gd name="T57" fmla="*/ 56 h 924"/>
                <a:gd name="T58" fmla="*/ 758 w 929"/>
                <a:gd name="T59" fmla="*/ 104 h 924"/>
                <a:gd name="T60" fmla="*/ 821 w 929"/>
                <a:gd name="T61" fmla="*/ 167 h 924"/>
                <a:gd name="T62" fmla="*/ 869 w 929"/>
                <a:gd name="T63" fmla="*/ 241 h 924"/>
                <a:gd name="T64" fmla="*/ 907 w 929"/>
                <a:gd name="T65" fmla="*/ 323 h 924"/>
                <a:gd name="T66" fmla="*/ 925 w 929"/>
                <a:gd name="T67" fmla="*/ 416 h 924"/>
                <a:gd name="T68" fmla="*/ 929 w 929"/>
                <a:gd name="T69" fmla="*/ 46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9" h="924">
                  <a:moveTo>
                    <a:pt x="929" y="460"/>
                  </a:moveTo>
                  <a:lnTo>
                    <a:pt x="929" y="460"/>
                  </a:lnTo>
                  <a:lnTo>
                    <a:pt x="925" y="508"/>
                  </a:lnTo>
                  <a:lnTo>
                    <a:pt x="918" y="557"/>
                  </a:lnTo>
                  <a:lnTo>
                    <a:pt x="907" y="601"/>
                  </a:lnTo>
                  <a:lnTo>
                    <a:pt x="892" y="642"/>
                  </a:lnTo>
                  <a:lnTo>
                    <a:pt x="869" y="683"/>
                  </a:lnTo>
                  <a:lnTo>
                    <a:pt x="847" y="720"/>
                  </a:lnTo>
                  <a:lnTo>
                    <a:pt x="821" y="757"/>
                  </a:lnTo>
                  <a:lnTo>
                    <a:pt x="791" y="790"/>
                  </a:lnTo>
                  <a:lnTo>
                    <a:pt x="758" y="820"/>
                  </a:lnTo>
                  <a:lnTo>
                    <a:pt x="725" y="846"/>
                  </a:lnTo>
                  <a:lnTo>
                    <a:pt x="684" y="868"/>
                  </a:lnTo>
                  <a:lnTo>
                    <a:pt x="643" y="887"/>
                  </a:lnTo>
                  <a:lnTo>
                    <a:pt x="602" y="902"/>
                  </a:lnTo>
                  <a:lnTo>
                    <a:pt x="557" y="917"/>
                  </a:lnTo>
                  <a:lnTo>
                    <a:pt x="513" y="920"/>
                  </a:lnTo>
                  <a:lnTo>
                    <a:pt x="465" y="924"/>
                  </a:lnTo>
                  <a:lnTo>
                    <a:pt x="465" y="924"/>
                  </a:lnTo>
                  <a:lnTo>
                    <a:pt x="416" y="920"/>
                  </a:lnTo>
                  <a:lnTo>
                    <a:pt x="372" y="917"/>
                  </a:lnTo>
                  <a:lnTo>
                    <a:pt x="327" y="902"/>
                  </a:lnTo>
                  <a:lnTo>
                    <a:pt x="286" y="887"/>
                  </a:lnTo>
                  <a:lnTo>
                    <a:pt x="245" y="868"/>
                  </a:lnTo>
                  <a:lnTo>
                    <a:pt x="204" y="846"/>
                  </a:lnTo>
                  <a:lnTo>
                    <a:pt x="171" y="820"/>
                  </a:lnTo>
                  <a:lnTo>
                    <a:pt x="138" y="790"/>
                  </a:lnTo>
                  <a:lnTo>
                    <a:pt x="108" y="757"/>
                  </a:lnTo>
                  <a:lnTo>
                    <a:pt x="82" y="720"/>
                  </a:lnTo>
                  <a:lnTo>
                    <a:pt x="56" y="683"/>
                  </a:lnTo>
                  <a:lnTo>
                    <a:pt x="37" y="642"/>
                  </a:lnTo>
                  <a:lnTo>
                    <a:pt x="22" y="601"/>
                  </a:lnTo>
                  <a:lnTo>
                    <a:pt x="11" y="557"/>
                  </a:lnTo>
                  <a:lnTo>
                    <a:pt x="4" y="508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4" y="416"/>
                  </a:lnTo>
                  <a:lnTo>
                    <a:pt x="11" y="367"/>
                  </a:lnTo>
                  <a:lnTo>
                    <a:pt x="22" y="323"/>
                  </a:lnTo>
                  <a:lnTo>
                    <a:pt x="37" y="282"/>
                  </a:lnTo>
                  <a:lnTo>
                    <a:pt x="56" y="241"/>
                  </a:lnTo>
                  <a:lnTo>
                    <a:pt x="82" y="204"/>
                  </a:lnTo>
                  <a:lnTo>
                    <a:pt x="108" y="167"/>
                  </a:lnTo>
                  <a:lnTo>
                    <a:pt x="138" y="134"/>
                  </a:lnTo>
                  <a:lnTo>
                    <a:pt x="171" y="104"/>
                  </a:lnTo>
                  <a:lnTo>
                    <a:pt x="204" y="78"/>
                  </a:lnTo>
                  <a:lnTo>
                    <a:pt x="245" y="56"/>
                  </a:lnTo>
                  <a:lnTo>
                    <a:pt x="286" y="37"/>
                  </a:lnTo>
                  <a:lnTo>
                    <a:pt x="327" y="22"/>
                  </a:lnTo>
                  <a:lnTo>
                    <a:pt x="372" y="7"/>
                  </a:lnTo>
                  <a:lnTo>
                    <a:pt x="416" y="4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513" y="4"/>
                  </a:lnTo>
                  <a:lnTo>
                    <a:pt x="557" y="7"/>
                  </a:lnTo>
                  <a:lnTo>
                    <a:pt x="602" y="22"/>
                  </a:lnTo>
                  <a:lnTo>
                    <a:pt x="643" y="37"/>
                  </a:lnTo>
                  <a:lnTo>
                    <a:pt x="684" y="56"/>
                  </a:lnTo>
                  <a:lnTo>
                    <a:pt x="725" y="78"/>
                  </a:lnTo>
                  <a:lnTo>
                    <a:pt x="758" y="104"/>
                  </a:lnTo>
                  <a:lnTo>
                    <a:pt x="791" y="134"/>
                  </a:lnTo>
                  <a:lnTo>
                    <a:pt x="821" y="167"/>
                  </a:lnTo>
                  <a:lnTo>
                    <a:pt x="847" y="204"/>
                  </a:lnTo>
                  <a:lnTo>
                    <a:pt x="869" y="241"/>
                  </a:lnTo>
                  <a:lnTo>
                    <a:pt x="892" y="282"/>
                  </a:lnTo>
                  <a:lnTo>
                    <a:pt x="907" y="323"/>
                  </a:lnTo>
                  <a:lnTo>
                    <a:pt x="918" y="367"/>
                  </a:lnTo>
                  <a:lnTo>
                    <a:pt x="925" y="416"/>
                  </a:lnTo>
                  <a:lnTo>
                    <a:pt x="929" y="460"/>
                  </a:lnTo>
                  <a:lnTo>
                    <a:pt x="929" y="46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4777" y="2792"/>
              <a:ext cx="725" cy="724"/>
            </a:xfrm>
            <a:custGeom>
              <a:avLst/>
              <a:gdLst>
                <a:gd name="T0" fmla="*/ 725 w 725"/>
                <a:gd name="T1" fmla="*/ 364 h 724"/>
                <a:gd name="T2" fmla="*/ 717 w 725"/>
                <a:gd name="T3" fmla="*/ 434 h 724"/>
                <a:gd name="T4" fmla="*/ 695 w 725"/>
                <a:gd name="T5" fmla="*/ 505 h 724"/>
                <a:gd name="T6" fmla="*/ 661 w 725"/>
                <a:gd name="T7" fmla="*/ 564 h 724"/>
                <a:gd name="T8" fmla="*/ 617 w 725"/>
                <a:gd name="T9" fmla="*/ 620 h 724"/>
                <a:gd name="T10" fmla="*/ 565 w 725"/>
                <a:gd name="T11" fmla="*/ 664 h 724"/>
                <a:gd name="T12" fmla="*/ 502 w 725"/>
                <a:gd name="T13" fmla="*/ 698 h 724"/>
                <a:gd name="T14" fmla="*/ 435 w 725"/>
                <a:gd name="T15" fmla="*/ 716 h 724"/>
                <a:gd name="T16" fmla="*/ 360 w 725"/>
                <a:gd name="T17" fmla="*/ 724 h 724"/>
                <a:gd name="T18" fmla="*/ 323 w 725"/>
                <a:gd name="T19" fmla="*/ 724 h 724"/>
                <a:gd name="T20" fmla="*/ 253 w 725"/>
                <a:gd name="T21" fmla="*/ 709 h 724"/>
                <a:gd name="T22" fmla="*/ 189 w 725"/>
                <a:gd name="T23" fmla="*/ 679 h 724"/>
                <a:gd name="T24" fmla="*/ 130 w 725"/>
                <a:gd name="T25" fmla="*/ 642 h 724"/>
                <a:gd name="T26" fmla="*/ 82 w 725"/>
                <a:gd name="T27" fmla="*/ 594 h 724"/>
                <a:gd name="T28" fmla="*/ 41 w 725"/>
                <a:gd name="T29" fmla="*/ 534 h 724"/>
                <a:gd name="T30" fmla="*/ 15 w 725"/>
                <a:gd name="T31" fmla="*/ 471 h 724"/>
                <a:gd name="T32" fmla="*/ 0 w 725"/>
                <a:gd name="T33" fmla="*/ 401 h 724"/>
                <a:gd name="T34" fmla="*/ 0 w 725"/>
                <a:gd name="T35" fmla="*/ 364 h 724"/>
                <a:gd name="T36" fmla="*/ 7 w 725"/>
                <a:gd name="T37" fmla="*/ 290 h 724"/>
                <a:gd name="T38" fmla="*/ 26 w 725"/>
                <a:gd name="T39" fmla="*/ 223 h 724"/>
                <a:gd name="T40" fmla="*/ 59 w 725"/>
                <a:gd name="T41" fmla="*/ 160 h 724"/>
                <a:gd name="T42" fmla="*/ 104 w 725"/>
                <a:gd name="T43" fmla="*/ 108 h 724"/>
                <a:gd name="T44" fmla="*/ 160 w 725"/>
                <a:gd name="T45" fmla="*/ 63 h 724"/>
                <a:gd name="T46" fmla="*/ 219 w 725"/>
                <a:gd name="T47" fmla="*/ 30 h 724"/>
                <a:gd name="T48" fmla="*/ 286 w 725"/>
                <a:gd name="T49" fmla="*/ 8 h 724"/>
                <a:gd name="T50" fmla="*/ 360 w 725"/>
                <a:gd name="T51" fmla="*/ 0 h 724"/>
                <a:gd name="T52" fmla="*/ 398 w 725"/>
                <a:gd name="T53" fmla="*/ 4 h 724"/>
                <a:gd name="T54" fmla="*/ 468 w 725"/>
                <a:gd name="T55" fmla="*/ 19 h 724"/>
                <a:gd name="T56" fmla="*/ 535 w 725"/>
                <a:gd name="T57" fmla="*/ 45 h 724"/>
                <a:gd name="T58" fmla="*/ 591 w 725"/>
                <a:gd name="T59" fmla="*/ 85 h 724"/>
                <a:gd name="T60" fmla="*/ 639 w 725"/>
                <a:gd name="T61" fmla="*/ 134 h 724"/>
                <a:gd name="T62" fmla="*/ 680 w 725"/>
                <a:gd name="T63" fmla="*/ 189 h 724"/>
                <a:gd name="T64" fmla="*/ 706 w 725"/>
                <a:gd name="T65" fmla="*/ 256 h 724"/>
                <a:gd name="T66" fmla="*/ 721 w 725"/>
                <a:gd name="T67" fmla="*/ 327 h 724"/>
                <a:gd name="T68" fmla="*/ 725 w 725"/>
                <a:gd name="T69" fmla="*/ 36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5" h="724">
                  <a:moveTo>
                    <a:pt x="725" y="364"/>
                  </a:moveTo>
                  <a:lnTo>
                    <a:pt x="725" y="364"/>
                  </a:lnTo>
                  <a:lnTo>
                    <a:pt x="721" y="401"/>
                  </a:lnTo>
                  <a:lnTo>
                    <a:pt x="717" y="434"/>
                  </a:lnTo>
                  <a:lnTo>
                    <a:pt x="706" y="471"/>
                  </a:lnTo>
                  <a:lnTo>
                    <a:pt x="695" y="505"/>
                  </a:lnTo>
                  <a:lnTo>
                    <a:pt x="680" y="534"/>
                  </a:lnTo>
                  <a:lnTo>
                    <a:pt x="661" y="564"/>
                  </a:lnTo>
                  <a:lnTo>
                    <a:pt x="639" y="594"/>
                  </a:lnTo>
                  <a:lnTo>
                    <a:pt x="617" y="620"/>
                  </a:lnTo>
                  <a:lnTo>
                    <a:pt x="591" y="642"/>
                  </a:lnTo>
                  <a:lnTo>
                    <a:pt x="565" y="664"/>
                  </a:lnTo>
                  <a:lnTo>
                    <a:pt x="535" y="679"/>
                  </a:lnTo>
                  <a:lnTo>
                    <a:pt x="502" y="698"/>
                  </a:lnTo>
                  <a:lnTo>
                    <a:pt x="468" y="709"/>
                  </a:lnTo>
                  <a:lnTo>
                    <a:pt x="435" y="716"/>
                  </a:lnTo>
                  <a:lnTo>
                    <a:pt x="398" y="724"/>
                  </a:lnTo>
                  <a:lnTo>
                    <a:pt x="360" y="724"/>
                  </a:lnTo>
                  <a:lnTo>
                    <a:pt x="360" y="724"/>
                  </a:lnTo>
                  <a:lnTo>
                    <a:pt x="323" y="724"/>
                  </a:lnTo>
                  <a:lnTo>
                    <a:pt x="286" y="716"/>
                  </a:lnTo>
                  <a:lnTo>
                    <a:pt x="253" y="709"/>
                  </a:lnTo>
                  <a:lnTo>
                    <a:pt x="219" y="698"/>
                  </a:lnTo>
                  <a:lnTo>
                    <a:pt x="189" y="679"/>
                  </a:lnTo>
                  <a:lnTo>
                    <a:pt x="160" y="664"/>
                  </a:lnTo>
                  <a:lnTo>
                    <a:pt x="130" y="642"/>
                  </a:lnTo>
                  <a:lnTo>
                    <a:pt x="104" y="620"/>
                  </a:lnTo>
                  <a:lnTo>
                    <a:pt x="82" y="594"/>
                  </a:lnTo>
                  <a:lnTo>
                    <a:pt x="59" y="564"/>
                  </a:lnTo>
                  <a:lnTo>
                    <a:pt x="41" y="534"/>
                  </a:lnTo>
                  <a:lnTo>
                    <a:pt x="26" y="505"/>
                  </a:lnTo>
                  <a:lnTo>
                    <a:pt x="15" y="471"/>
                  </a:lnTo>
                  <a:lnTo>
                    <a:pt x="7" y="434"/>
                  </a:lnTo>
                  <a:lnTo>
                    <a:pt x="0" y="401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27"/>
                  </a:lnTo>
                  <a:lnTo>
                    <a:pt x="7" y="290"/>
                  </a:lnTo>
                  <a:lnTo>
                    <a:pt x="15" y="256"/>
                  </a:lnTo>
                  <a:lnTo>
                    <a:pt x="26" y="223"/>
                  </a:lnTo>
                  <a:lnTo>
                    <a:pt x="41" y="189"/>
                  </a:lnTo>
                  <a:lnTo>
                    <a:pt x="59" y="160"/>
                  </a:lnTo>
                  <a:lnTo>
                    <a:pt x="82" y="134"/>
                  </a:lnTo>
                  <a:lnTo>
                    <a:pt x="104" y="108"/>
                  </a:lnTo>
                  <a:lnTo>
                    <a:pt x="130" y="85"/>
                  </a:lnTo>
                  <a:lnTo>
                    <a:pt x="160" y="63"/>
                  </a:lnTo>
                  <a:lnTo>
                    <a:pt x="189" y="45"/>
                  </a:lnTo>
                  <a:lnTo>
                    <a:pt x="219" y="30"/>
                  </a:lnTo>
                  <a:lnTo>
                    <a:pt x="253" y="19"/>
                  </a:lnTo>
                  <a:lnTo>
                    <a:pt x="286" y="8"/>
                  </a:lnTo>
                  <a:lnTo>
                    <a:pt x="323" y="4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4"/>
                  </a:lnTo>
                  <a:lnTo>
                    <a:pt x="435" y="8"/>
                  </a:lnTo>
                  <a:lnTo>
                    <a:pt x="468" y="19"/>
                  </a:lnTo>
                  <a:lnTo>
                    <a:pt x="502" y="30"/>
                  </a:lnTo>
                  <a:lnTo>
                    <a:pt x="535" y="45"/>
                  </a:lnTo>
                  <a:lnTo>
                    <a:pt x="565" y="63"/>
                  </a:lnTo>
                  <a:lnTo>
                    <a:pt x="591" y="85"/>
                  </a:lnTo>
                  <a:lnTo>
                    <a:pt x="617" y="108"/>
                  </a:lnTo>
                  <a:lnTo>
                    <a:pt x="639" y="134"/>
                  </a:lnTo>
                  <a:lnTo>
                    <a:pt x="661" y="160"/>
                  </a:lnTo>
                  <a:lnTo>
                    <a:pt x="680" y="189"/>
                  </a:lnTo>
                  <a:lnTo>
                    <a:pt x="695" y="223"/>
                  </a:lnTo>
                  <a:lnTo>
                    <a:pt x="706" y="256"/>
                  </a:lnTo>
                  <a:lnTo>
                    <a:pt x="717" y="290"/>
                  </a:lnTo>
                  <a:lnTo>
                    <a:pt x="721" y="327"/>
                  </a:lnTo>
                  <a:lnTo>
                    <a:pt x="725" y="364"/>
                  </a:lnTo>
                  <a:lnTo>
                    <a:pt x="725" y="364"/>
                  </a:lnTo>
                  <a:close/>
                </a:path>
              </a:pathLst>
            </a:custGeom>
            <a:solidFill>
              <a:srgbClr val="F19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6363" y="3263"/>
              <a:ext cx="725" cy="724"/>
            </a:xfrm>
            <a:custGeom>
              <a:avLst/>
              <a:gdLst>
                <a:gd name="T0" fmla="*/ 725 w 725"/>
                <a:gd name="T1" fmla="*/ 360 h 724"/>
                <a:gd name="T2" fmla="*/ 718 w 725"/>
                <a:gd name="T3" fmla="*/ 435 h 724"/>
                <a:gd name="T4" fmla="*/ 695 w 725"/>
                <a:gd name="T5" fmla="*/ 501 h 724"/>
                <a:gd name="T6" fmla="*/ 662 w 725"/>
                <a:gd name="T7" fmla="*/ 564 h 724"/>
                <a:gd name="T8" fmla="*/ 621 w 725"/>
                <a:gd name="T9" fmla="*/ 616 h 724"/>
                <a:gd name="T10" fmla="*/ 565 w 725"/>
                <a:gd name="T11" fmla="*/ 661 h 724"/>
                <a:gd name="T12" fmla="*/ 506 w 725"/>
                <a:gd name="T13" fmla="*/ 694 h 724"/>
                <a:gd name="T14" fmla="*/ 435 w 725"/>
                <a:gd name="T15" fmla="*/ 717 h 724"/>
                <a:gd name="T16" fmla="*/ 365 w 725"/>
                <a:gd name="T17" fmla="*/ 724 h 724"/>
                <a:gd name="T18" fmla="*/ 327 w 725"/>
                <a:gd name="T19" fmla="*/ 720 h 724"/>
                <a:gd name="T20" fmla="*/ 257 w 725"/>
                <a:gd name="T21" fmla="*/ 705 h 724"/>
                <a:gd name="T22" fmla="*/ 190 w 725"/>
                <a:gd name="T23" fmla="*/ 679 h 724"/>
                <a:gd name="T24" fmla="*/ 134 w 725"/>
                <a:gd name="T25" fmla="*/ 639 h 724"/>
                <a:gd name="T26" fmla="*/ 82 w 725"/>
                <a:gd name="T27" fmla="*/ 590 h 724"/>
                <a:gd name="T28" fmla="*/ 45 w 725"/>
                <a:gd name="T29" fmla="*/ 535 h 724"/>
                <a:gd name="T30" fmla="*/ 19 w 725"/>
                <a:gd name="T31" fmla="*/ 468 h 724"/>
                <a:gd name="T32" fmla="*/ 4 w 725"/>
                <a:gd name="T33" fmla="*/ 397 h 724"/>
                <a:gd name="T34" fmla="*/ 0 w 725"/>
                <a:gd name="T35" fmla="*/ 360 h 724"/>
                <a:gd name="T36" fmla="*/ 8 w 725"/>
                <a:gd name="T37" fmla="*/ 290 h 724"/>
                <a:gd name="T38" fmla="*/ 30 w 725"/>
                <a:gd name="T39" fmla="*/ 219 h 724"/>
                <a:gd name="T40" fmla="*/ 64 w 725"/>
                <a:gd name="T41" fmla="*/ 160 h 724"/>
                <a:gd name="T42" fmla="*/ 108 w 725"/>
                <a:gd name="T43" fmla="*/ 104 h 724"/>
                <a:gd name="T44" fmla="*/ 160 w 725"/>
                <a:gd name="T45" fmla="*/ 60 h 724"/>
                <a:gd name="T46" fmla="*/ 223 w 725"/>
                <a:gd name="T47" fmla="*/ 26 h 724"/>
                <a:gd name="T48" fmla="*/ 290 w 725"/>
                <a:gd name="T49" fmla="*/ 8 h 724"/>
                <a:gd name="T50" fmla="*/ 365 w 725"/>
                <a:gd name="T51" fmla="*/ 0 h 724"/>
                <a:gd name="T52" fmla="*/ 402 w 725"/>
                <a:gd name="T53" fmla="*/ 0 h 724"/>
                <a:gd name="T54" fmla="*/ 472 w 725"/>
                <a:gd name="T55" fmla="*/ 15 h 724"/>
                <a:gd name="T56" fmla="*/ 536 w 725"/>
                <a:gd name="T57" fmla="*/ 45 h 724"/>
                <a:gd name="T58" fmla="*/ 595 w 725"/>
                <a:gd name="T59" fmla="*/ 82 h 724"/>
                <a:gd name="T60" fmla="*/ 643 w 725"/>
                <a:gd name="T61" fmla="*/ 130 h 724"/>
                <a:gd name="T62" fmla="*/ 680 w 725"/>
                <a:gd name="T63" fmla="*/ 190 h 724"/>
                <a:gd name="T64" fmla="*/ 710 w 725"/>
                <a:gd name="T65" fmla="*/ 253 h 724"/>
                <a:gd name="T66" fmla="*/ 725 w 725"/>
                <a:gd name="T67" fmla="*/ 323 h 724"/>
                <a:gd name="T68" fmla="*/ 725 w 725"/>
                <a:gd name="T69" fmla="*/ 36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5" h="724">
                  <a:moveTo>
                    <a:pt x="725" y="360"/>
                  </a:moveTo>
                  <a:lnTo>
                    <a:pt x="725" y="360"/>
                  </a:lnTo>
                  <a:lnTo>
                    <a:pt x="725" y="397"/>
                  </a:lnTo>
                  <a:lnTo>
                    <a:pt x="718" y="435"/>
                  </a:lnTo>
                  <a:lnTo>
                    <a:pt x="710" y="468"/>
                  </a:lnTo>
                  <a:lnTo>
                    <a:pt x="695" y="501"/>
                  </a:lnTo>
                  <a:lnTo>
                    <a:pt x="680" y="535"/>
                  </a:lnTo>
                  <a:lnTo>
                    <a:pt x="662" y="564"/>
                  </a:lnTo>
                  <a:lnTo>
                    <a:pt x="643" y="590"/>
                  </a:lnTo>
                  <a:lnTo>
                    <a:pt x="621" y="616"/>
                  </a:lnTo>
                  <a:lnTo>
                    <a:pt x="595" y="639"/>
                  </a:lnTo>
                  <a:lnTo>
                    <a:pt x="565" y="661"/>
                  </a:lnTo>
                  <a:lnTo>
                    <a:pt x="536" y="679"/>
                  </a:lnTo>
                  <a:lnTo>
                    <a:pt x="506" y="694"/>
                  </a:lnTo>
                  <a:lnTo>
                    <a:pt x="472" y="705"/>
                  </a:lnTo>
                  <a:lnTo>
                    <a:pt x="435" y="717"/>
                  </a:lnTo>
                  <a:lnTo>
                    <a:pt x="402" y="720"/>
                  </a:lnTo>
                  <a:lnTo>
                    <a:pt x="365" y="724"/>
                  </a:lnTo>
                  <a:lnTo>
                    <a:pt x="365" y="724"/>
                  </a:lnTo>
                  <a:lnTo>
                    <a:pt x="327" y="720"/>
                  </a:lnTo>
                  <a:lnTo>
                    <a:pt x="290" y="717"/>
                  </a:lnTo>
                  <a:lnTo>
                    <a:pt x="257" y="705"/>
                  </a:lnTo>
                  <a:lnTo>
                    <a:pt x="223" y="694"/>
                  </a:lnTo>
                  <a:lnTo>
                    <a:pt x="190" y="679"/>
                  </a:lnTo>
                  <a:lnTo>
                    <a:pt x="160" y="661"/>
                  </a:lnTo>
                  <a:lnTo>
                    <a:pt x="134" y="639"/>
                  </a:lnTo>
                  <a:lnTo>
                    <a:pt x="108" y="616"/>
                  </a:lnTo>
                  <a:lnTo>
                    <a:pt x="82" y="590"/>
                  </a:lnTo>
                  <a:lnTo>
                    <a:pt x="64" y="564"/>
                  </a:lnTo>
                  <a:lnTo>
                    <a:pt x="45" y="535"/>
                  </a:lnTo>
                  <a:lnTo>
                    <a:pt x="30" y="501"/>
                  </a:lnTo>
                  <a:lnTo>
                    <a:pt x="19" y="468"/>
                  </a:lnTo>
                  <a:lnTo>
                    <a:pt x="8" y="435"/>
                  </a:lnTo>
                  <a:lnTo>
                    <a:pt x="4" y="397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4" y="323"/>
                  </a:lnTo>
                  <a:lnTo>
                    <a:pt x="8" y="290"/>
                  </a:lnTo>
                  <a:lnTo>
                    <a:pt x="19" y="253"/>
                  </a:lnTo>
                  <a:lnTo>
                    <a:pt x="30" y="219"/>
                  </a:lnTo>
                  <a:lnTo>
                    <a:pt x="45" y="190"/>
                  </a:lnTo>
                  <a:lnTo>
                    <a:pt x="64" y="160"/>
                  </a:lnTo>
                  <a:lnTo>
                    <a:pt x="82" y="130"/>
                  </a:lnTo>
                  <a:lnTo>
                    <a:pt x="108" y="104"/>
                  </a:lnTo>
                  <a:lnTo>
                    <a:pt x="134" y="82"/>
                  </a:lnTo>
                  <a:lnTo>
                    <a:pt x="160" y="60"/>
                  </a:lnTo>
                  <a:lnTo>
                    <a:pt x="190" y="45"/>
                  </a:lnTo>
                  <a:lnTo>
                    <a:pt x="223" y="26"/>
                  </a:lnTo>
                  <a:lnTo>
                    <a:pt x="257" y="15"/>
                  </a:lnTo>
                  <a:lnTo>
                    <a:pt x="290" y="8"/>
                  </a:lnTo>
                  <a:lnTo>
                    <a:pt x="327" y="0"/>
                  </a:lnTo>
                  <a:lnTo>
                    <a:pt x="365" y="0"/>
                  </a:lnTo>
                  <a:lnTo>
                    <a:pt x="365" y="0"/>
                  </a:lnTo>
                  <a:lnTo>
                    <a:pt x="402" y="0"/>
                  </a:lnTo>
                  <a:lnTo>
                    <a:pt x="435" y="8"/>
                  </a:lnTo>
                  <a:lnTo>
                    <a:pt x="472" y="15"/>
                  </a:lnTo>
                  <a:lnTo>
                    <a:pt x="506" y="26"/>
                  </a:lnTo>
                  <a:lnTo>
                    <a:pt x="536" y="45"/>
                  </a:lnTo>
                  <a:lnTo>
                    <a:pt x="565" y="60"/>
                  </a:lnTo>
                  <a:lnTo>
                    <a:pt x="595" y="82"/>
                  </a:lnTo>
                  <a:lnTo>
                    <a:pt x="621" y="104"/>
                  </a:lnTo>
                  <a:lnTo>
                    <a:pt x="643" y="130"/>
                  </a:lnTo>
                  <a:lnTo>
                    <a:pt x="662" y="160"/>
                  </a:lnTo>
                  <a:lnTo>
                    <a:pt x="680" y="190"/>
                  </a:lnTo>
                  <a:lnTo>
                    <a:pt x="695" y="219"/>
                  </a:lnTo>
                  <a:lnTo>
                    <a:pt x="710" y="253"/>
                  </a:lnTo>
                  <a:lnTo>
                    <a:pt x="718" y="290"/>
                  </a:lnTo>
                  <a:lnTo>
                    <a:pt x="725" y="323"/>
                  </a:lnTo>
                  <a:lnTo>
                    <a:pt x="725" y="360"/>
                  </a:lnTo>
                  <a:lnTo>
                    <a:pt x="725" y="360"/>
                  </a:lnTo>
                  <a:close/>
                </a:path>
              </a:pathLst>
            </a:custGeom>
            <a:solidFill>
              <a:srgbClr val="2B3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4851" y="3119"/>
              <a:ext cx="550" cy="70"/>
            </a:xfrm>
            <a:custGeom>
              <a:avLst/>
              <a:gdLst>
                <a:gd name="T0" fmla="*/ 257 w 550"/>
                <a:gd name="T1" fmla="*/ 14 h 70"/>
                <a:gd name="T2" fmla="*/ 246 w 550"/>
                <a:gd name="T3" fmla="*/ 3 h 70"/>
                <a:gd name="T4" fmla="*/ 257 w 550"/>
                <a:gd name="T5" fmla="*/ 0 h 70"/>
                <a:gd name="T6" fmla="*/ 264 w 550"/>
                <a:gd name="T7" fmla="*/ 3 h 70"/>
                <a:gd name="T8" fmla="*/ 283 w 550"/>
                <a:gd name="T9" fmla="*/ 59 h 70"/>
                <a:gd name="T10" fmla="*/ 238 w 550"/>
                <a:gd name="T11" fmla="*/ 48 h 70"/>
                <a:gd name="T12" fmla="*/ 390 w 550"/>
                <a:gd name="T13" fmla="*/ 0 h 70"/>
                <a:gd name="T14" fmla="*/ 394 w 550"/>
                <a:gd name="T15" fmla="*/ 70 h 70"/>
                <a:gd name="T16" fmla="*/ 461 w 550"/>
                <a:gd name="T17" fmla="*/ 70 h 70"/>
                <a:gd name="T18" fmla="*/ 405 w 550"/>
                <a:gd name="T19" fmla="*/ 59 h 70"/>
                <a:gd name="T20" fmla="*/ 190 w 550"/>
                <a:gd name="T21" fmla="*/ 48 h 70"/>
                <a:gd name="T22" fmla="*/ 205 w 550"/>
                <a:gd name="T23" fmla="*/ 26 h 70"/>
                <a:gd name="T24" fmla="*/ 197 w 550"/>
                <a:gd name="T25" fmla="*/ 7 h 70"/>
                <a:gd name="T26" fmla="*/ 119 w 550"/>
                <a:gd name="T27" fmla="*/ 0 h 70"/>
                <a:gd name="T28" fmla="*/ 134 w 550"/>
                <a:gd name="T29" fmla="*/ 14 h 70"/>
                <a:gd name="T30" fmla="*/ 186 w 550"/>
                <a:gd name="T31" fmla="*/ 18 h 70"/>
                <a:gd name="T32" fmla="*/ 186 w 550"/>
                <a:gd name="T33" fmla="*/ 33 h 70"/>
                <a:gd name="T34" fmla="*/ 179 w 550"/>
                <a:gd name="T35" fmla="*/ 70 h 70"/>
                <a:gd name="T36" fmla="*/ 179 w 550"/>
                <a:gd name="T37" fmla="*/ 48 h 70"/>
                <a:gd name="T38" fmla="*/ 34 w 550"/>
                <a:gd name="T39" fmla="*/ 70 h 70"/>
                <a:gd name="T40" fmla="*/ 4 w 550"/>
                <a:gd name="T41" fmla="*/ 52 h 70"/>
                <a:gd name="T42" fmla="*/ 4 w 550"/>
                <a:gd name="T43" fmla="*/ 22 h 70"/>
                <a:gd name="T44" fmla="*/ 34 w 550"/>
                <a:gd name="T45" fmla="*/ 0 h 70"/>
                <a:gd name="T46" fmla="*/ 89 w 550"/>
                <a:gd name="T47" fmla="*/ 3 h 70"/>
                <a:gd name="T48" fmla="*/ 112 w 550"/>
                <a:gd name="T49" fmla="*/ 37 h 70"/>
                <a:gd name="T50" fmla="*/ 101 w 550"/>
                <a:gd name="T51" fmla="*/ 63 h 70"/>
                <a:gd name="T52" fmla="*/ 34 w 550"/>
                <a:gd name="T53" fmla="*/ 70 h 70"/>
                <a:gd name="T54" fmla="*/ 75 w 550"/>
                <a:gd name="T55" fmla="*/ 59 h 70"/>
                <a:gd name="T56" fmla="*/ 97 w 550"/>
                <a:gd name="T57" fmla="*/ 44 h 70"/>
                <a:gd name="T58" fmla="*/ 97 w 550"/>
                <a:gd name="T59" fmla="*/ 26 h 70"/>
                <a:gd name="T60" fmla="*/ 75 w 550"/>
                <a:gd name="T61" fmla="*/ 14 h 70"/>
                <a:gd name="T62" fmla="*/ 26 w 550"/>
                <a:gd name="T63" fmla="*/ 14 h 70"/>
                <a:gd name="T64" fmla="*/ 11 w 550"/>
                <a:gd name="T65" fmla="*/ 37 h 70"/>
                <a:gd name="T66" fmla="*/ 19 w 550"/>
                <a:gd name="T67" fmla="*/ 52 h 70"/>
                <a:gd name="T68" fmla="*/ 75 w 550"/>
                <a:gd name="T69" fmla="*/ 59 h 70"/>
                <a:gd name="T70" fmla="*/ 335 w 550"/>
                <a:gd name="T71" fmla="*/ 70 h 70"/>
                <a:gd name="T72" fmla="*/ 301 w 550"/>
                <a:gd name="T73" fmla="*/ 52 h 70"/>
                <a:gd name="T74" fmla="*/ 301 w 550"/>
                <a:gd name="T75" fmla="*/ 22 h 70"/>
                <a:gd name="T76" fmla="*/ 335 w 550"/>
                <a:gd name="T77" fmla="*/ 0 h 70"/>
                <a:gd name="T78" fmla="*/ 335 w 550"/>
                <a:gd name="T79" fmla="*/ 14 h 70"/>
                <a:gd name="T80" fmla="*/ 320 w 550"/>
                <a:gd name="T81" fmla="*/ 22 h 70"/>
                <a:gd name="T82" fmla="*/ 312 w 550"/>
                <a:gd name="T83" fmla="*/ 37 h 70"/>
                <a:gd name="T84" fmla="*/ 327 w 550"/>
                <a:gd name="T85" fmla="*/ 59 h 70"/>
                <a:gd name="T86" fmla="*/ 379 w 550"/>
                <a:gd name="T87" fmla="*/ 70 h 70"/>
                <a:gd name="T88" fmla="*/ 502 w 550"/>
                <a:gd name="T89" fmla="*/ 59 h 70"/>
                <a:gd name="T90" fmla="*/ 487 w 550"/>
                <a:gd name="T91" fmla="*/ 55 h 70"/>
                <a:gd name="T92" fmla="*/ 539 w 550"/>
                <a:gd name="T93" fmla="*/ 44 h 70"/>
                <a:gd name="T94" fmla="*/ 480 w 550"/>
                <a:gd name="T95" fmla="*/ 29 h 70"/>
                <a:gd name="T96" fmla="*/ 494 w 550"/>
                <a:gd name="T97" fmla="*/ 14 h 70"/>
                <a:gd name="T98" fmla="*/ 550 w 550"/>
                <a:gd name="T99" fmla="*/ 0 h 70"/>
                <a:gd name="T100" fmla="*/ 487 w 550"/>
                <a:gd name="T101" fmla="*/ 3 h 70"/>
                <a:gd name="T102" fmla="*/ 465 w 550"/>
                <a:gd name="T103" fmla="*/ 37 h 70"/>
                <a:gd name="T104" fmla="*/ 476 w 550"/>
                <a:gd name="T105" fmla="*/ 63 h 70"/>
                <a:gd name="T106" fmla="*/ 543 w 550"/>
                <a:gd name="T107" fmla="*/ 70 h 70"/>
                <a:gd name="T108" fmla="*/ 502 w 550"/>
                <a:gd name="T109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0" h="70">
                  <a:moveTo>
                    <a:pt x="238" y="48"/>
                  </a:moveTo>
                  <a:lnTo>
                    <a:pt x="275" y="48"/>
                  </a:lnTo>
                  <a:lnTo>
                    <a:pt x="257" y="14"/>
                  </a:lnTo>
                  <a:lnTo>
                    <a:pt x="220" y="70"/>
                  </a:lnTo>
                  <a:lnTo>
                    <a:pt x="205" y="70"/>
                  </a:lnTo>
                  <a:lnTo>
                    <a:pt x="246" y="3"/>
                  </a:lnTo>
                  <a:lnTo>
                    <a:pt x="246" y="3"/>
                  </a:lnTo>
                  <a:lnTo>
                    <a:pt x="249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4" y="3"/>
                  </a:lnTo>
                  <a:lnTo>
                    <a:pt x="305" y="70"/>
                  </a:lnTo>
                  <a:lnTo>
                    <a:pt x="290" y="70"/>
                  </a:lnTo>
                  <a:lnTo>
                    <a:pt x="283" y="59"/>
                  </a:lnTo>
                  <a:lnTo>
                    <a:pt x="246" y="59"/>
                  </a:lnTo>
                  <a:lnTo>
                    <a:pt x="238" y="48"/>
                  </a:lnTo>
                  <a:lnTo>
                    <a:pt x="238" y="48"/>
                  </a:lnTo>
                  <a:close/>
                  <a:moveTo>
                    <a:pt x="405" y="59"/>
                  </a:moveTo>
                  <a:lnTo>
                    <a:pt x="405" y="0"/>
                  </a:lnTo>
                  <a:lnTo>
                    <a:pt x="390" y="0"/>
                  </a:lnTo>
                  <a:lnTo>
                    <a:pt x="390" y="66"/>
                  </a:lnTo>
                  <a:lnTo>
                    <a:pt x="390" y="66"/>
                  </a:lnTo>
                  <a:lnTo>
                    <a:pt x="394" y="70"/>
                  </a:lnTo>
                  <a:lnTo>
                    <a:pt x="394" y="70"/>
                  </a:lnTo>
                  <a:lnTo>
                    <a:pt x="398" y="70"/>
                  </a:lnTo>
                  <a:lnTo>
                    <a:pt x="461" y="70"/>
                  </a:lnTo>
                  <a:lnTo>
                    <a:pt x="468" y="59"/>
                  </a:lnTo>
                  <a:lnTo>
                    <a:pt x="405" y="59"/>
                  </a:lnTo>
                  <a:lnTo>
                    <a:pt x="405" y="59"/>
                  </a:lnTo>
                  <a:close/>
                  <a:moveTo>
                    <a:pt x="179" y="48"/>
                  </a:moveTo>
                  <a:lnTo>
                    <a:pt x="179" y="48"/>
                  </a:lnTo>
                  <a:lnTo>
                    <a:pt x="190" y="48"/>
                  </a:lnTo>
                  <a:lnTo>
                    <a:pt x="197" y="40"/>
                  </a:lnTo>
                  <a:lnTo>
                    <a:pt x="201" y="33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1" y="14"/>
                  </a:lnTo>
                  <a:lnTo>
                    <a:pt x="197" y="7"/>
                  </a:lnTo>
                  <a:lnTo>
                    <a:pt x="190" y="3"/>
                  </a:lnTo>
                  <a:lnTo>
                    <a:pt x="179" y="0"/>
                  </a:lnTo>
                  <a:lnTo>
                    <a:pt x="119" y="0"/>
                  </a:lnTo>
                  <a:lnTo>
                    <a:pt x="119" y="70"/>
                  </a:lnTo>
                  <a:lnTo>
                    <a:pt x="134" y="70"/>
                  </a:lnTo>
                  <a:lnTo>
                    <a:pt x="134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86" y="18"/>
                  </a:lnTo>
                  <a:lnTo>
                    <a:pt x="190" y="26"/>
                  </a:lnTo>
                  <a:lnTo>
                    <a:pt x="190" y="26"/>
                  </a:lnTo>
                  <a:lnTo>
                    <a:pt x="186" y="33"/>
                  </a:lnTo>
                  <a:lnTo>
                    <a:pt x="179" y="37"/>
                  </a:lnTo>
                  <a:lnTo>
                    <a:pt x="141" y="37"/>
                  </a:lnTo>
                  <a:lnTo>
                    <a:pt x="179" y="70"/>
                  </a:lnTo>
                  <a:lnTo>
                    <a:pt x="201" y="70"/>
                  </a:lnTo>
                  <a:lnTo>
                    <a:pt x="171" y="48"/>
                  </a:lnTo>
                  <a:lnTo>
                    <a:pt x="179" y="48"/>
                  </a:lnTo>
                  <a:lnTo>
                    <a:pt x="179" y="48"/>
                  </a:lnTo>
                  <a:close/>
                  <a:moveTo>
                    <a:pt x="34" y="70"/>
                  </a:moveTo>
                  <a:lnTo>
                    <a:pt x="34" y="70"/>
                  </a:lnTo>
                  <a:lnTo>
                    <a:pt x="23" y="70"/>
                  </a:lnTo>
                  <a:lnTo>
                    <a:pt x="11" y="63"/>
                  </a:lnTo>
                  <a:lnTo>
                    <a:pt x="4" y="5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" y="22"/>
                  </a:lnTo>
                  <a:lnTo>
                    <a:pt x="11" y="11"/>
                  </a:lnTo>
                  <a:lnTo>
                    <a:pt x="23" y="3"/>
                  </a:lnTo>
                  <a:lnTo>
                    <a:pt x="3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9" y="3"/>
                  </a:lnTo>
                  <a:lnTo>
                    <a:pt x="101" y="11"/>
                  </a:lnTo>
                  <a:lnTo>
                    <a:pt x="108" y="22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08" y="52"/>
                  </a:lnTo>
                  <a:lnTo>
                    <a:pt x="101" y="63"/>
                  </a:lnTo>
                  <a:lnTo>
                    <a:pt x="89" y="70"/>
                  </a:lnTo>
                  <a:lnTo>
                    <a:pt x="75" y="70"/>
                  </a:lnTo>
                  <a:lnTo>
                    <a:pt x="34" y="70"/>
                  </a:lnTo>
                  <a:lnTo>
                    <a:pt x="34" y="70"/>
                  </a:lnTo>
                  <a:close/>
                  <a:moveTo>
                    <a:pt x="75" y="59"/>
                  </a:moveTo>
                  <a:lnTo>
                    <a:pt x="75" y="59"/>
                  </a:lnTo>
                  <a:lnTo>
                    <a:pt x="86" y="59"/>
                  </a:lnTo>
                  <a:lnTo>
                    <a:pt x="93" y="52"/>
                  </a:lnTo>
                  <a:lnTo>
                    <a:pt x="97" y="44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26"/>
                  </a:lnTo>
                  <a:lnTo>
                    <a:pt x="93" y="22"/>
                  </a:lnTo>
                  <a:lnTo>
                    <a:pt x="86" y="14"/>
                  </a:lnTo>
                  <a:lnTo>
                    <a:pt x="75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26" y="14"/>
                  </a:lnTo>
                  <a:lnTo>
                    <a:pt x="19" y="22"/>
                  </a:lnTo>
                  <a:lnTo>
                    <a:pt x="15" y="26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44"/>
                  </a:lnTo>
                  <a:lnTo>
                    <a:pt x="19" y="52"/>
                  </a:lnTo>
                  <a:lnTo>
                    <a:pt x="26" y="59"/>
                  </a:lnTo>
                  <a:lnTo>
                    <a:pt x="37" y="59"/>
                  </a:lnTo>
                  <a:lnTo>
                    <a:pt x="75" y="59"/>
                  </a:lnTo>
                  <a:lnTo>
                    <a:pt x="75" y="59"/>
                  </a:lnTo>
                  <a:close/>
                  <a:moveTo>
                    <a:pt x="335" y="70"/>
                  </a:moveTo>
                  <a:lnTo>
                    <a:pt x="335" y="70"/>
                  </a:lnTo>
                  <a:lnTo>
                    <a:pt x="320" y="70"/>
                  </a:lnTo>
                  <a:lnTo>
                    <a:pt x="309" y="63"/>
                  </a:lnTo>
                  <a:lnTo>
                    <a:pt x="301" y="52"/>
                  </a:lnTo>
                  <a:lnTo>
                    <a:pt x="301" y="37"/>
                  </a:lnTo>
                  <a:lnTo>
                    <a:pt x="301" y="37"/>
                  </a:lnTo>
                  <a:lnTo>
                    <a:pt x="301" y="22"/>
                  </a:lnTo>
                  <a:lnTo>
                    <a:pt x="309" y="11"/>
                  </a:lnTo>
                  <a:lnTo>
                    <a:pt x="320" y="3"/>
                  </a:lnTo>
                  <a:lnTo>
                    <a:pt x="335" y="0"/>
                  </a:lnTo>
                  <a:lnTo>
                    <a:pt x="383" y="0"/>
                  </a:lnTo>
                  <a:lnTo>
                    <a:pt x="376" y="14"/>
                  </a:lnTo>
                  <a:lnTo>
                    <a:pt x="335" y="14"/>
                  </a:lnTo>
                  <a:lnTo>
                    <a:pt x="335" y="14"/>
                  </a:lnTo>
                  <a:lnTo>
                    <a:pt x="327" y="14"/>
                  </a:lnTo>
                  <a:lnTo>
                    <a:pt x="320" y="22"/>
                  </a:lnTo>
                  <a:lnTo>
                    <a:pt x="316" y="26"/>
                  </a:lnTo>
                  <a:lnTo>
                    <a:pt x="312" y="37"/>
                  </a:lnTo>
                  <a:lnTo>
                    <a:pt x="312" y="37"/>
                  </a:lnTo>
                  <a:lnTo>
                    <a:pt x="316" y="44"/>
                  </a:lnTo>
                  <a:lnTo>
                    <a:pt x="320" y="52"/>
                  </a:lnTo>
                  <a:lnTo>
                    <a:pt x="327" y="59"/>
                  </a:lnTo>
                  <a:lnTo>
                    <a:pt x="335" y="59"/>
                  </a:lnTo>
                  <a:lnTo>
                    <a:pt x="387" y="59"/>
                  </a:lnTo>
                  <a:lnTo>
                    <a:pt x="379" y="70"/>
                  </a:lnTo>
                  <a:lnTo>
                    <a:pt x="335" y="70"/>
                  </a:lnTo>
                  <a:lnTo>
                    <a:pt x="335" y="70"/>
                  </a:lnTo>
                  <a:close/>
                  <a:moveTo>
                    <a:pt x="502" y="59"/>
                  </a:moveTo>
                  <a:lnTo>
                    <a:pt x="502" y="59"/>
                  </a:lnTo>
                  <a:lnTo>
                    <a:pt x="494" y="59"/>
                  </a:lnTo>
                  <a:lnTo>
                    <a:pt x="487" y="55"/>
                  </a:lnTo>
                  <a:lnTo>
                    <a:pt x="483" y="48"/>
                  </a:lnTo>
                  <a:lnTo>
                    <a:pt x="480" y="44"/>
                  </a:lnTo>
                  <a:lnTo>
                    <a:pt x="539" y="44"/>
                  </a:lnTo>
                  <a:lnTo>
                    <a:pt x="546" y="29"/>
                  </a:lnTo>
                  <a:lnTo>
                    <a:pt x="480" y="29"/>
                  </a:lnTo>
                  <a:lnTo>
                    <a:pt x="480" y="29"/>
                  </a:lnTo>
                  <a:lnTo>
                    <a:pt x="483" y="22"/>
                  </a:lnTo>
                  <a:lnTo>
                    <a:pt x="487" y="18"/>
                  </a:lnTo>
                  <a:lnTo>
                    <a:pt x="494" y="14"/>
                  </a:lnTo>
                  <a:lnTo>
                    <a:pt x="502" y="14"/>
                  </a:lnTo>
                  <a:lnTo>
                    <a:pt x="543" y="14"/>
                  </a:lnTo>
                  <a:lnTo>
                    <a:pt x="550" y="0"/>
                  </a:lnTo>
                  <a:lnTo>
                    <a:pt x="502" y="0"/>
                  </a:lnTo>
                  <a:lnTo>
                    <a:pt x="502" y="0"/>
                  </a:lnTo>
                  <a:lnTo>
                    <a:pt x="487" y="3"/>
                  </a:lnTo>
                  <a:lnTo>
                    <a:pt x="476" y="11"/>
                  </a:lnTo>
                  <a:lnTo>
                    <a:pt x="468" y="22"/>
                  </a:lnTo>
                  <a:lnTo>
                    <a:pt x="465" y="37"/>
                  </a:lnTo>
                  <a:lnTo>
                    <a:pt x="465" y="37"/>
                  </a:lnTo>
                  <a:lnTo>
                    <a:pt x="468" y="52"/>
                  </a:lnTo>
                  <a:lnTo>
                    <a:pt x="476" y="63"/>
                  </a:lnTo>
                  <a:lnTo>
                    <a:pt x="487" y="70"/>
                  </a:lnTo>
                  <a:lnTo>
                    <a:pt x="502" y="70"/>
                  </a:lnTo>
                  <a:lnTo>
                    <a:pt x="543" y="70"/>
                  </a:lnTo>
                  <a:lnTo>
                    <a:pt x="550" y="59"/>
                  </a:lnTo>
                  <a:lnTo>
                    <a:pt x="502" y="59"/>
                  </a:lnTo>
                  <a:lnTo>
                    <a:pt x="50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5409" y="3119"/>
              <a:ext cx="14" cy="18"/>
            </a:xfrm>
            <a:custGeom>
              <a:avLst/>
              <a:gdLst>
                <a:gd name="T0" fmla="*/ 0 w 14"/>
                <a:gd name="T1" fmla="*/ 7 h 18"/>
                <a:gd name="T2" fmla="*/ 0 w 14"/>
                <a:gd name="T3" fmla="*/ 7 h 18"/>
                <a:gd name="T4" fmla="*/ 3 w 14"/>
                <a:gd name="T5" fmla="*/ 3 h 18"/>
                <a:gd name="T6" fmla="*/ 7 w 14"/>
                <a:gd name="T7" fmla="*/ 3 h 18"/>
                <a:gd name="T8" fmla="*/ 7 w 14"/>
                <a:gd name="T9" fmla="*/ 3 h 18"/>
                <a:gd name="T10" fmla="*/ 11 w 14"/>
                <a:gd name="T11" fmla="*/ 3 h 18"/>
                <a:gd name="T12" fmla="*/ 14 w 14"/>
                <a:gd name="T13" fmla="*/ 7 h 18"/>
                <a:gd name="T14" fmla="*/ 14 w 14"/>
                <a:gd name="T15" fmla="*/ 7 h 18"/>
                <a:gd name="T16" fmla="*/ 11 w 14"/>
                <a:gd name="T17" fmla="*/ 14 h 18"/>
                <a:gd name="T18" fmla="*/ 7 w 14"/>
                <a:gd name="T19" fmla="*/ 14 h 18"/>
                <a:gd name="T20" fmla="*/ 7 w 14"/>
                <a:gd name="T21" fmla="*/ 14 h 18"/>
                <a:gd name="T22" fmla="*/ 3 w 14"/>
                <a:gd name="T23" fmla="*/ 14 h 18"/>
                <a:gd name="T24" fmla="*/ 0 w 14"/>
                <a:gd name="T25" fmla="*/ 7 h 18"/>
                <a:gd name="T26" fmla="*/ 0 w 14"/>
                <a:gd name="T27" fmla="*/ 7 h 18"/>
                <a:gd name="T28" fmla="*/ 7 w 14"/>
                <a:gd name="T29" fmla="*/ 18 h 18"/>
                <a:gd name="T30" fmla="*/ 7 w 14"/>
                <a:gd name="T31" fmla="*/ 18 h 18"/>
                <a:gd name="T32" fmla="*/ 11 w 14"/>
                <a:gd name="T33" fmla="*/ 14 h 18"/>
                <a:gd name="T34" fmla="*/ 14 w 14"/>
                <a:gd name="T35" fmla="*/ 7 h 18"/>
                <a:gd name="T36" fmla="*/ 14 w 14"/>
                <a:gd name="T37" fmla="*/ 7 h 18"/>
                <a:gd name="T38" fmla="*/ 11 w 14"/>
                <a:gd name="T39" fmla="*/ 3 h 18"/>
                <a:gd name="T40" fmla="*/ 7 w 14"/>
                <a:gd name="T41" fmla="*/ 0 h 18"/>
                <a:gd name="T42" fmla="*/ 7 w 14"/>
                <a:gd name="T43" fmla="*/ 0 h 18"/>
                <a:gd name="T44" fmla="*/ 0 w 14"/>
                <a:gd name="T45" fmla="*/ 3 h 18"/>
                <a:gd name="T46" fmla="*/ 0 w 14"/>
                <a:gd name="T47" fmla="*/ 7 h 18"/>
                <a:gd name="T48" fmla="*/ 0 w 14"/>
                <a:gd name="T49" fmla="*/ 7 h 18"/>
                <a:gd name="T50" fmla="*/ 0 w 14"/>
                <a:gd name="T51" fmla="*/ 14 h 18"/>
                <a:gd name="T52" fmla="*/ 7 w 14"/>
                <a:gd name="T53" fmla="*/ 18 h 18"/>
                <a:gd name="T54" fmla="*/ 7 w 14"/>
                <a:gd name="T55" fmla="*/ 18 h 18"/>
                <a:gd name="T56" fmla="*/ 7 w 14"/>
                <a:gd name="T57" fmla="*/ 3 h 18"/>
                <a:gd name="T58" fmla="*/ 7 w 14"/>
                <a:gd name="T59" fmla="*/ 3 h 18"/>
                <a:gd name="T60" fmla="*/ 7 w 14"/>
                <a:gd name="T61" fmla="*/ 3 h 18"/>
                <a:gd name="T62" fmla="*/ 7 w 14"/>
                <a:gd name="T63" fmla="*/ 3 h 18"/>
                <a:gd name="T64" fmla="*/ 11 w 14"/>
                <a:gd name="T65" fmla="*/ 7 h 18"/>
                <a:gd name="T66" fmla="*/ 11 w 14"/>
                <a:gd name="T67" fmla="*/ 7 h 18"/>
                <a:gd name="T68" fmla="*/ 11 w 14"/>
                <a:gd name="T69" fmla="*/ 7 h 18"/>
                <a:gd name="T70" fmla="*/ 11 w 14"/>
                <a:gd name="T71" fmla="*/ 7 h 18"/>
                <a:gd name="T72" fmla="*/ 7 w 14"/>
                <a:gd name="T73" fmla="*/ 7 h 18"/>
                <a:gd name="T74" fmla="*/ 7 w 14"/>
                <a:gd name="T75" fmla="*/ 7 h 18"/>
                <a:gd name="T76" fmla="*/ 7 w 14"/>
                <a:gd name="T77" fmla="*/ 7 h 18"/>
                <a:gd name="T78" fmla="*/ 11 w 14"/>
                <a:gd name="T79" fmla="*/ 11 h 18"/>
                <a:gd name="T80" fmla="*/ 7 w 14"/>
                <a:gd name="T81" fmla="*/ 11 h 18"/>
                <a:gd name="T82" fmla="*/ 7 w 14"/>
                <a:gd name="T83" fmla="*/ 11 h 18"/>
                <a:gd name="T84" fmla="*/ 7 w 14"/>
                <a:gd name="T85" fmla="*/ 11 h 18"/>
                <a:gd name="T86" fmla="*/ 7 w 14"/>
                <a:gd name="T87" fmla="*/ 11 h 18"/>
                <a:gd name="T88" fmla="*/ 3 w 14"/>
                <a:gd name="T89" fmla="*/ 11 h 18"/>
                <a:gd name="T90" fmla="*/ 3 w 14"/>
                <a:gd name="T91" fmla="*/ 3 h 18"/>
                <a:gd name="T92" fmla="*/ 7 w 14"/>
                <a:gd name="T93" fmla="*/ 3 h 18"/>
                <a:gd name="T94" fmla="*/ 7 w 14"/>
                <a:gd name="T95" fmla="*/ 3 h 18"/>
                <a:gd name="T96" fmla="*/ 7 w 14"/>
                <a:gd name="T97" fmla="*/ 7 h 18"/>
                <a:gd name="T98" fmla="*/ 7 w 14"/>
                <a:gd name="T99" fmla="*/ 7 h 18"/>
                <a:gd name="T100" fmla="*/ 7 w 14"/>
                <a:gd name="T101" fmla="*/ 7 h 18"/>
                <a:gd name="T102" fmla="*/ 7 w 14"/>
                <a:gd name="T103" fmla="*/ 7 h 18"/>
                <a:gd name="T104" fmla="*/ 7 w 14"/>
                <a:gd name="T105" fmla="*/ 7 h 18"/>
                <a:gd name="T106" fmla="*/ 7 w 14"/>
                <a:gd name="T107" fmla="*/ 7 h 18"/>
                <a:gd name="T108" fmla="*/ 7 w 14"/>
                <a:gd name="T109" fmla="*/ 7 h 18"/>
                <a:gd name="T110" fmla="*/ 7 w 14"/>
                <a:gd name="T111" fmla="*/ 7 h 18"/>
                <a:gd name="T112" fmla="*/ 7 w 14"/>
                <a:gd name="T113" fmla="*/ 3 h 18"/>
                <a:gd name="T114" fmla="*/ 7 w 14"/>
                <a:gd name="T115" fmla="*/ 3 h 18"/>
                <a:gd name="T116" fmla="*/ 7 w 14"/>
                <a:gd name="T117" fmla="*/ 7 h 18"/>
                <a:gd name="T118" fmla="*/ 7 w 14"/>
                <a:gd name="T119" fmla="*/ 7 h 18"/>
                <a:gd name="T120" fmla="*/ 7 w 14"/>
                <a:gd name="T1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" h="18">
                  <a:moveTo>
                    <a:pt x="0" y="7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11" y="1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3"/>
                  </a:lnTo>
                  <a:close/>
                  <a:moveTo>
                    <a:pt x="7" y="7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6453" y="3564"/>
              <a:ext cx="55" cy="56"/>
            </a:xfrm>
            <a:custGeom>
              <a:avLst/>
              <a:gdLst>
                <a:gd name="T0" fmla="*/ 0 w 55"/>
                <a:gd name="T1" fmla="*/ 0 h 56"/>
                <a:gd name="T2" fmla="*/ 55 w 55"/>
                <a:gd name="T3" fmla="*/ 0 h 56"/>
                <a:gd name="T4" fmla="*/ 55 w 55"/>
                <a:gd name="T5" fmla="*/ 0 h 56"/>
                <a:gd name="T6" fmla="*/ 55 w 55"/>
                <a:gd name="T7" fmla="*/ 56 h 56"/>
                <a:gd name="T8" fmla="*/ 55 w 55"/>
                <a:gd name="T9" fmla="*/ 56 h 56"/>
                <a:gd name="T10" fmla="*/ 0 w 55"/>
                <a:gd name="T11" fmla="*/ 56 h 56"/>
                <a:gd name="T12" fmla="*/ 0 w 55"/>
                <a:gd name="T13" fmla="*/ 0 h 56"/>
                <a:gd name="T14" fmla="*/ 0 w 55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6">
                  <a:moveTo>
                    <a:pt x="0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6512" y="3564"/>
              <a:ext cx="56" cy="56"/>
            </a:xfrm>
            <a:custGeom>
              <a:avLst/>
              <a:gdLst>
                <a:gd name="T0" fmla="*/ 0 w 56"/>
                <a:gd name="T1" fmla="*/ 0 h 56"/>
                <a:gd name="T2" fmla="*/ 56 w 56"/>
                <a:gd name="T3" fmla="*/ 0 h 56"/>
                <a:gd name="T4" fmla="*/ 56 w 56"/>
                <a:gd name="T5" fmla="*/ 0 h 56"/>
                <a:gd name="T6" fmla="*/ 56 w 56"/>
                <a:gd name="T7" fmla="*/ 56 h 56"/>
                <a:gd name="T8" fmla="*/ 56 w 56"/>
                <a:gd name="T9" fmla="*/ 56 h 56"/>
                <a:gd name="T10" fmla="*/ 0 w 56"/>
                <a:gd name="T11" fmla="*/ 56 h 56"/>
                <a:gd name="T12" fmla="*/ 0 w 56"/>
                <a:gd name="T13" fmla="*/ 56 h 56"/>
                <a:gd name="T14" fmla="*/ 0 w 56"/>
                <a:gd name="T15" fmla="*/ 0 h 56"/>
                <a:gd name="T16" fmla="*/ 0 w 5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0" y="0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6939" y="3583"/>
              <a:ext cx="64" cy="77"/>
            </a:xfrm>
            <a:custGeom>
              <a:avLst/>
              <a:gdLst>
                <a:gd name="T0" fmla="*/ 15 w 64"/>
                <a:gd name="T1" fmla="*/ 3 h 77"/>
                <a:gd name="T2" fmla="*/ 34 w 64"/>
                <a:gd name="T3" fmla="*/ 3 h 77"/>
                <a:gd name="T4" fmla="*/ 34 w 64"/>
                <a:gd name="T5" fmla="*/ 11 h 77"/>
                <a:gd name="T6" fmla="*/ 26 w 64"/>
                <a:gd name="T7" fmla="*/ 11 h 77"/>
                <a:gd name="T8" fmla="*/ 19 w 64"/>
                <a:gd name="T9" fmla="*/ 18 h 77"/>
                <a:gd name="T10" fmla="*/ 19 w 64"/>
                <a:gd name="T11" fmla="*/ 25 h 77"/>
                <a:gd name="T12" fmla="*/ 38 w 64"/>
                <a:gd name="T13" fmla="*/ 25 h 77"/>
                <a:gd name="T14" fmla="*/ 38 w 64"/>
                <a:gd name="T15" fmla="*/ 14 h 77"/>
                <a:gd name="T16" fmla="*/ 49 w 64"/>
                <a:gd name="T17" fmla="*/ 11 h 77"/>
                <a:gd name="T18" fmla="*/ 49 w 64"/>
                <a:gd name="T19" fmla="*/ 25 h 77"/>
                <a:gd name="T20" fmla="*/ 64 w 64"/>
                <a:gd name="T21" fmla="*/ 25 h 77"/>
                <a:gd name="T22" fmla="*/ 64 w 64"/>
                <a:gd name="T23" fmla="*/ 37 h 77"/>
                <a:gd name="T24" fmla="*/ 49 w 64"/>
                <a:gd name="T25" fmla="*/ 37 h 77"/>
                <a:gd name="T26" fmla="*/ 49 w 64"/>
                <a:gd name="T27" fmla="*/ 51 h 77"/>
                <a:gd name="T28" fmla="*/ 49 w 64"/>
                <a:gd name="T29" fmla="*/ 63 h 77"/>
                <a:gd name="T30" fmla="*/ 52 w 64"/>
                <a:gd name="T31" fmla="*/ 66 h 77"/>
                <a:gd name="T32" fmla="*/ 64 w 64"/>
                <a:gd name="T33" fmla="*/ 66 h 77"/>
                <a:gd name="T34" fmla="*/ 64 w 64"/>
                <a:gd name="T35" fmla="*/ 77 h 77"/>
                <a:gd name="T36" fmla="*/ 52 w 64"/>
                <a:gd name="T37" fmla="*/ 77 h 77"/>
                <a:gd name="T38" fmla="*/ 41 w 64"/>
                <a:gd name="T39" fmla="*/ 74 h 77"/>
                <a:gd name="T40" fmla="*/ 38 w 64"/>
                <a:gd name="T41" fmla="*/ 66 h 77"/>
                <a:gd name="T42" fmla="*/ 38 w 64"/>
                <a:gd name="T43" fmla="*/ 63 h 77"/>
                <a:gd name="T44" fmla="*/ 38 w 64"/>
                <a:gd name="T45" fmla="*/ 37 h 77"/>
                <a:gd name="T46" fmla="*/ 19 w 64"/>
                <a:gd name="T47" fmla="*/ 37 h 77"/>
                <a:gd name="T48" fmla="*/ 19 w 64"/>
                <a:gd name="T49" fmla="*/ 77 h 77"/>
                <a:gd name="T50" fmla="*/ 8 w 64"/>
                <a:gd name="T51" fmla="*/ 77 h 77"/>
                <a:gd name="T52" fmla="*/ 8 w 64"/>
                <a:gd name="T53" fmla="*/ 37 h 77"/>
                <a:gd name="T54" fmla="*/ 0 w 64"/>
                <a:gd name="T55" fmla="*/ 37 h 77"/>
                <a:gd name="T56" fmla="*/ 0 w 64"/>
                <a:gd name="T57" fmla="*/ 25 h 77"/>
                <a:gd name="T58" fmla="*/ 8 w 64"/>
                <a:gd name="T59" fmla="*/ 25 h 77"/>
                <a:gd name="T60" fmla="*/ 8 w 64"/>
                <a:gd name="T61" fmla="*/ 14 h 77"/>
                <a:gd name="T62" fmla="*/ 15 w 64"/>
                <a:gd name="T63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7">
                  <a:moveTo>
                    <a:pt x="15" y="3"/>
                  </a:moveTo>
                  <a:lnTo>
                    <a:pt x="15" y="3"/>
                  </a:lnTo>
                  <a:lnTo>
                    <a:pt x="26" y="0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64" y="25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64" y="66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45" y="77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8" y="66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6690" y="3586"/>
              <a:ext cx="15" cy="15"/>
            </a:xfrm>
            <a:custGeom>
              <a:avLst/>
              <a:gdLst>
                <a:gd name="T0" fmla="*/ 8 w 15"/>
                <a:gd name="T1" fmla="*/ 0 h 15"/>
                <a:gd name="T2" fmla="*/ 8 w 15"/>
                <a:gd name="T3" fmla="*/ 0 h 15"/>
                <a:gd name="T4" fmla="*/ 15 w 15"/>
                <a:gd name="T5" fmla="*/ 4 h 15"/>
                <a:gd name="T6" fmla="*/ 15 w 15"/>
                <a:gd name="T7" fmla="*/ 4 h 15"/>
                <a:gd name="T8" fmla="*/ 15 w 15"/>
                <a:gd name="T9" fmla="*/ 8 h 15"/>
                <a:gd name="T10" fmla="*/ 15 w 15"/>
                <a:gd name="T11" fmla="*/ 11 h 15"/>
                <a:gd name="T12" fmla="*/ 15 w 15"/>
                <a:gd name="T13" fmla="*/ 11 h 15"/>
                <a:gd name="T14" fmla="*/ 12 w 15"/>
                <a:gd name="T15" fmla="*/ 15 h 15"/>
                <a:gd name="T16" fmla="*/ 8 w 15"/>
                <a:gd name="T17" fmla="*/ 15 h 15"/>
                <a:gd name="T18" fmla="*/ 8 w 15"/>
                <a:gd name="T19" fmla="*/ 15 h 15"/>
                <a:gd name="T20" fmla="*/ 4 w 15"/>
                <a:gd name="T21" fmla="*/ 11 h 15"/>
                <a:gd name="T22" fmla="*/ 0 w 15"/>
                <a:gd name="T23" fmla="*/ 8 h 15"/>
                <a:gd name="T24" fmla="*/ 0 w 15"/>
                <a:gd name="T25" fmla="*/ 8 h 15"/>
                <a:gd name="T26" fmla="*/ 4 w 15"/>
                <a:gd name="T27" fmla="*/ 4 h 15"/>
                <a:gd name="T28" fmla="*/ 8 w 15"/>
                <a:gd name="T29" fmla="*/ 0 h 15"/>
                <a:gd name="T30" fmla="*/ 8 w 15"/>
                <a:gd name="T3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6605" y="3590"/>
              <a:ext cx="74" cy="70"/>
            </a:xfrm>
            <a:custGeom>
              <a:avLst/>
              <a:gdLst>
                <a:gd name="T0" fmla="*/ 0 w 74"/>
                <a:gd name="T1" fmla="*/ 0 h 70"/>
                <a:gd name="T2" fmla="*/ 0 w 74"/>
                <a:gd name="T3" fmla="*/ 0 h 70"/>
                <a:gd name="T4" fmla="*/ 19 w 74"/>
                <a:gd name="T5" fmla="*/ 0 h 70"/>
                <a:gd name="T6" fmla="*/ 19 w 74"/>
                <a:gd name="T7" fmla="*/ 0 h 70"/>
                <a:gd name="T8" fmla="*/ 33 w 74"/>
                <a:gd name="T9" fmla="*/ 41 h 70"/>
                <a:gd name="T10" fmla="*/ 33 w 74"/>
                <a:gd name="T11" fmla="*/ 41 h 70"/>
                <a:gd name="T12" fmla="*/ 37 w 74"/>
                <a:gd name="T13" fmla="*/ 52 h 70"/>
                <a:gd name="T14" fmla="*/ 37 w 74"/>
                <a:gd name="T15" fmla="*/ 52 h 70"/>
                <a:gd name="T16" fmla="*/ 59 w 74"/>
                <a:gd name="T17" fmla="*/ 0 h 70"/>
                <a:gd name="T18" fmla="*/ 59 w 74"/>
                <a:gd name="T19" fmla="*/ 0 h 70"/>
                <a:gd name="T20" fmla="*/ 74 w 74"/>
                <a:gd name="T21" fmla="*/ 0 h 70"/>
                <a:gd name="T22" fmla="*/ 74 w 74"/>
                <a:gd name="T23" fmla="*/ 0 h 70"/>
                <a:gd name="T24" fmla="*/ 74 w 74"/>
                <a:gd name="T25" fmla="*/ 70 h 70"/>
                <a:gd name="T26" fmla="*/ 74 w 74"/>
                <a:gd name="T27" fmla="*/ 70 h 70"/>
                <a:gd name="T28" fmla="*/ 63 w 74"/>
                <a:gd name="T29" fmla="*/ 70 h 70"/>
                <a:gd name="T30" fmla="*/ 63 w 74"/>
                <a:gd name="T31" fmla="*/ 70 h 70"/>
                <a:gd name="T32" fmla="*/ 63 w 74"/>
                <a:gd name="T33" fmla="*/ 18 h 70"/>
                <a:gd name="T34" fmla="*/ 63 w 74"/>
                <a:gd name="T35" fmla="*/ 18 h 70"/>
                <a:gd name="T36" fmla="*/ 63 w 74"/>
                <a:gd name="T37" fmla="*/ 15 h 70"/>
                <a:gd name="T38" fmla="*/ 63 w 74"/>
                <a:gd name="T39" fmla="*/ 15 h 70"/>
                <a:gd name="T40" fmla="*/ 63 w 74"/>
                <a:gd name="T41" fmla="*/ 15 h 70"/>
                <a:gd name="T42" fmla="*/ 63 w 74"/>
                <a:gd name="T43" fmla="*/ 15 h 70"/>
                <a:gd name="T44" fmla="*/ 41 w 74"/>
                <a:gd name="T45" fmla="*/ 70 h 70"/>
                <a:gd name="T46" fmla="*/ 41 w 74"/>
                <a:gd name="T47" fmla="*/ 70 h 70"/>
                <a:gd name="T48" fmla="*/ 33 w 74"/>
                <a:gd name="T49" fmla="*/ 70 h 70"/>
                <a:gd name="T50" fmla="*/ 33 w 74"/>
                <a:gd name="T51" fmla="*/ 70 h 70"/>
                <a:gd name="T52" fmla="*/ 11 w 74"/>
                <a:gd name="T53" fmla="*/ 15 h 70"/>
                <a:gd name="T54" fmla="*/ 11 w 74"/>
                <a:gd name="T55" fmla="*/ 15 h 70"/>
                <a:gd name="T56" fmla="*/ 11 w 74"/>
                <a:gd name="T57" fmla="*/ 15 h 70"/>
                <a:gd name="T58" fmla="*/ 11 w 74"/>
                <a:gd name="T59" fmla="*/ 15 h 70"/>
                <a:gd name="T60" fmla="*/ 11 w 74"/>
                <a:gd name="T61" fmla="*/ 37 h 70"/>
                <a:gd name="T62" fmla="*/ 11 w 74"/>
                <a:gd name="T63" fmla="*/ 37 h 70"/>
                <a:gd name="T64" fmla="*/ 11 w 74"/>
                <a:gd name="T65" fmla="*/ 70 h 70"/>
                <a:gd name="T66" fmla="*/ 11 w 74"/>
                <a:gd name="T67" fmla="*/ 70 h 70"/>
                <a:gd name="T68" fmla="*/ 0 w 74"/>
                <a:gd name="T69" fmla="*/ 70 h 70"/>
                <a:gd name="T70" fmla="*/ 0 w 74"/>
                <a:gd name="T71" fmla="*/ 70 h 70"/>
                <a:gd name="T72" fmla="*/ 0 w 74"/>
                <a:gd name="T73" fmla="*/ 0 h 70"/>
                <a:gd name="T74" fmla="*/ 0 w 74"/>
                <a:gd name="T7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6713" y="3608"/>
              <a:ext cx="37" cy="52"/>
            </a:xfrm>
            <a:custGeom>
              <a:avLst/>
              <a:gdLst>
                <a:gd name="T0" fmla="*/ 18 w 37"/>
                <a:gd name="T1" fmla="*/ 0 h 52"/>
                <a:gd name="T2" fmla="*/ 18 w 37"/>
                <a:gd name="T3" fmla="*/ 0 h 52"/>
                <a:gd name="T4" fmla="*/ 26 w 37"/>
                <a:gd name="T5" fmla="*/ 0 h 52"/>
                <a:gd name="T6" fmla="*/ 33 w 37"/>
                <a:gd name="T7" fmla="*/ 0 h 52"/>
                <a:gd name="T8" fmla="*/ 33 w 37"/>
                <a:gd name="T9" fmla="*/ 0 h 52"/>
                <a:gd name="T10" fmla="*/ 37 w 37"/>
                <a:gd name="T11" fmla="*/ 4 h 52"/>
                <a:gd name="T12" fmla="*/ 37 w 37"/>
                <a:gd name="T13" fmla="*/ 4 h 52"/>
                <a:gd name="T14" fmla="*/ 37 w 37"/>
                <a:gd name="T15" fmla="*/ 15 h 52"/>
                <a:gd name="T16" fmla="*/ 37 w 37"/>
                <a:gd name="T17" fmla="*/ 15 h 52"/>
                <a:gd name="T18" fmla="*/ 33 w 37"/>
                <a:gd name="T19" fmla="*/ 12 h 52"/>
                <a:gd name="T20" fmla="*/ 26 w 37"/>
                <a:gd name="T21" fmla="*/ 8 h 52"/>
                <a:gd name="T22" fmla="*/ 26 w 37"/>
                <a:gd name="T23" fmla="*/ 8 h 52"/>
                <a:gd name="T24" fmla="*/ 18 w 37"/>
                <a:gd name="T25" fmla="*/ 12 h 52"/>
                <a:gd name="T26" fmla="*/ 15 w 37"/>
                <a:gd name="T27" fmla="*/ 15 h 52"/>
                <a:gd name="T28" fmla="*/ 15 w 37"/>
                <a:gd name="T29" fmla="*/ 15 h 52"/>
                <a:gd name="T30" fmla="*/ 11 w 37"/>
                <a:gd name="T31" fmla="*/ 23 h 52"/>
                <a:gd name="T32" fmla="*/ 11 w 37"/>
                <a:gd name="T33" fmla="*/ 30 h 52"/>
                <a:gd name="T34" fmla="*/ 11 w 37"/>
                <a:gd name="T35" fmla="*/ 30 h 52"/>
                <a:gd name="T36" fmla="*/ 15 w 37"/>
                <a:gd name="T37" fmla="*/ 34 h 52"/>
                <a:gd name="T38" fmla="*/ 15 w 37"/>
                <a:gd name="T39" fmla="*/ 38 h 52"/>
                <a:gd name="T40" fmla="*/ 15 w 37"/>
                <a:gd name="T41" fmla="*/ 38 h 52"/>
                <a:gd name="T42" fmla="*/ 22 w 37"/>
                <a:gd name="T43" fmla="*/ 41 h 52"/>
                <a:gd name="T44" fmla="*/ 29 w 37"/>
                <a:gd name="T45" fmla="*/ 41 h 52"/>
                <a:gd name="T46" fmla="*/ 29 w 37"/>
                <a:gd name="T47" fmla="*/ 41 h 52"/>
                <a:gd name="T48" fmla="*/ 37 w 37"/>
                <a:gd name="T49" fmla="*/ 38 h 52"/>
                <a:gd name="T50" fmla="*/ 37 w 37"/>
                <a:gd name="T51" fmla="*/ 38 h 52"/>
                <a:gd name="T52" fmla="*/ 37 w 37"/>
                <a:gd name="T53" fmla="*/ 49 h 52"/>
                <a:gd name="T54" fmla="*/ 37 w 37"/>
                <a:gd name="T55" fmla="*/ 49 h 52"/>
                <a:gd name="T56" fmla="*/ 29 w 37"/>
                <a:gd name="T57" fmla="*/ 52 h 52"/>
                <a:gd name="T58" fmla="*/ 22 w 37"/>
                <a:gd name="T59" fmla="*/ 52 h 52"/>
                <a:gd name="T60" fmla="*/ 22 w 37"/>
                <a:gd name="T61" fmla="*/ 52 h 52"/>
                <a:gd name="T62" fmla="*/ 15 w 37"/>
                <a:gd name="T63" fmla="*/ 52 h 52"/>
                <a:gd name="T64" fmla="*/ 7 w 37"/>
                <a:gd name="T65" fmla="*/ 45 h 52"/>
                <a:gd name="T66" fmla="*/ 7 w 37"/>
                <a:gd name="T67" fmla="*/ 45 h 52"/>
                <a:gd name="T68" fmla="*/ 0 w 37"/>
                <a:gd name="T69" fmla="*/ 38 h 52"/>
                <a:gd name="T70" fmla="*/ 0 w 37"/>
                <a:gd name="T71" fmla="*/ 30 h 52"/>
                <a:gd name="T72" fmla="*/ 0 w 37"/>
                <a:gd name="T73" fmla="*/ 30 h 52"/>
                <a:gd name="T74" fmla="*/ 0 w 37"/>
                <a:gd name="T75" fmla="*/ 19 h 52"/>
                <a:gd name="T76" fmla="*/ 3 w 37"/>
                <a:gd name="T77" fmla="*/ 12 h 52"/>
                <a:gd name="T78" fmla="*/ 3 w 37"/>
                <a:gd name="T79" fmla="*/ 12 h 52"/>
                <a:gd name="T80" fmla="*/ 11 w 37"/>
                <a:gd name="T81" fmla="*/ 4 h 52"/>
                <a:gd name="T82" fmla="*/ 18 w 37"/>
                <a:gd name="T83" fmla="*/ 0 h 52"/>
                <a:gd name="T84" fmla="*/ 18 w 37"/>
                <a:gd name="T8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52">
                  <a:moveTo>
                    <a:pt x="18" y="0"/>
                  </a:move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3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1" y="23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5" y="34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2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5" y="52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1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6846" y="3608"/>
              <a:ext cx="34" cy="52"/>
            </a:xfrm>
            <a:custGeom>
              <a:avLst/>
              <a:gdLst>
                <a:gd name="T0" fmla="*/ 15 w 34"/>
                <a:gd name="T1" fmla="*/ 0 h 52"/>
                <a:gd name="T2" fmla="*/ 15 w 34"/>
                <a:gd name="T3" fmla="*/ 0 h 52"/>
                <a:gd name="T4" fmla="*/ 23 w 34"/>
                <a:gd name="T5" fmla="*/ 0 h 52"/>
                <a:gd name="T6" fmla="*/ 34 w 34"/>
                <a:gd name="T7" fmla="*/ 0 h 52"/>
                <a:gd name="T8" fmla="*/ 34 w 34"/>
                <a:gd name="T9" fmla="*/ 0 h 52"/>
                <a:gd name="T10" fmla="*/ 34 w 34"/>
                <a:gd name="T11" fmla="*/ 12 h 52"/>
                <a:gd name="T12" fmla="*/ 34 w 34"/>
                <a:gd name="T13" fmla="*/ 12 h 52"/>
                <a:gd name="T14" fmla="*/ 19 w 34"/>
                <a:gd name="T15" fmla="*/ 8 h 52"/>
                <a:gd name="T16" fmla="*/ 19 w 34"/>
                <a:gd name="T17" fmla="*/ 8 h 52"/>
                <a:gd name="T18" fmla="*/ 15 w 34"/>
                <a:gd name="T19" fmla="*/ 12 h 52"/>
                <a:gd name="T20" fmla="*/ 15 w 34"/>
                <a:gd name="T21" fmla="*/ 12 h 52"/>
                <a:gd name="T22" fmla="*/ 15 w 34"/>
                <a:gd name="T23" fmla="*/ 15 h 52"/>
                <a:gd name="T24" fmla="*/ 15 w 34"/>
                <a:gd name="T25" fmla="*/ 19 h 52"/>
                <a:gd name="T26" fmla="*/ 15 w 34"/>
                <a:gd name="T27" fmla="*/ 19 h 52"/>
                <a:gd name="T28" fmla="*/ 27 w 34"/>
                <a:gd name="T29" fmla="*/ 23 h 52"/>
                <a:gd name="T30" fmla="*/ 27 w 34"/>
                <a:gd name="T31" fmla="*/ 23 h 52"/>
                <a:gd name="T32" fmla="*/ 34 w 34"/>
                <a:gd name="T33" fmla="*/ 30 h 52"/>
                <a:gd name="T34" fmla="*/ 34 w 34"/>
                <a:gd name="T35" fmla="*/ 30 h 52"/>
                <a:gd name="T36" fmla="*/ 34 w 34"/>
                <a:gd name="T37" fmla="*/ 41 h 52"/>
                <a:gd name="T38" fmla="*/ 30 w 34"/>
                <a:gd name="T39" fmla="*/ 49 h 52"/>
                <a:gd name="T40" fmla="*/ 30 w 34"/>
                <a:gd name="T41" fmla="*/ 49 h 52"/>
                <a:gd name="T42" fmla="*/ 23 w 34"/>
                <a:gd name="T43" fmla="*/ 52 h 52"/>
                <a:gd name="T44" fmla="*/ 15 w 34"/>
                <a:gd name="T45" fmla="*/ 52 h 52"/>
                <a:gd name="T46" fmla="*/ 15 w 34"/>
                <a:gd name="T47" fmla="*/ 52 h 52"/>
                <a:gd name="T48" fmla="*/ 0 w 34"/>
                <a:gd name="T49" fmla="*/ 49 h 52"/>
                <a:gd name="T50" fmla="*/ 0 w 34"/>
                <a:gd name="T51" fmla="*/ 49 h 52"/>
                <a:gd name="T52" fmla="*/ 0 w 34"/>
                <a:gd name="T53" fmla="*/ 38 h 52"/>
                <a:gd name="T54" fmla="*/ 0 w 34"/>
                <a:gd name="T55" fmla="*/ 38 h 52"/>
                <a:gd name="T56" fmla="*/ 12 w 34"/>
                <a:gd name="T57" fmla="*/ 41 h 52"/>
                <a:gd name="T58" fmla="*/ 12 w 34"/>
                <a:gd name="T59" fmla="*/ 41 h 52"/>
                <a:gd name="T60" fmla="*/ 19 w 34"/>
                <a:gd name="T61" fmla="*/ 41 h 52"/>
                <a:gd name="T62" fmla="*/ 19 w 34"/>
                <a:gd name="T63" fmla="*/ 41 h 52"/>
                <a:gd name="T64" fmla="*/ 23 w 34"/>
                <a:gd name="T65" fmla="*/ 38 h 52"/>
                <a:gd name="T66" fmla="*/ 23 w 34"/>
                <a:gd name="T67" fmla="*/ 34 h 52"/>
                <a:gd name="T68" fmla="*/ 23 w 34"/>
                <a:gd name="T69" fmla="*/ 34 h 52"/>
                <a:gd name="T70" fmla="*/ 15 w 34"/>
                <a:gd name="T71" fmla="*/ 30 h 52"/>
                <a:gd name="T72" fmla="*/ 15 w 34"/>
                <a:gd name="T73" fmla="*/ 30 h 52"/>
                <a:gd name="T74" fmla="*/ 8 w 34"/>
                <a:gd name="T75" fmla="*/ 26 h 52"/>
                <a:gd name="T76" fmla="*/ 8 w 34"/>
                <a:gd name="T77" fmla="*/ 26 h 52"/>
                <a:gd name="T78" fmla="*/ 0 w 34"/>
                <a:gd name="T79" fmla="*/ 19 h 52"/>
                <a:gd name="T80" fmla="*/ 0 w 34"/>
                <a:gd name="T81" fmla="*/ 19 h 52"/>
                <a:gd name="T82" fmla="*/ 0 w 34"/>
                <a:gd name="T83" fmla="*/ 12 h 52"/>
                <a:gd name="T84" fmla="*/ 4 w 34"/>
                <a:gd name="T85" fmla="*/ 8 h 52"/>
                <a:gd name="T86" fmla="*/ 4 w 34"/>
                <a:gd name="T87" fmla="*/ 8 h 52"/>
                <a:gd name="T88" fmla="*/ 8 w 34"/>
                <a:gd name="T89" fmla="*/ 4 h 52"/>
                <a:gd name="T90" fmla="*/ 15 w 34"/>
                <a:gd name="T91" fmla="*/ 0 h 52"/>
                <a:gd name="T92" fmla="*/ 15 w 34"/>
                <a:gd name="T9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" h="52">
                  <a:moveTo>
                    <a:pt x="15" y="0"/>
                  </a:moveTo>
                  <a:lnTo>
                    <a:pt x="15" y="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41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23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3" y="38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6761" y="3608"/>
              <a:ext cx="30" cy="52"/>
            </a:xfrm>
            <a:custGeom>
              <a:avLst/>
              <a:gdLst>
                <a:gd name="T0" fmla="*/ 19 w 30"/>
                <a:gd name="T1" fmla="*/ 0 h 52"/>
                <a:gd name="T2" fmla="*/ 19 w 30"/>
                <a:gd name="T3" fmla="*/ 0 h 52"/>
                <a:gd name="T4" fmla="*/ 22 w 30"/>
                <a:gd name="T5" fmla="*/ 0 h 52"/>
                <a:gd name="T6" fmla="*/ 30 w 30"/>
                <a:gd name="T7" fmla="*/ 0 h 52"/>
                <a:gd name="T8" fmla="*/ 30 w 30"/>
                <a:gd name="T9" fmla="*/ 0 h 52"/>
                <a:gd name="T10" fmla="*/ 30 w 30"/>
                <a:gd name="T11" fmla="*/ 12 h 52"/>
                <a:gd name="T12" fmla="*/ 30 w 30"/>
                <a:gd name="T13" fmla="*/ 12 h 52"/>
                <a:gd name="T14" fmla="*/ 19 w 30"/>
                <a:gd name="T15" fmla="*/ 12 h 52"/>
                <a:gd name="T16" fmla="*/ 19 w 30"/>
                <a:gd name="T17" fmla="*/ 12 h 52"/>
                <a:gd name="T18" fmla="*/ 15 w 30"/>
                <a:gd name="T19" fmla="*/ 12 h 52"/>
                <a:gd name="T20" fmla="*/ 11 w 30"/>
                <a:gd name="T21" fmla="*/ 15 h 52"/>
                <a:gd name="T22" fmla="*/ 11 w 30"/>
                <a:gd name="T23" fmla="*/ 15 h 52"/>
                <a:gd name="T24" fmla="*/ 11 w 30"/>
                <a:gd name="T25" fmla="*/ 26 h 52"/>
                <a:gd name="T26" fmla="*/ 11 w 30"/>
                <a:gd name="T27" fmla="*/ 26 h 52"/>
                <a:gd name="T28" fmla="*/ 11 w 30"/>
                <a:gd name="T29" fmla="*/ 52 h 52"/>
                <a:gd name="T30" fmla="*/ 11 w 30"/>
                <a:gd name="T31" fmla="*/ 52 h 52"/>
                <a:gd name="T32" fmla="*/ 0 w 30"/>
                <a:gd name="T33" fmla="*/ 52 h 52"/>
                <a:gd name="T34" fmla="*/ 0 w 30"/>
                <a:gd name="T35" fmla="*/ 52 h 52"/>
                <a:gd name="T36" fmla="*/ 0 w 30"/>
                <a:gd name="T37" fmla="*/ 0 h 52"/>
                <a:gd name="T38" fmla="*/ 0 w 30"/>
                <a:gd name="T39" fmla="*/ 0 h 52"/>
                <a:gd name="T40" fmla="*/ 11 w 30"/>
                <a:gd name="T41" fmla="*/ 0 h 52"/>
                <a:gd name="T42" fmla="*/ 11 w 30"/>
                <a:gd name="T43" fmla="*/ 0 h 52"/>
                <a:gd name="T44" fmla="*/ 11 w 30"/>
                <a:gd name="T45" fmla="*/ 8 h 52"/>
                <a:gd name="T46" fmla="*/ 11 w 30"/>
                <a:gd name="T47" fmla="*/ 8 h 52"/>
                <a:gd name="T48" fmla="*/ 19 w 30"/>
                <a:gd name="T49" fmla="*/ 0 h 52"/>
                <a:gd name="T50" fmla="*/ 19 w 30"/>
                <a:gd name="T5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52">
                  <a:moveTo>
                    <a:pt x="19" y="0"/>
                  </a:moveTo>
                  <a:lnTo>
                    <a:pt x="19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690" y="3608"/>
              <a:ext cx="15" cy="52"/>
            </a:xfrm>
            <a:custGeom>
              <a:avLst/>
              <a:gdLst>
                <a:gd name="T0" fmla="*/ 0 w 15"/>
                <a:gd name="T1" fmla="*/ 0 h 52"/>
                <a:gd name="T2" fmla="*/ 0 w 15"/>
                <a:gd name="T3" fmla="*/ 0 h 52"/>
                <a:gd name="T4" fmla="*/ 15 w 15"/>
                <a:gd name="T5" fmla="*/ 0 h 52"/>
                <a:gd name="T6" fmla="*/ 15 w 15"/>
                <a:gd name="T7" fmla="*/ 0 h 52"/>
                <a:gd name="T8" fmla="*/ 15 w 15"/>
                <a:gd name="T9" fmla="*/ 52 h 52"/>
                <a:gd name="T10" fmla="*/ 15 w 15"/>
                <a:gd name="T11" fmla="*/ 52 h 52"/>
                <a:gd name="T12" fmla="*/ 0 w 15"/>
                <a:gd name="T13" fmla="*/ 52 h 52"/>
                <a:gd name="T14" fmla="*/ 0 w 15"/>
                <a:gd name="T15" fmla="*/ 52 h 52"/>
                <a:gd name="T16" fmla="*/ 0 w 15"/>
                <a:gd name="T17" fmla="*/ 0 h 52"/>
                <a:gd name="T18" fmla="*/ 0 w 15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52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791" y="3608"/>
              <a:ext cx="52" cy="52"/>
            </a:xfrm>
            <a:custGeom>
              <a:avLst/>
              <a:gdLst>
                <a:gd name="T0" fmla="*/ 48 w 52"/>
                <a:gd name="T1" fmla="*/ 12 h 52"/>
                <a:gd name="T2" fmla="*/ 48 w 52"/>
                <a:gd name="T3" fmla="*/ 12 h 52"/>
                <a:gd name="T4" fmla="*/ 44 w 52"/>
                <a:gd name="T5" fmla="*/ 8 h 52"/>
                <a:gd name="T6" fmla="*/ 37 w 52"/>
                <a:gd name="T7" fmla="*/ 0 h 52"/>
                <a:gd name="T8" fmla="*/ 37 w 52"/>
                <a:gd name="T9" fmla="*/ 0 h 52"/>
                <a:gd name="T10" fmla="*/ 29 w 52"/>
                <a:gd name="T11" fmla="*/ 0 h 52"/>
                <a:gd name="T12" fmla="*/ 22 w 52"/>
                <a:gd name="T13" fmla="*/ 0 h 52"/>
                <a:gd name="T14" fmla="*/ 22 w 52"/>
                <a:gd name="T15" fmla="*/ 0 h 52"/>
                <a:gd name="T16" fmla="*/ 11 w 52"/>
                <a:gd name="T17" fmla="*/ 4 h 52"/>
                <a:gd name="T18" fmla="*/ 3 w 52"/>
                <a:gd name="T19" fmla="*/ 8 h 52"/>
                <a:gd name="T20" fmla="*/ 3 w 52"/>
                <a:gd name="T21" fmla="*/ 8 h 52"/>
                <a:gd name="T22" fmla="*/ 0 w 52"/>
                <a:gd name="T23" fmla="*/ 15 h 52"/>
                <a:gd name="T24" fmla="*/ 0 w 52"/>
                <a:gd name="T25" fmla="*/ 23 h 52"/>
                <a:gd name="T26" fmla="*/ 0 w 52"/>
                <a:gd name="T27" fmla="*/ 23 h 52"/>
                <a:gd name="T28" fmla="*/ 0 w 52"/>
                <a:gd name="T29" fmla="*/ 34 h 52"/>
                <a:gd name="T30" fmla="*/ 3 w 52"/>
                <a:gd name="T31" fmla="*/ 41 h 52"/>
                <a:gd name="T32" fmla="*/ 3 w 52"/>
                <a:gd name="T33" fmla="*/ 41 h 52"/>
                <a:gd name="T34" fmla="*/ 11 w 52"/>
                <a:gd name="T35" fmla="*/ 49 h 52"/>
                <a:gd name="T36" fmla="*/ 18 w 52"/>
                <a:gd name="T37" fmla="*/ 52 h 52"/>
                <a:gd name="T38" fmla="*/ 18 w 52"/>
                <a:gd name="T39" fmla="*/ 52 h 52"/>
                <a:gd name="T40" fmla="*/ 33 w 52"/>
                <a:gd name="T41" fmla="*/ 52 h 52"/>
                <a:gd name="T42" fmla="*/ 33 w 52"/>
                <a:gd name="T43" fmla="*/ 52 h 52"/>
                <a:gd name="T44" fmla="*/ 41 w 52"/>
                <a:gd name="T45" fmla="*/ 49 h 52"/>
                <a:gd name="T46" fmla="*/ 44 w 52"/>
                <a:gd name="T47" fmla="*/ 45 h 52"/>
                <a:gd name="T48" fmla="*/ 44 w 52"/>
                <a:gd name="T49" fmla="*/ 45 h 52"/>
                <a:gd name="T50" fmla="*/ 48 w 52"/>
                <a:gd name="T51" fmla="*/ 38 h 52"/>
                <a:gd name="T52" fmla="*/ 52 w 52"/>
                <a:gd name="T53" fmla="*/ 30 h 52"/>
                <a:gd name="T54" fmla="*/ 52 w 52"/>
                <a:gd name="T55" fmla="*/ 30 h 52"/>
                <a:gd name="T56" fmla="*/ 48 w 52"/>
                <a:gd name="T57" fmla="*/ 12 h 52"/>
                <a:gd name="T58" fmla="*/ 48 w 52"/>
                <a:gd name="T59" fmla="*/ 12 h 52"/>
                <a:gd name="T60" fmla="*/ 37 w 52"/>
                <a:gd name="T61" fmla="*/ 38 h 52"/>
                <a:gd name="T62" fmla="*/ 37 w 52"/>
                <a:gd name="T63" fmla="*/ 38 h 52"/>
                <a:gd name="T64" fmla="*/ 29 w 52"/>
                <a:gd name="T65" fmla="*/ 41 h 52"/>
                <a:gd name="T66" fmla="*/ 29 w 52"/>
                <a:gd name="T67" fmla="*/ 41 h 52"/>
                <a:gd name="T68" fmla="*/ 22 w 52"/>
                <a:gd name="T69" fmla="*/ 41 h 52"/>
                <a:gd name="T70" fmla="*/ 22 w 52"/>
                <a:gd name="T71" fmla="*/ 41 h 52"/>
                <a:gd name="T72" fmla="*/ 15 w 52"/>
                <a:gd name="T73" fmla="*/ 38 h 52"/>
                <a:gd name="T74" fmla="*/ 15 w 52"/>
                <a:gd name="T75" fmla="*/ 38 h 52"/>
                <a:gd name="T76" fmla="*/ 11 w 52"/>
                <a:gd name="T77" fmla="*/ 23 h 52"/>
                <a:gd name="T78" fmla="*/ 11 w 52"/>
                <a:gd name="T79" fmla="*/ 23 h 52"/>
                <a:gd name="T80" fmla="*/ 15 w 52"/>
                <a:gd name="T81" fmla="*/ 19 h 52"/>
                <a:gd name="T82" fmla="*/ 15 w 52"/>
                <a:gd name="T83" fmla="*/ 12 h 52"/>
                <a:gd name="T84" fmla="*/ 15 w 52"/>
                <a:gd name="T85" fmla="*/ 12 h 52"/>
                <a:gd name="T86" fmla="*/ 26 w 52"/>
                <a:gd name="T87" fmla="*/ 8 h 52"/>
                <a:gd name="T88" fmla="*/ 26 w 52"/>
                <a:gd name="T89" fmla="*/ 8 h 52"/>
                <a:gd name="T90" fmla="*/ 29 w 52"/>
                <a:gd name="T91" fmla="*/ 12 h 52"/>
                <a:gd name="T92" fmla="*/ 33 w 52"/>
                <a:gd name="T93" fmla="*/ 12 h 52"/>
                <a:gd name="T94" fmla="*/ 33 w 52"/>
                <a:gd name="T95" fmla="*/ 12 h 52"/>
                <a:gd name="T96" fmla="*/ 37 w 52"/>
                <a:gd name="T97" fmla="*/ 19 h 52"/>
                <a:gd name="T98" fmla="*/ 37 w 52"/>
                <a:gd name="T99" fmla="*/ 23 h 52"/>
                <a:gd name="T100" fmla="*/ 37 w 52"/>
                <a:gd name="T101" fmla="*/ 23 h 52"/>
                <a:gd name="T102" fmla="*/ 37 w 52"/>
                <a:gd name="T103" fmla="*/ 38 h 52"/>
                <a:gd name="T104" fmla="*/ 37 w 52"/>
                <a:gd name="T10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" h="52">
                  <a:moveTo>
                    <a:pt x="48" y="12"/>
                  </a:moveTo>
                  <a:lnTo>
                    <a:pt x="48" y="12"/>
                  </a:lnTo>
                  <a:lnTo>
                    <a:pt x="44" y="8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1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1" y="49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41" y="49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8" y="3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8" y="12"/>
                  </a:lnTo>
                  <a:lnTo>
                    <a:pt x="48" y="12"/>
                  </a:lnTo>
                  <a:close/>
                  <a:moveTo>
                    <a:pt x="37" y="38"/>
                  </a:moveTo>
                  <a:lnTo>
                    <a:pt x="37" y="38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1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7" y="19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887" y="3608"/>
              <a:ext cx="52" cy="52"/>
            </a:xfrm>
            <a:custGeom>
              <a:avLst/>
              <a:gdLst>
                <a:gd name="T0" fmla="*/ 49 w 52"/>
                <a:gd name="T1" fmla="*/ 15 h 52"/>
                <a:gd name="T2" fmla="*/ 49 w 52"/>
                <a:gd name="T3" fmla="*/ 15 h 52"/>
                <a:gd name="T4" fmla="*/ 45 w 52"/>
                <a:gd name="T5" fmla="*/ 8 h 52"/>
                <a:gd name="T6" fmla="*/ 38 w 52"/>
                <a:gd name="T7" fmla="*/ 4 h 52"/>
                <a:gd name="T8" fmla="*/ 38 w 52"/>
                <a:gd name="T9" fmla="*/ 4 h 52"/>
                <a:gd name="T10" fmla="*/ 30 w 52"/>
                <a:gd name="T11" fmla="*/ 0 h 52"/>
                <a:gd name="T12" fmla="*/ 23 w 52"/>
                <a:gd name="T13" fmla="*/ 0 h 52"/>
                <a:gd name="T14" fmla="*/ 23 w 52"/>
                <a:gd name="T15" fmla="*/ 0 h 52"/>
                <a:gd name="T16" fmla="*/ 15 w 52"/>
                <a:gd name="T17" fmla="*/ 0 h 52"/>
                <a:gd name="T18" fmla="*/ 8 w 52"/>
                <a:gd name="T19" fmla="*/ 4 h 52"/>
                <a:gd name="T20" fmla="*/ 8 w 52"/>
                <a:gd name="T21" fmla="*/ 4 h 52"/>
                <a:gd name="T22" fmla="*/ 0 w 52"/>
                <a:gd name="T23" fmla="*/ 12 h 52"/>
                <a:gd name="T24" fmla="*/ 0 w 52"/>
                <a:gd name="T25" fmla="*/ 23 h 52"/>
                <a:gd name="T26" fmla="*/ 0 w 52"/>
                <a:gd name="T27" fmla="*/ 23 h 52"/>
                <a:gd name="T28" fmla="*/ 0 w 52"/>
                <a:gd name="T29" fmla="*/ 30 h 52"/>
                <a:gd name="T30" fmla="*/ 0 w 52"/>
                <a:gd name="T31" fmla="*/ 38 h 52"/>
                <a:gd name="T32" fmla="*/ 0 w 52"/>
                <a:gd name="T33" fmla="*/ 38 h 52"/>
                <a:gd name="T34" fmla="*/ 8 w 52"/>
                <a:gd name="T35" fmla="*/ 45 h 52"/>
                <a:gd name="T36" fmla="*/ 15 w 52"/>
                <a:gd name="T37" fmla="*/ 49 h 52"/>
                <a:gd name="T38" fmla="*/ 15 w 52"/>
                <a:gd name="T39" fmla="*/ 49 h 52"/>
                <a:gd name="T40" fmla="*/ 23 w 52"/>
                <a:gd name="T41" fmla="*/ 52 h 52"/>
                <a:gd name="T42" fmla="*/ 30 w 52"/>
                <a:gd name="T43" fmla="*/ 52 h 52"/>
                <a:gd name="T44" fmla="*/ 30 w 52"/>
                <a:gd name="T45" fmla="*/ 52 h 52"/>
                <a:gd name="T46" fmla="*/ 38 w 52"/>
                <a:gd name="T47" fmla="*/ 49 h 52"/>
                <a:gd name="T48" fmla="*/ 45 w 52"/>
                <a:gd name="T49" fmla="*/ 45 h 52"/>
                <a:gd name="T50" fmla="*/ 45 w 52"/>
                <a:gd name="T51" fmla="*/ 45 h 52"/>
                <a:gd name="T52" fmla="*/ 49 w 52"/>
                <a:gd name="T53" fmla="*/ 34 h 52"/>
                <a:gd name="T54" fmla="*/ 52 w 52"/>
                <a:gd name="T55" fmla="*/ 26 h 52"/>
                <a:gd name="T56" fmla="*/ 52 w 52"/>
                <a:gd name="T57" fmla="*/ 26 h 52"/>
                <a:gd name="T58" fmla="*/ 49 w 52"/>
                <a:gd name="T59" fmla="*/ 15 h 52"/>
                <a:gd name="T60" fmla="*/ 49 w 52"/>
                <a:gd name="T61" fmla="*/ 15 h 52"/>
                <a:gd name="T62" fmla="*/ 38 w 52"/>
                <a:gd name="T63" fmla="*/ 30 h 52"/>
                <a:gd name="T64" fmla="*/ 38 w 52"/>
                <a:gd name="T65" fmla="*/ 30 h 52"/>
                <a:gd name="T66" fmla="*/ 34 w 52"/>
                <a:gd name="T67" fmla="*/ 38 h 52"/>
                <a:gd name="T68" fmla="*/ 34 w 52"/>
                <a:gd name="T69" fmla="*/ 38 h 52"/>
                <a:gd name="T70" fmla="*/ 26 w 52"/>
                <a:gd name="T71" fmla="*/ 41 h 52"/>
                <a:gd name="T72" fmla="*/ 26 w 52"/>
                <a:gd name="T73" fmla="*/ 41 h 52"/>
                <a:gd name="T74" fmla="*/ 19 w 52"/>
                <a:gd name="T75" fmla="*/ 41 h 52"/>
                <a:gd name="T76" fmla="*/ 19 w 52"/>
                <a:gd name="T77" fmla="*/ 41 h 52"/>
                <a:gd name="T78" fmla="*/ 12 w 52"/>
                <a:gd name="T79" fmla="*/ 34 h 52"/>
                <a:gd name="T80" fmla="*/ 12 w 52"/>
                <a:gd name="T81" fmla="*/ 34 h 52"/>
                <a:gd name="T82" fmla="*/ 12 w 52"/>
                <a:gd name="T83" fmla="*/ 23 h 52"/>
                <a:gd name="T84" fmla="*/ 12 w 52"/>
                <a:gd name="T85" fmla="*/ 23 h 52"/>
                <a:gd name="T86" fmla="*/ 15 w 52"/>
                <a:gd name="T87" fmla="*/ 15 h 52"/>
                <a:gd name="T88" fmla="*/ 15 w 52"/>
                <a:gd name="T89" fmla="*/ 15 h 52"/>
                <a:gd name="T90" fmla="*/ 23 w 52"/>
                <a:gd name="T91" fmla="*/ 8 h 52"/>
                <a:gd name="T92" fmla="*/ 23 w 52"/>
                <a:gd name="T93" fmla="*/ 8 h 52"/>
                <a:gd name="T94" fmla="*/ 34 w 52"/>
                <a:gd name="T95" fmla="*/ 12 h 52"/>
                <a:gd name="T96" fmla="*/ 34 w 52"/>
                <a:gd name="T97" fmla="*/ 12 h 52"/>
                <a:gd name="T98" fmla="*/ 38 w 52"/>
                <a:gd name="T99" fmla="*/ 19 h 52"/>
                <a:gd name="T100" fmla="*/ 38 w 52"/>
                <a:gd name="T101" fmla="*/ 19 h 52"/>
                <a:gd name="T102" fmla="*/ 38 w 52"/>
                <a:gd name="T103" fmla="*/ 30 h 52"/>
                <a:gd name="T104" fmla="*/ 38 w 52"/>
                <a:gd name="T105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" h="52">
                  <a:moveTo>
                    <a:pt x="49" y="15"/>
                  </a:moveTo>
                  <a:lnTo>
                    <a:pt x="49" y="15"/>
                  </a:lnTo>
                  <a:lnTo>
                    <a:pt x="45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8" y="45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23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8" y="49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9" y="34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9" y="15"/>
                  </a:lnTo>
                  <a:lnTo>
                    <a:pt x="49" y="15"/>
                  </a:lnTo>
                  <a:close/>
                  <a:moveTo>
                    <a:pt x="38" y="30"/>
                  </a:moveTo>
                  <a:lnTo>
                    <a:pt x="38" y="30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30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3" y="3627"/>
              <a:ext cx="55" cy="56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55 w 55"/>
                <a:gd name="T5" fmla="*/ 0 h 56"/>
                <a:gd name="T6" fmla="*/ 55 w 55"/>
                <a:gd name="T7" fmla="*/ 0 h 56"/>
                <a:gd name="T8" fmla="*/ 55 w 55"/>
                <a:gd name="T9" fmla="*/ 56 h 56"/>
                <a:gd name="T10" fmla="*/ 0 w 55"/>
                <a:gd name="T11" fmla="*/ 56 h 56"/>
                <a:gd name="T12" fmla="*/ 0 w 55"/>
                <a:gd name="T13" fmla="*/ 0 h 56"/>
                <a:gd name="T14" fmla="*/ 0 w 55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6">
                  <a:moveTo>
                    <a:pt x="0" y="0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6512" y="3627"/>
              <a:ext cx="56" cy="56"/>
            </a:xfrm>
            <a:custGeom>
              <a:avLst/>
              <a:gdLst>
                <a:gd name="T0" fmla="*/ 0 w 56"/>
                <a:gd name="T1" fmla="*/ 0 h 56"/>
                <a:gd name="T2" fmla="*/ 0 w 56"/>
                <a:gd name="T3" fmla="*/ 0 h 56"/>
                <a:gd name="T4" fmla="*/ 56 w 56"/>
                <a:gd name="T5" fmla="*/ 0 h 56"/>
                <a:gd name="T6" fmla="*/ 56 w 56"/>
                <a:gd name="T7" fmla="*/ 0 h 56"/>
                <a:gd name="T8" fmla="*/ 56 w 56"/>
                <a:gd name="T9" fmla="*/ 56 h 56"/>
                <a:gd name="T10" fmla="*/ 0 w 56"/>
                <a:gd name="T11" fmla="*/ 56 h 56"/>
                <a:gd name="T12" fmla="*/ 0 w 56"/>
                <a:gd name="T13" fmla="*/ 56 h 56"/>
                <a:gd name="T14" fmla="*/ 0 w 56"/>
                <a:gd name="T15" fmla="*/ 0 h 56"/>
                <a:gd name="T16" fmla="*/ 0 w 5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0" y="0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587" y="1850"/>
              <a:ext cx="78" cy="192"/>
            </a:xfrm>
            <a:custGeom>
              <a:avLst/>
              <a:gdLst>
                <a:gd name="T0" fmla="*/ 0 w 78"/>
                <a:gd name="T1" fmla="*/ 0 h 192"/>
                <a:gd name="T2" fmla="*/ 78 w 78"/>
                <a:gd name="T3" fmla="*/ 0 h 192"/>
                <a:gd name="T4" fmla="*/ 78 w 78"/>
                <a:gd name="T5" fmla="*/ 192 h 192"/>
                <a:gd name="T6" fmla="*/ 41 w 78"/>
                <a:gd name="T7" fmla="*/ 192 h 192"/>
                <a:gd name="T8" fmla="*/ 41 w 78"/>
                <a:gd name="T9" fmla="*/ 192 h 192"/>
                <a:gd name="T10" fmla="*/ 22 w 78"/>
                <a:gd name="T11" fmla="*/ 189 h 192"/>
                <a:gd name="T12" fmla="*/ 11 w 78"/>
                <a:gd name="T13" fmla="*/ 178 h 192"/>
                <a:gd name="T14" fmla="*/ 4 w 78"/>
                <a:gd name="T15" fmla="*/ 167 h 192"/>
                <a:gd name="T16" fmla="*/ 0 w 78"/>
                <a:gd name="T17" fmla="*/ 152 h 192"/>
                <a:gd name="T18" fmla="*/ 0 w 78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92">
                  <a:moveTo>
                    <a:pt x="0" y="0"/>
                  </a:moveTo>
                  <a:lnTo>
                    <a:pt x="78" y="0"/>
                  </a:lnTo>
                  <a:lnTo>
                    <a:pt x="78" y="192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22" y="189"/>
                  </a:lnTo>
                  <a:lnTo>
                    <a:pt x="11" y="178"/>
                  </a:lnTo>
                  <a:lnTo>
                    <a:pt x="4" y="167"/>
                  </a:lnTo>
                  <a:lnTo>
                    <a:pt x="0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583" y="2080"/>
              <a:ext cx="75" cy="85"/>
            </a:xfrm>
            <a:custGeom>
              <a:avLst/>
              <a:gdLst>
                <a:gd name="T0" fmla="*/ 41 w 75"/>
                <a:gd name="T1" fmla="*/ 48 h 85"/>
                <a:gd name="T2" fmla="*/ 67 w 75"/>
                <a:gd name="T3" fmla="*/ 48 h 85"/>
                <a:gd name="T4" fmla="*/ 67 w 75"/>
                <a:gd name="T5" fmla="*/ 70 h 85"/>
                <a:gd name="T6" fmla="*/ 67 w 75"/>
                <a:gd name="T7" fmla="*/ 70 h 85"/>
                <a:gd name="T8" fmla="*/ 56 w 75"/>
                <a:gd name="T9" fmla="*/ 74 h 85"/>
                <a:gd name="T10" fmla="*/ 41 w 75"/>
                <a:gd name="T11" fmla="*/ 78 h 85"/>
                <a:gd name="T12" fmla="*/ 41 w 75"/>
                <a:gd name="T13" fmla="*/ 78 h 85"/>
                <a:gd name="T14" fmla="*/ 26 w 75"/>
                <a:gd name="T15" fmla="*/ 74 h 85"/>
                <a:gd name="T16" fmla="*/ 15 w 75"/>
                <a:gd name="T17" fmla="*/ 66 h 85"/>
                <a:gd name="T18" fmla="*/ 8 w 75"/>
                <a:gd name="T19" fmla="*/ 55 h 85"/>
                <a:gd name="T20" fmla="*/ 8 w 75"/>
                <a:gd name="T21" fmla="*/ 40 h 85"/>
                <a:gd name="T22" fmla="*/ 8 w 75"/>
                <a:gd name="T23" fmla="*/ 40 h 85"/>
                <a:gd name="T24" fmla="*/ 8 w 75"/>
                <a:gd name="T25" fmla="*/ 40 h 85"/>
                <a:gd name="T26" fmla="*/ 8 w 75"/>
                <a:gd name="T27" fmla="*/ 29 h 85"/>
                <a:gd name="T28" fmla="*/ 15 w 75"/>
                <a:gd name="T29" fmla="*/ 14 h 85"/>
                <a:gd name="T30" fmla="*/ 26 w 75"/>
                <a:gd name="T31" fmla="*/ 7 h 85"/>
                <a:gd name="T32" fmla="*/ 41 w 75"/>
                <a:gd name="T33" fmla="*/ 7 h 85"/>
                <a:gd name="T34" fmla="*/ 41 w 75"/>
                <a:gd name="T35" fmla="*/ 7 h 85"/>
                <a:gd name="T36" fmla="*/ 56 w 75"/>
                <a:gd name="T37" fmla="*/ 11 h 85"/>
                <a:gd name="T38" fmla="*/ 67 w 75"/>
                <a:gd name="T39" fmla="*/ 14 h 85"/>
                <a:gd name="T40" fmla="*/ 67 w 75"/>
                <a:gd name="T41" fmla="*/ 14 h 85"/>
                <a:gd name="T42" fmla="*/ 71 w 75"/>
                <a:gd name="T43" fmla="*/ 11 h 85"/>
                <a:gd name="T44" fmla="*/ 71 w 75"/>
                <a:gd name="T45" fmla="*/ 11 h 85"/>
                <a:gd name="T46" fmla="*/ 71 w 75"/>
                <a:gd name="T47" fmla="*/ 11 h 85"/>
                <a:gd name="T48" fmla="*/ 56 w 75"/>
                <a:gd name="T49" fmla="*/ 3 h 85"/>
                <a:gd name="T50" fmla="*/ 41 w 75"/>
                <a:gd name="T51" fmla="*/ 0 h 85"/>
                <a:gd name="T52" fmla="*/ 41 w 75"/>
                <a:gd name="T53" fmla="*/ 0 h 85"/>
                <a:gd name="T54" fmla="*/ 23 w 75"/>
                <a:gd name="T55" fmla="*/ 3 h 85"/>
                <a:gd name="T56" fmla="*/ 11 w 75"/>
                <a:gd name="T57" fmla="*/ 14 h 85"/>
                <a:gd name="T58" fmla="*/ 4 w 75"/>
                <a:gd name="T59" fmla="*/ 26 h 85"/>
                <a:gd name="T60" fmla="*/ 0 w 75"/>
                <a:gd name="T61" fmla="*/ 40 h 85"/>
                <a:gd name="T62" fmla="*/ 0 w 75"/>
                <a:gd name="T63" fmla="*/ 40 h 85"/>
                <a:gd name="T64" fmla="*/ 0 w 75"/>
                <a:gd name="T65" fmla="*/ 40 h 85"/>
                <a:gd name="T66" fmla="*/ 4 w 75"/>
                <a:gd name="T67" fmla="*/ 59 h 85"/>
                <a:gd name="T68" fmla="*/ 11 w 75"/>
                <a:gd name="T69" fmla="*/ 74 h 85"/>
                <a:gd name="T70" fmla="*/ 23 w 75"/>
                <a:gd name="T71" fmla="*/ 81 h 85"/>
                <a:gd name="T72" fmla="*/ 41 w 75"/>
                <a:gd name="T73" fmla="*/ 85 h 85"/>
                <a:gd name="T74" fmla="*/ 41 w 75"/>
                <a:gd name="T75" fmla="*/ 85 h 85"/>
                <a:gd name="T76" fmla="*/ 52 w 75"/>
                <a:gd name="T77" fmla="*/ 85 h 85"/>
                <a:gd name="T78" fmla="*/ 63 w 75"/>
                <a:gd name="T79" fmla="*/ 81 h 85"/>
                <a:gd name="T80" fmla="*/ 75 w 75"/>
                <a:gd name="T81" fmla="*/ 74 h 85"/>
                <a:gd name="T82" fmla="*/ 75 w 75"/>
                <a:gd name="T83" fmla="*/ 74 h 85"/>
                <a:gd name="T84" fmla="*/ 75 w 75"/>
                <a:gd name="T85" fmla="*/ 40 h 85"/>
                <a:gd name="T86" fmla="*/ 41 w 75"/>
                <a:gd name="T87" fmla="*/ 40 h 85"/>
                <a:gd name="T88" fmla="*/ 41 w 75"/>
                <a:gd name="T89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85">
                  <a:moveTo>
                    <a:pt x="41" y="48"/>
                  </a:moveTo>
                  <a:lnTo>
                    <a:pt x="67" y="48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26" y="74"/>
                  </a:lnTo>
                  <a:lnTo>
                    <a:pt x="15" y="66"/>
                  </a:lnTo>
                  <a:lnTo>
                    <a:pt x="8" y="55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29"/>
                  </a:lnTo>
                  <a:lnTo>
                    <a:pt x="15" y="14"/>
                  </a:lnTo>
                  <a:lnTo>
                    <a:pt x="26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56" y="11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56" y="3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3" y="3"/>
                  </a:lnTo>
                  <a:lnTo>
                    <a:pt x="11" y="14"/>
                  </a:lnTo>
                  <a:lnTo>
                    <a:pt x="4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59"/>
                  </a:lnTo>
                  <a:lnTo>
                    <a:pt x="11" y="74"/>
                  </a:lnTo>
                  <a:lnTo>
                    <a:pt x="23" y="81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52" y="85"/>
                  </a:lnTo>
                  <a:lnTo>
                    <a:pt x="63" y="81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40"/>
                  </a:lnTo>
                  <a:lnTo>
                    <a:pt x="41" y="40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5747" y="2080"/>
              <a:ext cx="67" cy="85"/>
            </a:xfrm>
            <a:custGeom>
              <a:avLst/>
              <a:gdLst>
                <a:gd name="T0" fmla="*/ 67 w 67"/>
                <a:gd name="T1" fmla="*/ 26 h 85"/>
                <a:gd name="T2" fmla="*/ 67 w 67"/>
                <a:gd name="T3" fmla="*/ 26 h 85"/>
                <a:gd name="T4" fmla="*/ 67 w 67"/>
                <a:gd name="T5" fmla="*/ 26 h 85"/>
                <a:gd name="T6" fmla="*/ 63 w 67"/>
                <a:gd name="T7" fmla="*/ 14 h 85"/>
                <a:gd name="T8" fmla="*/ 59 w 67"/>
                <a:gd name="T9" fmla="*/ 7 h 85"/>
                <a:gd name="T10" fmla="*/ 59 w 67"/>
                <a:gd name="T11" fmla="*/ 7 h 85"/>
                <a:gd name="T12" fmla="*/ 48 w 67"/>
                <a:gd name="T13" fmla="*/ 3 h 85"/>
                <a:gd name="T14" fmla="*/ 37 w 67"/>
                <a:gd name="T15" fmla="*/ 0 h 85"/>
                <a:gd name="T16" fmla="*/ 0 w 67"/>
                <a:gd name="T17" fmla="*/ 0 h 85"/>
                <a:gd name="T18" fmla="*/ 0 w 67"/>
                <a:gd name="T19" fmla="*/ 85 h 85"/>
                <a:gd name="T20" fmla="*/ 7 w 67"/>
                <a:gd name="T21" fmla="*/ 85 h 85"/>
                <a:gd name="T22" fmla="*/ 7 w 67"/>
                <a:gd name="T23" fmla="*/ 48 h 85"/>
                <a:gd name="T24" fmla="*/ 33 w 67"/>
                <a:gd name="T25" fmla="*/ 48 h 85"/>
                <a:gd name="T26" fmla="*/ 59 w 67"/>
                <a:gd name="T27" fmla="*/ 85 h 85"/>
                <a:gd name="T28" fmla="*/ 67 w 67"/>
                <a:gd name="T29" fmla="*/ 85 h 85"/>
                <a:gd name="T30" fmla="*/ 41 w 67"/>
                <a:gd name="T31" fmla="*/ 48 h 85"/>
                <a:gd name="T32" fmla="*/ 41 w 67"/>
                <a:gd name="T33" fmla="*/ 48 h 85"/>
                <a:gd name="T34" fmla="*/ 52 w 67"/>
                <a:gd name="T35" fmla="*/ 44 h 85"/>
                <a:gd name="T36" fmla="*/ 59 w 67"/>
                <a:gd name="T37" fmla="*/ 40 h 85"/>
                <a:gd name="T38" fmla="*/ 63 w 67"/>
                <a:gd name="T39" fmla="*/ 33 h 85"/>
                <a:gd name="T40" fmla="*/ 67 w 67"/>
                <a:gd name="T41" fmla="*/ 26 h 85"/>
                <a:gd name="T42" fmla="*/ 67 w 67"/>
                <a:gd name="T43" fmla="*/ 26 h 85"/>
                <a:gd name="T44" fmla="*/ 7 w 67"/>
                <a:gd name="T45" fmla="*/ 7 h 85"/>
                <a:gd name="T46" fmla="*/ 33 w 67"/>
                <a:gd name="T47" fmla="*/ 7 h 85"/>
                <a:gd name="T48" fmla="*/ 33 w 67"/>
                <a:gd name="T49" fmla="*/ 7 h 85"/>
                <a:gd name="T50" fmla="*/ 44 w 67"/>
                <a:gd name="T51" fmla="*/ 7 h 85"/>
                <a:gd name="T52" fmla="*/ 52 w 67"/>
                <a:gd name="T53" fmla="*/ 11 h 85"/>
                <a:gd name="T54" fmla="*/ 55 w 67"/>
                <a:gd name="T55" fmla="*/ 18 h 85"/>
                <a:gd name="T56" fmla="*/ 59 w 67"/>
                <a:gd name="T57" fmla="*/ 26 h 85"/>
                <a:gd name="T58" fmla="*/ 59 w 67"/>
                <a:gd name="T59" fmla="*/ 26 h 85"/>
                <a:gd name="T60" fmla="*/ 59 w 67"/>
                <a:gd name="T61" fmla="*/ 26 h 85"/>
                <a:gd name="T62" fmla="*/ 55 w 67"/>
                <a:gd name="T63" fmla="*/ 33 h 85"/>
                <a:gd name="T64" fmla="*/ 52 w 67"/>
                <a:gd name="T65" fmla="*/ 37 h 85"/>
                <a:gd name="T66" fmla="*/ 44 w 67"/>
                <a:gd name="T67" fmla="*/ 40 h 85"/>
                <a:gd name="T68" fmla="*/ 33 w 67"/>
                <a:gd name="T69" fmla="*/ 44 h 85"/>
                <a:gd name="T70" fmla="*/ 7 w 67"/>
                <a:gd name="T71" fmla="*/ 44 h 85"/>
                <a:gd name="T72" fmla="*/ 7 w 67"/>
                <a:gd name="T73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85">
                  <a:moveTo>
                    <a:pt x="67" y="26"/>
                  </a:moveTo>
                  <a:lnTo>
                    <a:pt x="67" y="26"/>
                  </a:lnTo>
                  <a:lnTo>
                    <a:pt x="67" y="26"/>
                  </a:lnTo>
                  <a:lnTo>
                    <a:pt x="63" y="14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48" y="3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7" y="85"/>
                  </a:lnTo>
                  <a:lnTo>
                    <a:pt x="7" y="48"/>
                  </a:lnTo>
                  <a:lnTo>
                    <a:pt x="33" y="48"/>
                  </a:lnTo>
                  <a:lnTo>
                    <a:pt x="59" y="85"/>
                  </a:lnTo>
                  <a:lnTo>
                    <a:pt x="67" y="8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2" y="44"/>
                  </a:lnTo>
                  <a:lnTo>
                    <a:pt x="59" y="40"/>
                  </a:lnTo>
                  <a:lnTo>
                    <a:pt x="63" y="33"/>
                  </a:lnTo>
                  <a:lnTo>
                    <a:pt x="67" y="26"/>
                  </a:lnTo>
                  <a:lnTo>
                    <a:pt x="67" y="26"/>
                  </a:lnTo>
                  <a:close/>
                  <a:moveTo>
                    <a:pt x="7" y="7"/>
                  </a:moveTo>
                  <a:lnTo>
                    <a:pt x="33" y="7"/>
                  </a:lnTo>
                  <a:lnTo>
                    <a:pt x="33" y="7"/>
                  </a:lnTo>
                  <a:lnTo>
                    <a:pt x="44" y="7"/>
                  </a:lnTo>
                  <a:lnTo>
                    <a:pt x="52" y="11"/>
                  </a:lnTo>
                  <a:lnTo>
                    <a:pt x="55" y="18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5" y="33"/>
                  </a:lnTo>
                  <a:lnTo>
                    <a:pt x="52" y="37"/>
                  </a:lnTo>
                  <a:lnTo>
                    <a:pt x="44" y="40"/>
                  </a:lnTo>
                  <a:lnTo>
                    <a:pt x="33" y="44"/>
                  </a:lnTo>
                  <a:lnTo>
                    <a:pt x="7" y="4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5899" y="2080"/>
              <a:ext cx="82" cy="85"/>
            </a:xfrm>
            <a:custGeom>
              <a:avLst/>
              <a:gdLst>
                <a:gd name="T0" fmla="*/ 41 w 82"/>
                <a:gd name="T1" fmla="*/ 0 h 85"/>
                <a:gd name="T2" fmla="*/ 41 w 82"/>
                <a:gd name="T3" fmla="*/ 0 h 85"/>
                <a:gd name="T4" fmla="*/ 22 w 82"/>
                <a:gd name="T5" fmla="*/ 3 h 85"/>
                <a:gd name="T6" fmla="*/ 11 w 82"/>
                <a:gd name="T7" fmla="*/ 14 h 85"/>
                <a:gd name="T8" fmla="*/ 0 w 82"/>
                <a:gd name="T9" fmla="*/ 26 h 85"/>
                <a:gd name="T10" fmla="*/ 0 w 82"/>
                <a:gd name="T11" fmla="*/ 40 h 85"/>
                <a:gd name="T12" fmla="*/ 0 w 82"/>
                <a:gd name="T13" fmla="*/ 40 h 85"/>
                <a:gd name="T14" fmla="*/ 0 w 82"/>
                <a:gd name="T15" fmla="*/ 40 h 85"/>
                <a:gd name="T16" fmla="*/ 0 w 82"/>
                <a:gd name="T17" fmla="*/ 59 h 85"/>
                <a:gd name="T18" fmla="*/ 11 w 82"/>
                <a:gd name="T19" fmla="*/ 74 h 85"/>
                <a:gd name="T20" fmla="*/ 22 w 82"/>
                <a:gd name="T21" fmla="*/ 81 h 85"/>
                <a:gd name="T22" fmla="*/ 41 w 82"/>
                <a:gd name="T23" fmla="*/ 85 h 85"/>
                <a:gd name="T24" fmla="*/ 41 w 82"/>
                <a:gd name="T25" fmla="*/ 85 h 85"/>
                <a:gd name="T26" fmla="*/ 60 w 82"/>
                <a:gd name="T27" fmla="*/ 81 h 85"/>
                <a:gd name="T28" fmla="*/ 71 w 82"/>
                <a:gd name="T29" fmla="*/ 70 h 85"/>
                <a:gd name="T30" fmla="*/ 78 w 82"/>
                <a:gd name="T31" fmla="*/ 59 h 85"/>
                <a:gd name="T32" fmla="*/ 82 w 82"/>
                <a:gd name="T33" fmla="*/ 40 h 85"/>
                <a:gd name="T34" fmla="*/ 82 w 82"/>
                <a:gd name="T35" fmla="*/ 40 h 85"/>
                <a:gd name="T36" fmla="*/ 82 w 82"/>
                <a:gd name="T37" fmla="*/ 40 h 85"/>
                <a:gd name="T38" fmla="*/ 82 w 82"/>
                <a:gd name="T39" fmla="*/ 40 h 85"/>
                <a:gd name="T40" fmla="*/ 82 w 82"/>
                <a:gd name="T41" fmla="*/ 40 h 85"/>
                <a:gd name="T42" fmla="*/ 82 w 82"/>
                <a:gd name="T43" fmla="*/ 40 h 85"/>
                <a:gd name="T44" fmla="*/ 78 w 82"/>
                <a:gd name="T45" fmla="*/ 26 h 85"/>
                <a:gd name="T46" fmla="*/ 71 w 82"/>
                <a:gd name="T47" fmla="*/ 11 h 85"/>
                <a:gd name="T48" fmla="*/ 56 w 82"/>
                <a:gd name="T49" fmla="*/ 3 h 85"/>
                <a:gd name="T50" fmla="*/ 41 w 82"/>
                <a:gd name="T51" fmla="*/ 0 h 85"/>
                <a:gd name="T52" fmla="*/ 41 w 82"/>
                <a:gd name="T53" fmla="*/ 0 h 85"/>
                <a:gd name="T54" fmla="*/ 74 w 82"/>
                <a:gd name="T55" fmla="*/ 40 h 85"/>
                <a:gd name="T56" fmla="*/ 74 w 82"/>
                <a:gd name="T57" fmla="*/ 40 h 85"/>
                <a:gd name="T58" fmla="*/ 74 w 82"/>
                <a:gd name="T59" fmla="*/ 40 h 85"/>
                <a:gd name="T60" fmla="*/ 71 w 82"/>
                <a:gd name="T61" fmla="*/ 55 h 85"/>
                <a:gd name="T62" fmla="*/ 63 w 82"/>
                <a:gd name="T63" fmla="*/ 66 h 85"/>
                <a:gd name="T64" fmla="*/ 52 w 82"/>
                <a:gd name="T65" fmla="*/ 74 h 85"/>
                <a:gd name="T66" fmla="*/ 41 w 82"/>
                <a:gd name="T67" fmla="*/ 78 h 85"/>
                <a:gd name="T68" fmla="*/ 41 w 82"/>
                <a:gd name="T69" fmla="*/ 78 h 85"/>
                <a:gd name="T70" fmla="*/ 26 w 82"/>
                <a:gd name="T71" fmla="*/ 74 h 85"/>
                <a:gd name="T72" fmla="*/ 15 w 82"/>
                <a:gd name="T73" fmla="*/ 66 h 85"/>
                <a:gd name="T74" fmla="*/ 7 w 82"/>
                <a:gd name="T75" fmla="*/ 55 h 85"/>
                <a:gd name="T76" fmla="*/ 7 w 82"/>
                <a:gd name="T77" fmla="*/ 40 h 85"/>
                <a:gd name="T78" fmla="*/ 7 w 82"/>
                <a:gd name="T79" fmla="*/ 40 h 85"/>
                <a:gd name="T80" fmla="*/ 7 w 82"/>
                <a:gd name="T81" fmla="*/ 40 h 85"/>
                <a:gd name="T82" fmla="*/ 7 w 82"/>
                <a:gd name="T83" fmla="*/ 29 h 85"/>
                <a:gd name="T84" fmla="*/ 15 w 82"/>
                <a:gd name="T85" fmla="*/ 14 h 85"/>
                <a:gd name="T86" fmla="*/ 26 w 82"/>
                <a:gd name="T87" fmla="*/ 7 h 85"/>
                <a:gd name="T88" fmla="*/ 41 w 82"/>
                <a:gd name="T89" fmla="*/ 7 h 85"/>
                <a:gd name="T90" fmla="*/ 41 w 82"/>
                <a:gd name="T91" fmla="*/ 7 h 85"/>
                <a:gd name="T92" fmla="*/ 52 w 82"/>
                <a:gd name="T93" fmla="*/ 7 h 85"/>
                <a:gd name="T94" fmla="*/ 63 w 82"/>
                <a:gd name="T95" fmla="*/ 18 h 85"/>
                <a:gd name="T96" fmla="*/ 71 w 82"/>
                <a:gd name="T97" fmla="*/ 29 h 85"/>
                <a:gd name="T98" fmla="*/ 74 w 82"/>
                <a:gd name="T99" fmla="*/ 40 h 85"/>
                <a:gd name="T100" fmla="*/ 74 w 82"/>
                <a:gd name="T101" fmla="*/ 4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" h="85">
                  <a:moveTo>
                    <a:pt x="41" y="0"/>
                  </a:moveTo>
                  <a:lnTo>
                    <a:pt x="41" y="0"/>
                  </a:lnTo>
                  <a:lnTo>
                    <a:pt x="22" y="3"/>
                  </a:lnTo>
                  <a:lnTo>
                    <a:pt x="11" y="14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59"/>
                  </a:lnTo>
                  <a:lnTo>
                    <a:pt x="11" y="74"/>
                  </a:lnTo>
                  <a:lnTo>
                    <a:pt x="22" y="81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60" y="81"/>
                  </a:lnTo>
                  <a:lnTo>
                    <a:pt x="71" y="70"/>
                  </a:lnTo>
                  <a:lnTo>
                    <a:pt x="78" y="59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78" y="26"/>
                  </a:lnTo>
                  <a:lnTo>
                    <a:pt x="71" y="11"/>
                  </a:lnTo>
                  <a:lnTo>
                    <a:pt x="56" y="3"/>
                  </a:lnTo>
                  <a:lnTo>
                    <a:pt x="41" y="0"/>
                  </a:lnTo>
                  <a:lnTo>
                    <a:pt x="41" y="0"/>
                  </a:lnTo>
                  <a:close/>
                  <a:moveTo>
                    <a:pt x="74" y="40"/>
                  </a:moveTo>
                  <a:lnTo>
                    <a:pt x="74" y="40"/>
                  </a:lnTo>
                  <a:lnTo>
                    <a:pt x="74" y="40"/>
                  </a:lnTo>
                  <a:lnTo>
                    <a:pt x="71" y="55"/>
                  </a:lnTo>
                  <a:lnTo>
                    <a:pt x="63" y="66"/>
                  </a:lnTo>
                  <a:lnTo>
                    <a:pt x="52" y="74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26" y="74"/>
                  </a:lnTo>
                  <a:lnTo>
                    <a:pt x="15" y="66"/>
                  </a:lnTo>
                  <a:lnTo>
                    <a:pt x="7" y="55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29"/>
                  </a:lnTo>
                  <a:lnTo>
                    <a:pt x="15" y="14"/>
                  </a:lnTo>
                  <a:lnTo>
                    <a:pt x="26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52" y="7"/>
                  </a:lnTo>
                  <a:lnTo>
                    <a:pt x="63" y="18"/>
                  </a:lnTo>
                  <a:lnTo>
                    <a:pt x="71" y="29"/>
                  </a:lnTo>
                  <a:lnTo>
                    <a:pt x="74" y="40"/>
                  </a:lnTo>
                  <a:lnTo>
                    <a:pt x="7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070" y="2080"/>
              <a:ext cx="67" cy="85"/>
            </a:xfrm>
            <a:custGeom>
              <a:avLst/>
              <a:gdLst>
                <a:gd name="T0" fmla="*/ 59 w 67"/>
                <a:gd name="T1" fmla="*/ 48 h 85"/>
                <a:gd name="T2" fmla="*/ 59 w 67"/>
                <a:gd name="T3" fmla="*/ 48 h 85"/>
                <a:gd name="T4" fmla="*/ 59 w 67"/>
                <a:gd name="T5" fmla="*/ 63 h 85"/>
                <a:gd name="T6" fmla="*/ 52 w 67"/>
                <a:gd name="T7" fmla="*/ 70 h 85"/>
                <a:gd name="T8" fmla="*/ 45 w 67"/>
                <a:gd name="T9" fmla="*/ 78 h 85"/>
                <a:gd name="T10" fmla="*/ 33 w 67"/>
                <a:gd name="T11" fmla="*/ 78 h 85"/>
                <a:gd name="T12" fmla="*/ 33 w 67"/>
                <a:gd name="T13" fmla="*/ 78 h 85"/>
                <a:gd name="T14" fmla="*/ 22 w 67"/>
                <a:gd name="T15" fmla="*/ 78 h 85"/>
                <a:gd name="T16" fmla="*/ 15 w 67"/>
                <a:gd name="T17" fmla="*/ 70 h 85"/>
                <a:gd name="T18" fmla="*/ 7 w 67"/>
                <a:gd name="T19" fmla="*/ 59 h 85"/>
                <a:gd name="T20" fmla="*/ 7 w 67"/>
                <a:gd name="T21" fmla="*/ 48 h 85"/>
                <a:gd name="T22" fmla="*/ 7 w 67"/>
                <a:gd name="T23" fmla="*/ 0 h 85"/>
                <a:gd name="T24" fmla="*/ 0 w 67"/>
                <a:gd name="T25" fmla="*/ 0 h 85"/>
                <a:gd name="T26" fmla="*/ 0 w 67"/>
                <a:gd name="T27" fmla="*/ 48 h 85"/>
                <a:gd name="T28" fmla="*/ 0 w 67"/>
                <a:gd name="T29" fmla="*/ 48 h 85"/>
                <a:gd name="T30" fmla="*/ 0 w 67"/>
                <a:gd name="T31" fmla="*/ 63 h 85"/>
                <a:gd name="T32" fmla="*/ 7 w 67"/>
                <a:gd name="T33" fmla="*/ 74 h 85"/>
                <a:gd name="T34" fmla="*/ 19 w 67"/>
                <a:gd name="T35" fmla="*/ 81 h 85"/>
                <a:gd name="T36" fmla="*/ 33 w 67"/>
                <a:gd name="T37" fmla="*/ 85 h 85"/>
                <a:gd name="T38" fmla="*/ 33 w 67"/>
                <a:gd name="T39" fmla="*/ 85 h 85"/>
                <a:gd name="T40" fmla="*/ 48 w 67"/>
                <a:gd name="T41" fmla="*/ 81 h 85"/>
                <a:gd name="T42" fmla="*/ 59 w 67"/>
                <a:gd name="T43" fmla="*/ 74 h 85"/>
                <a:gd name="T44" fmla="*/ 63 w 67"/>
                <a:gd name="T45" fmla="*/ 63 h 85"/>
                <a:gd name="T46" fmla="*/ 67 w 67"/>
                <a:gd name="T47" fmla="*/ 48 h 85"/>
                <a:gd name="T48" fmla="*/ 67 w 67"/>
                <a:gd name="T49" fmla="*/ 0 h 85"/>
                <a:gd name="T50" fmla="*/ 59 w 67"/>
                <a:gd name="T51" fmla="*/ 0 h 85"/>
                <a:gd name="T52" fmla="*/ 59 w 67"/>
                <a:gd name="T53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85">
                  <a:moveTo>
                    <a:pt x="59" y="48"/>
                  </a:moveTo>
                  <a:lnTo>
                    <a:pt x="59" y="48"/>
                  </a:lnTo>
                  <a:lnTo>
                    <a:pt x="59" y="63"/>
                  </a:lnTo>
                  <a:lnTo>
                    <a:pt x="52" y="70"/>
                  </a:lnTo>
                  <a:lnTo>
                    <a:pt x="45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22" y="78"/>
                  </a:lnTo>
                  <a:lnTo>
                    <a:pt x="15" y="70"/>
                  </a:lnTo>
                  <a:lnTo>
                    <a:pt x="7" y="59"/>
                  </a:ln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3"/>
                  </a:lnTo>
                  <a:lnTo>
                    <a:pt x="7" y="74"/>
                  </a:lnTo>
                  <a:lnTo>
                    <a:pt x="19" y="81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48" y="81"/>
                  </a:lnTo>
                  <a:lnTo>
                    <a:pt x="59" y="74"/>
                  </a:lnTo>
                  <a:lnTo>
                    <a:pt x="63" y="63"/>
                  </a:lnTo>
                  <a:lnTo>
                    <a:pt x="67" y="48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9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6230" y="2080"/>
              <a:ext cx="59" cy="85"/>
            </a:xfrm>
            <a:custGeom>
              <a:avLst/>
              <a:gdLst>
                <a:gd name="T0" fmla="*/ 29 w 59"/>
                <a:gd name="T1" fmla="*/ 0 h 85"/>
                <a:gd name="T2" fmla="*/ 0 w 59"/>
                <a:gd name="T3" fmla="*/ 0 h 85"/>
                <a:gd name="T4" fmla="*/ 0 w 59"/>
                <a:gd name="T5" fmla="*/ 85 h 85"/>
                <a:gd name="T6" fmla="*/ 7 w 59"/>
                <a:gd name="T7" fmla="*/ 85 h 85"/>
                <a:gd name="T8" fmla="*/ 7 w 59"/>
                <a:gd name="T9" fmla="*/ 52 h 85"/>
                <a:gd name="T10" fmla="*/ 26 w 59"/>
                <a:gd name="T11" fmla="*/ 52 h 85"/>
                <a:gd name="T12" fmla="*/ 26 w 59"/>
                <a:gd name="T13" fmla="*/ 52 h 85"/>
                <a:gd name="T14" fmla="*/ 41 w 59"/>
                <a:gd name="T15" fmla="*/ 52 h 85"/>
                <a:gd name="T16" fmla="*/ 48 w 59"/>
                <a:gd name="T17" fmla="*/ 48 h 85"/>
                <a:gd name="T18" fmla="*/ 55 w 59"/>
                <a:gd name="T19" fmla="*/ 37 h 85"/>
                <a:gd name="T20" fmla="*/ 59 w 59"/>
                <a:gd name="T21" fmla="*/ 26 h 85"/>
                <a:gd name="T22" fmla="*/ 59 w 59"/>
                <a:gd name="T23" fmla="*/ 26 h 85"/>
                <a:gd name="T24" fmla="*/ 59 w 59"/>
                <a:gd name="T25" fmla="*/ 26 h 85"/>
                <a:gd name="T26" fmla="*/ 59 w 59"/>
                <a:gd name="T27" fmla="*/ 14 h 85"/>
                <a:gd name="T28" fmla="*/ 52 w 59"/>
                <a:gd name="T29" fmla="*/ 7 h 85"/>
                <a:gd name="T30" fmla="*/ 41 w 59"/>
                <a:gd name="T31" fmla="*/ 3 h 85"/>
                <a:gd name="T32" fmla="*/ 29 w 59"/>
                <a:gd name="T33" fmla="*/ 0 h 85"/>
                <a:gd name="T34" fmla="*/ 29 w 59"/>
                <a:gd name="T35" fmla="*/ 0 h 85"/>
                <a:gd name="T36" fmla="*/ 26 w 59"/>
                <a:gd name="T37" fmla="*/ 48 h 85"/>
                <a:gd name="T38" fmla="*/ 7 w 59"/>
                <a:gd name="T39" fmla="*/ 48 h 85"/>
                <a:gd name="T40" fmla="*/ 7 w 59"/>
                <a:gd name="T41" fmla="*/ 7 h 85"/>
                <a:gd name="T42" fmla="*/ 29 w 59"/>
                <a:gd name="T43" fmla="*/ 7 h 85"/>
                <a:gd name="T44" fmla="*/ 29 w 59"/>
                <a:gd name="T45" fmla="*/ 7 h 85"/>
                <a:gd name="T46" fmla="*/ 37 w 59"/>
                <a:gd name="T47" fmla="*/ 7 h 85"/>
                <a:gd name="T48" fmla="*/ 44 w 59"/>
                <a:gd name="T49" fmla="*/ 11 h 85"/>
                <a:gd name="T50" fmla="*/ 52 w 59"/>
                <a:gd name="T51" fmla="*/ 18 h 85"/>
                <a:gd name="T52" fmla="*/ 52 w 59"/>
                <a:gd name="T53" fmla="*/ 26 h 85"/>
                <a:gd name="T54" fmla="*/ 52 w 59"/>
                <a:gd name="T55" fmla="*/ 26 h 85"/>
                <a:gd name="T56" fmla="*/ 52 w 59"/>
                <a:gd name="T57" fmla="*/ 26 h 85"/>
                <a:gd name="T58" fmla="*/ 52 w 59"/>
                <a:gd name="T59" fmla="*/ 33 h 85"/>
                <a:gd name="T60" fmla="*/ 44 w 59"/>
                <a:gd name="T61" fmla="*/ 40 h 85"/>
                <a:gd name="T62" fmla="*/ 37 w 59"/>
                <a:gd name="T63" fmla="*/ 44 h 85"/>
                <a:gd name="T64" fmla="*/ 26 w 59"/>
                <a:gd name="T65" fmla="*/ 48 h 85"/>
                <a:gd name="T66" fmla="*/ 26 w 59"/>
                <a:gd name="T67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85">
                  <a:moveTo>
                    <a:pt x="29" y="0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7" y="85"/>
                  </a:lnTo>
                  <a:lnTo>
                    <a:pt x="7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41" y="52"/>
                  </a:lnTo>
                  <a:lnTo>
                    <a:pt x="48" y="48"/>
                  </a:lnTo>
                  <a:lnTo>
                    <a:pt x="55" y="37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14"/>
                  </a:lnTo>
                  <a:lnTo>
                    <a:pt x="52" y="7"/>
                  </a:lnTo>
                  <a:lnTo>
                    <a:pt x="41" y="3"/>
                  </a:lnTo>
                  <a:lnTo>
                    <a:pt x="29" y="0"/>
                  </a:lnTo>
                  <a:lnTo>
                    <a:pt x="29" y="0"/>
                  </a:lnTo>
                  <a:close/>
                  <a:moveTo>
                    <a:pt x="26" y="48"/>
                  </a:moveTo>
                  <a:lnTo>
                    <a:pt x="7" y="48"/>
                  </a:lnTo>
                  <a:lnTo>
                    <a:pt x="7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7" y="7"/>
                  </a:lnTo>
                  <a:lnTo>
                    <a:pt x="44" y="11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33"/>
                  </a:lnTo>
                  <a:lnTo>
                    <a:pt x="44" y="40"/>
                  </a:lnTo>
                  <a:lnTo>
                    <a:pt x="37" y="44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5695" y="1746"/>
              <a:ext cx="286" cy="296"/>
            </a:xfrm>
            <a:custGeom>
              <a:avLst/>
              <a:gdLst>
                <a:gd name="T0" fmla="*/ 286 w 286"/>
                <a:gd name="T1" fmla="*/ 81 h 296"/>
                <a:gd name="T2" fmla="*/ 286 w 286"/>
                <a:gd name="T3" fmla="*/ 296 h 296"/>
                <a:gd name="T4" fmla="*/ 204 w 286"/>
                <a:gd name="T5" fmla="*/ 296 h 296"/>
                <a:gd name="T6" fmla="*/ 204 w 286"/>
                <a:gd name="T7" fmla="*/ 92 h 296"/>
                <a:gd name="T8" fmla="*/ 204 w 286"/>
                <a:gd name="T9" fmla="*/ 92 h 296"/>
                <a:gd name="T10" fmla="*/ 204 w 286"/>
                <a:gd name="T11" fmla="*/ 81 h 296"/>
                <a:gd name="T12" fmla="*/ 200 w 286"/>
                <a:gd name="T13" fmla="*/ 74 h 296"/>
                <a:gd name="T14" fmla="*/ 193 w 286"/>
                <a:gd name="T15" fmla="*/ 70 h 296"/>
                <a:gd name="T16" fmla="*/ 182 w 286"/>
                <a:gd name="T17" fmla="*/ 66 h 296"/>
                <a:gd name="T18" fmla="*/ 81 w 286"/>
                <a:gd name="T19" fmla="*/ 66 h 296"/>
                <a:gd name="T20" fmla="*/ 81 w 286"/>
                <a:gd name="T21" fmla="*/ 296 h 296"/>
                <a:gd name="T22" fmla="*/ 0 w 286"/>
                <a:gd name="T23" fmla="*/ 296 h 296"/>
                <a:gd name="T24" fmla="*/ 0 w 286"/>
                <a:gd name="T25" fmla="*/ 0 h 296"/>
                <a:gd name="T26" fmla="*/ 204 w 286"/>
                <a:gd name="T27" fmla="*/ 0 h 296"/>
                <a:gd name="T28" fmla="*/ 204 w 286"/>
                <a:gd name="T29" fmla="*/ 0 h 296"/>
                <a:gd name="T30" fmla="*/ 223 w 286"/>
                <a:gd name="T31" fmla="*/ 3 h 296"/>
                <a:gd name="T32" fmla="*/ 238 w 286"/>
                <a:gd name="T33" fmla="*/ 7 h 296"/>
                <a:gd name="T34" fmla="*/ 249 w 286"/>
                <a:gd name="T35" fmla="*/ 14 h 296"/>
                <a:gd name="T36" fmla="*/ 264 w 286"/>
                <a:gd name="T37" fmla="*/ 22 h 296"/>
                <a:gd name="T38" fmla="*/ 271 w 286"/>
                <a:gd name="T39" fmla="*/ 37 h 296"/>
                <a:gd name="T40" fmla="*/ 278 w 286"/>
                <a:gd name="T41" fmla="*/ 48 h 296"/>
                <a:gd name="T42" fmla="*/ 282 w 286"/>
                <a:gd name="T43" fmla="*/ 63 h 296"/>
                <a:gd name="T44" fmla="*/ 286 w 286"/>
                <a:gd name="T45" fmla="*/ 81 h 296"/>
                <a:gd name="T46" fmla="*/ 286 w 286"/>
                <a:gd name="T47" fmla="*/ 8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6" h="296">
                  <a:moveTo>
                    <a:pt x="286" y="81"/>
                  </a:moveTo>
                  <a:lnTo>
                    <a:pt x="286" y="296"/>
                  </a:lnTo>
                  <a:lnTo>
                    <a:pt x="204" y="296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4" y="81"/>
                  </a:lnTo>
                  <a:lnTo>
                    <a:pt x="200" y="74"/>
                  </a:lnTo>
                  <a:lnTo>
                    <a:pt x="193" y="70"/>
                  </a:lnTo>
                  <a:lnTo>
                    <a:pt x="182" y="66"/>
                  </a:lnTo>
                  <a:lnTo>
                    <a:pt x="81" y="66"/>
                  </a:lnTo>
                  <a:lnTo>
                    <a:pt x="81" y="296"/>
                  </a:lnTo>
                  <a:lnTo>
                    <a:pt x="0" y="29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3" y="3"/>
                  </a:lnTo>
                  <a:lnTo>
                    <a:pt x="238" y="7"/>
                  </a:lnTo>
                  <a:lnTo>
                    <a:pt x="249" y="14"/>
                  </a:lnTo>
                  <a:lnTo>
                    <a:pt x="264" y="22"/>
                  </a:lnTo>
                  <a:lnTo>
                    <a:pt x="271" y="37"/>
                  </a:lnTo>
                  <a:lnTo>
                    <a:pt x="278" y="48"/>
                  </a:lnTo>
                  <a:lnTo>
                    <a:pt x="282" y="63"/>
                  </a:lnTo>
                  <a:lnTo>
                    <a:pt x="286" y="81"/>
                  </a:lnTo>
                  <a:lnTo>
                    <a:pt x="286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5580" y="1723"/>
              <a:ext cx="92" cy="89"/>
            </a:xfrm>
            <a:custGeom>
              <a:avLst/>
              <a:gdLst>
                <a:gd name="T0" fmla="*/ 0 w 92"/>
                <a:gd name="T1" fmla="*/ 45 h 89"/>
                <a:gd name="T2" fmla="*/ 0 w 92"/>
                <a:gd name="T3" fmla="*/ 45 h 89"/>
                <a:gd name="T4" fmla="*/ 3 w 92"/>
                <a:gd name="T5" fmla="*/ 30 h 89"/>
                <a:gd name="T6" fmla="*/ 14 w 92"/>
                <a:gd name="T7" fmla="*/ 15 h 89"/>
                <a:gd name="T8" fmla="*/ 29 w 92"/>
                <a:gd name="T9" fmla="*/ 4 h 89"/>
                <a:gd name="T10" fmla="*/ 48 w 92"/>
                <a:gd name="T11" fmla="*/ 0 h 89"/>
                <a:gd name="T12" fmla="*/ 48 w 92"/>
                <a:gd name="T13" fmla="*/ 0 h 89"/>
                <a:gd name="T14" fmla="*/ 63 w 92"/>
                <a:gd name="T15" fmla="*/ 4 h 89"/>
                <a:gd name="T16" fmla="*/ 78 w 92"/>
                <a:gd name="T17" fmla="*/ 15 h 89"/>
                <a:gd name="T18" fmla="*/ 89 w 92"/>
                <a:gd name="T19" fmla="*/ 30 h 89"/>
                <a:gd name="T20" fmla="*/ 92 w 92"/>
                <a:gd name="T21" fmla="*/ 45 h 89"/>
                <a:gd name="T22" fmla="*/ 92 w 92"/>
                <a:gd name="T23" fmla="*/ 45 h 89"/>
                <a:gd name="T24" fmla="*/ 89 w 92"/>
                <a:gd name="T25" fmla="*/ 63 h 89"/>
                <a:gd name="T26" fmla="*/ 78 w 92"/>
                <a:gd name="T27" fmla="*/ 78 h 89"/>
                <a:gd name="T28" fmla="*/ 63 w 92"/>
                <a:gd name="T29" fmla="*/ 89 h 89"/>
                <a:gd name="T30" fmla="*/ 48 w 92"/>
                <a:gd name="T31" fmla="*/ 89 h 89"/>
                <a:gd name="T32" fmla="*/ 48 w 92"/>
                <a:gd name="T33" fmla="*/ 89 h 89"/>
                <a:gd name="T34" fmla="*/ 29 w 92"/>
                <a:gd name="T35" fmla="*/ 89 h 89"/>
                <a:gd name="T36" fmla="*/ 14 w 92"/>
                <a:gd name="T37" fmla="*/ 78 h 89"/>
                <a:gd name="T38" fmla="*/ 3 w 92"/>
                <a:gd name="T39" fmla="*/ 63 h 89"/>
                <a:gd name="T40" fmla="*/ 0 w 92"/>
                <a:gd name="T41" fmla="*/ 45 h 89"/>
                <a:gd name="T42" fmla="*/ 0 w 92"/>
                <a:gd name="T43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2" h="89">
                  <a:moveTo>
                    <a:pt x="0" y="45"/>
                  </a:moveTo>
                  <a:lnTo>
                    <a:pt x="0" y="45"/>
                  </a:lnTo>
                  <a:lnTo>
                    <a:pt x="3" y="30"/>
                  </a:lnTo>
                  <a:lnTo>
                    <a:pt x="14" y="15"/>
                  </a:lnTo>
                  <a:lnTo>
                    <a:pt x="29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3" y="4"/>
                  </a:lnTo>
                  <a:lnTo>
                    <a:pt x="78" y="15"/>
                  </a:lnTo>
                  <a:lnTo>
                    <a:pt x="89" y="30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89" y="63"/>
                  </a:lnTo>
                  <a:lnTo>
                    <a:pt x="78" y="78"/>
                  </a:lnTo>
                  <a:lnTo>
                    <a:pt x="63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29" y="89"/>
                  </a:lnTo>
                  <a:lnTo>
                    <a:pt x="14" y="78"/>
                  </a:lnTo>
                  <a:lnTo>
                    <a:pt x="3" y="63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5587" y="1850"/>
              <a:ext cx="78" cy="192"/>
            </a:xfrm>
            <a:custGeom>
              <a:avLst/>
              <a:gdLst>
                <a:gd name="T0" fmla="*/ 0 w 78"/>
                <a:gd name="T1" fmla="*/ 0 h 192"/>
                <a:gd name="T2" fmla="*/ 78 w 78"/>
                <a:gd name="T3" fmla="*/ 0 h 192"/>
                <a:gd name="T4" fmla="*/ 78 w 78"/>
                <a:gd name="T5" fmla="*/ 192 h 192"/>
                <a:gd name="T6" fmla="*/ 41 w 78"/>
                <a:gd name="T7" fmla="*/ 192 h 192"/>
                <a:gd name="T8" fmla="*/ 41 w 78"/>
                <a:gd name="T9" fmla="*/ 192 h 192"/>
                <a:gd name="T10" fmla="*/ 22 w 78"/>
                <a:gd name="T11" fmla="*/ 189 h 192"/>
                <a:gd name="T12" fmla="*/ 11 w 78"/>
                <a:gd name="T13" fmla="*/ 178 h 192"/>
                <a:gd name="T14" fmla="*/ 4 w 78"/>
                <a:gd name="T15" fmla="*/ 167 h 192"/>
                <a:gd name="T16" fmla="*/ 0 w 78"/>
                <a:gd name="T17" fmla="*/ 152 h 192"/>
                <a:gd name="T18" fmla="*/ 0 w 78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92">
                  <a:moveTo>
                    <a:pt x="0" y="0"/>
                  </a:moveTo>
                  <a:lnTo>
                    <a:pt x="78" y="0"/>
                  </a:lnTo>
                  <a:lnTo>
                    <a:pt x="78" y="192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22" y="189"/>
                  </a:lnTo>
                  <a:lnTo>
                    <a:pt x="11" y="178"/>
                  </a:lnTo>
                  <a:lnTo>
                    <a:pt x="4" y="167"/>
                  </a:lnTo>
                  <a:lnTo>
                    <a:pt x="0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6011" y="1746"/>
              <a:ext cx="282" cy="296"/>
            </a:xfrm>
            <a:custGeom>
              <a:avLst/>
              <a:gdLst>
                <a:gd name="T0" fmla="*/ 0 w 282"/>
                <a:gd name="T1" fmla="*/ 170 h 296"/>
                <a:gd name="T2" fmla="*/ 0 w 282"/>
                <a:gd name="T3" fmla="*/ 170 h 296"/>
                <a:gd name="T4" fmla="*/ 0 w 282"/>
                <a:gd name="T5" fmla="*/ 159 h 296"/>
                <a:gd name="T6" fmla="*/ 3 w 282"/>
                <a:gd name="T7" fmla="*/ 148 h 296"/>
                <a:gd name="T8" fmla="*/ 14 w 282"/>
                <a:gd name="T9" fmla="*/ 130 h 296"/>
                <a:gd name="T10" fmla="*/ 33 w 282"/>
                <a:gd name="T11" fmla="*/ 118 h 296"/>
                <a:gd name="T12" fmla="*/ 44 w 282"/>
                <a:gd name="T13" fmla="*/ 115 h 296"/>
                <a:gd name="T14" fmla="*/ 55 w 282"/>
                <a:gd name="T15" fmla="*/ 115 h 296"/>
                <a:gd name="T16" fmla="*/ 204 w 282"/>
                <a:gd name="T17" fmla="*/ 115 h 296"/>
                <a:gd name="T18" fmla="*/ 204 w 282"/>
                <a:gd name="T19" fmla="*/ 66 h 296"/>
                <a:gd name="T20" fmla="*/ 11 w 282"/>
                <a:gd name="T21" fmla="*/ 66 h 296"/>
                <a:gd name="T22" fmla="*/ 11 w 282"/>
                <a:gd name="T23" fmla="*/ 55 h 296"/>
                <a:gd name="T24" fmla="*/ 11 w 282"/>
                <a:gd name="T25" fmla="*/ 55 h 296"/>
                <a:gd name="T26" fmla="*/ 11 w 282"/>
                <a:gd name="T27" fmla="*/ 44 h 296"/>
                <a:gd name="T28" fmla="*/ 14 w 282"/>
                <a:gd name="T29" fmla="*/ 37 h 296"/>
                <a:gd name="T30" fmla="*/ 26 w 282"/>
                <a:gd name="T31" fmla="*/ 18 h 296"/>
                <a:gd name="T32" fmla="*/ 44 w 282"/>
                <a:gd name="T33" fmla="*/ 3 h 296"/>
                <a:gd name="T34" fmla="*/ 55 w 282"/>
                <a:gd name="T35" fmla="*/ 0 h 296"/>
                <a:gd name="T36" fmla="*/ 66 w 282"/>
                <a:gd name="T37" fmla="*/ 0 h 296"/>
                <a:gd name="T38" fmla="*/ 226 w 282"/>
                <a:gd name="T39" fmla="*/ 0 h 296"/>
                <a:gd name="T40" fmla="*/ 226 w 282"/>
                <a:gd name="T41" fmla="*/ 0 h 296"/>
                <a:gd name="T42" fmla="*/ 237 w 282"/>
                <a:gd name="T43" fmla="*/ 0 h 296"/>
                <a:gd name="T44" fmla="*/ 248 w 282"/>
                <a:gd name="T45" fmla="*/ 3 h 296"/>
                <a:gd name="T46" fmla="*/ 267 w 282"/>
                <a:gd name="T47" fmla="*/ 18 h 296"/>
                <a:gd name="T48" fmla="*/ 278 w 282"/>
                <a:gd name="T49" fmla="*/ 37 h 296"/>
                <a:gd name="T50" fmla="*/ 282 w 282"/>
                <a:gd name="T51" fmla="*/ 44 h 296"/>
                <a:gd name="T52" fmla="*/ 282 w 282"/>
                <a:gd name="T53" fmla="*/ 55 h 296"/>
                <a:gd name="T54" fmla="*/ 282 w 282"/>
                <a:gd name="T55" fmla="*/ 126 h 296"/>
                <a:gd name="T56" fmla="*/ 282 w 282"/>
                <a:gd name="T57" fmla="*/ 126 h 296"/>
                <a:gd name="T58" fmla="*/ 282 w 282"/>
                <a:gd name="T59" fmla="*/ 137 h 296"/>
                <a:gd name="T60" fmla="*/ 278 w 282"/>
                <a:gd name="T61" fmla="*/ 148 h 296"/>
                <a:gd name="T62" fmla="*/ 267 w 282"/>
                <a:gd name="T63" fmla="*/ 167 h 296"/>
                <a:gd name="T64" fmla="*/ 248 w 282"/>
                <a:gd name="T65" fmla="*/ 178 h 296"/>
                <a:gd name="T66" fmla="*/ 237 w 282"/>
                <a:gd name="T67" fmla="*/ 181 h 296"/>
                <a:gd name="T68" fmla="*/ 226 w 282"/>
                <a:gd name="T69" fmla="*/ 181 h 296"/>
                <a:gd name="T70" fmla="*/ 78 w 282"/>
                <a:gd name="T71" fmla="*/ 181 h 296"/>
                <a:gd name="T72" fmla="*/ 78 w 282"/>
                <a:gd name="T73" fmla="*/ 226 h 296"/>
                <a:gd name="T74" fmla="*/ 282 w 282"/>
                <a:gd name="T75" fmla="*/ 226 h 296"/>
                <a:gd name="T76" fmla="*/ 282 w 282"/>
                <a:gd name="T77" fmla="*/ 248 h 296"/>
                <a:gd name="T78" fmla="*/ 282 w 282"/>
                <a:gd name="T79" fmla="*/ 248 h 296"/>
                <a:gd name="T80" fmla="*/ 278 w 282"/>
                <a:gd name="T81" fmla="*/ 267 h 296"/>
                <a:gd name="T82" fmla="*/ 271 w 282"/>
                <a:gd name="T83" fmla="*/ 282 h 296"/>
                <a:gd name="T84" fmla="*/ 256 w 282"/>
                <a:gd name="T85" fmla="*/ 293 h 296"/>
                <a:gd name="T86" fmla="*/ 237 w 282"/>
                <a:gd name="T87" fmla="*/ 296 h 296"/>
                <a:gd name="T88" fmla="*/ 0 w 282"/>
                <a:gd name="T89" fmla="*/ 296 h 296"/>
                <a:gd name="T90" fmla="*/ 0 w 282"/>
                <a:gd name="T91" fmla="*/ 17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296">
                  <a:moveTo>
                    <a:pt x="0" y="170"/>
                  </a:moveTo>
                  <a:lnTo>
                    <a:pt x="0" y="170"/>
                  </a:lnTo>
                  <a:lnTo>
                    <a:pt x="0" y="159"/>
                  </a:lnTo>
                  <a:lnTo>
                    <a:pt x="3" y="148"/>
                  </a:lnTo>
                  <a:lnTo>
                    <a:pt x="14" y="130"/>
                  </a:lnTo>
                  <a:lnTo>
                    <a:pt x="33" y="118"/>
                  </a:lnTo>
                  <a:lnTo>
                    <a:pt x="44" y="115"/>
                  </a:lnTo>
                  <a:lnTo>
                    <a:pt x="55" y="115"/>
                  </a:lnTo>
                  <a:lnTo>
                    <a:pt x="204" y="115"/>
                  </a:lnTo>
                  <a:lnTo>
                    <a:pt x="204" y="66"/>
                  </a:lnTo>
                  <a:lnTo>
                    <a:pt x="11" y="6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44"/>
                  </a:lnTo>
                  <a:lnTo>
                    <a:pt x="14" y="37"/>
                  </a:lnTo>
                  <a:lnTo>
                    <a:pt x="26" y="18"/>
                  </a:lnTo>
                  <a:lnTo>
                    <a:pt x="44" y="3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7" y="0"/>
                  </a:lnTo>
                  <a:lnTo>
                    <a:pt x="248" y="3"/>
                  </a:lnTo>
                  <a:lnTo>
                    <a:pt x="267" y="18"/>
                  </a:lnTo>
                  <a:lnTo>
                    <a:pt x="278" y="37"/>
                  </a:lnTo>
                  <a:lnTo>
                    <a:pt x="282" y="44"/>
                  </a:lnTo>
                  <a:lnTo>
                    <a:pt x="282" y="55"/>
                  </a:lnTo>
                  <a:lnTo>
                    <a:pt x="282" y="126"/>
                  </a:lnTo>
                  <a:lnTo>
                    <a:pt x="282" y="126"/>
                  </a:lnTo>
                  <a:lnTo>
                    <a:pt x="282" y="137"/>
                  </a:lnTo>
                  <a:lnTo>
                    <a:pt x="278" y="148"/>
                  </a:lnTo>
                  <a:lnTo>
                    <a:pt x="267" y="167"/>
                  </a:lnTo>
                  <a:lnTo>
                    <a:pt x="248" y="178"/>
                  </a:lnTo>
                  <a:lnTo>
                    <a:pt x="237" y="181"/>
                  </a:lnTo>
                  <a:lnTo>
                    <a:pt x="226" y="181"/>
                  </a:lnTo>
                  <a:lnTo>
                    <a:pt x="78" y="181"/>
                  </a:lnTo>
                  <a:lnTo>
                    <a:pt x="78" y="226"/>
                  </a:lnTo>
                  <a:lnTo>
                    <a:pt x="282" y="226"/>
                  </a:lnTo>
                  <a:lnTo>
                    <a:pt x="282" y="248"/>
                  </a:lnTo>
                  <a:lnTo>
                    <a:pt x="282" y="248"/>
                  </a:lnTo>
                  <a:lnTo>
                    <a:pt x="278" y="267"/>
                  </a:lnTo>
                  <a:lnTo>
                    <a:pt x="271" y="282"/>
                  </a:lnTo>
                  <a:lnTo>
                    <a:pt x="256" y="293"/>
                  </a:lnTo>
                  <a:lnTo>
                    <a:pt x="237" y="296"/>
                  </a:lnTo>
                  <a:lnTo>
                    <a:pt x="0" y="296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22" y="526516"/>
            <a:ext cx="1114978" cy="6892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69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36C6418F384488362BF918F089C01" ma:contentTypeVersion="0" ma:contentTypeDescription="Create a new document." ma:contentTypeScope="" ma:versionID="4ae3056a3cee19af371a1b9da4d38a9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E472640-1195-4C2A-980B-6BEDD2267A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32461C8-1BB6-4346-A10D-F10A757F9E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4827AA-F0BE-411A-B068-BF479294C28C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9287</TotalTime>
  <Words>350</Words>
  <Application>Microsoft Office PowerPoint</Application>
  <PresentationFormat>Widescreen</PresentationFormat>
  <Paragraphs>71</Paragraphs>
  <Slides>16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Gotham Thin</vt:lpstr>
      <vt:lpstr>Wingdings</vt:lpstr>
      <vt:lpstr>Office Theme</vt:lpstr>
      <vt:lpstr>Usavršavanje učitelja i nastavnika Informatike/računarstva stručno metodičke teme za voditelje ŽSV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IN2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Sanja Prekupec</dc:creator>
  <cp:lastModifiedBy>Darko</cp:lastModifiedBy>
  <cp:revision>149</cp:revision>
  <dcterms:created xsi:type="dcterms:W3CDTF">2016-03-09T10:53:05Z</dcterms:created>
  <dcterms:modified xsi:type="dcterms:W3CDTF">2017-10-01T21:03:18Z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0x0101003D136C6418F384488362BF918F089C01</vt:lpwstr>
  </property>
</Properties>
</file>