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7"/>
  </p:notesMasterIdLst>
  <p:handoutMasterIdLst>
    <p:handoutMasterId r:id="rId38"/>
  </p:handoutMasterIdLst>
  <p:sldIdLst>
    <p:sldId id="283" r:id="rId3"/>
    <p:sldId id="329" r:id="rId4"/>
    <p:sldId id="306" r:id="rId5"/>
    <p:sldId id="303" r:id="rId6"/>
    <p:sldId id="328" r:id="rId7"/>
    <p:sldId id="305" r:id="rId8"/>
    <p:sldId id="307" r:id="rId9"/>
    <p:sldId id="339" r:id="rId10"/>
    <p:sldId id="308" r:id="rId11"/>
    <p:sldId id="330" r:id="rId12"/>
    <p:sldId id="314" r:id="rId13"/>
    <p:sldId id="315" r:id="rId14"/>
    <p:sldId id="316" r:id="rId15"/>
    <p:sldId id="318" r:id="rId16"/>
    <p:sldId id="317" r:id="rId17"/>
    <p:sldId id="320" r:id="rId18"/>
    <p:sldId id="309" r:id="rId19"/>
    <p:sldId id="338" r:id="rId20"/>
    <p:sldId id="311" r:id="rId21"/>
    <p:sldId id="341" r:id="rId22"/>
    <p:sldId id="322" r:id="rId23"/>
    <p:sldId id="325" r:id="rId24"/>
    <p:sldId id="324" r:id="rId25"/>
    <p:sldId id="326" r:id="rId26"/>
    <p:sldId id="332" r:id="rId27"/>
    <p:sldId id="333" r:id="rId28"/>
    <p:sldId id="331" r:id="rId29"/>
    <p:sldId id="287" r:id="rId30"/>
    <p:sldId id="286" r:id="rId31"/>
    <p:sldId id="288" r:id="rId32"/>
    <p:sldId id="297" r:id="rId33"/>
    <p:sldId id="298" r:id="rId34"/>
    <p:sldId id="336" r:id="rId35"/>
    <p:sldId id="337" r:id="rId36"/>
  </p:sldIdLst>
  <p:sldSz cx="12192000" cy="6858000"/>
  <p:notesSz cx="6858000" cy="9144000"/>
  <p:defaultTextStyle>
    <a:defPPr>
      <a:defRPr lang="hr-HR"/>
    </a:defPPr>
    <a:lvl1pPr marL="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r-H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FFCCFF"/>
    <a:srgbClr val="FFBDFF"/>
    <a:srgbClr val="FF00FF"/>
    <a:srgbClr val="3991C7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3977" autoAdjust="0"/>
  </p:normalViewPr>
  <p:slideViewPr>
    <p:cSldViewPr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Radni_list_programa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DC5-4FA2-9812-7F0C1F11A15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DC5-4FA2-9812-7F0C1F11A15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DC5-4FA2-9812-7F0C1F11A15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DC5-4FA2-9812-7F0C1F11A15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DC5-4FA2-9812-7F0C1F11A15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DC5-4FA2-9812-7F0C1F11A15E}"/>
              </c:ext>
            </c:extLst>
          </c:dPt>
          <c:dLbls>
            <c:dLbl>
              <c:idx val="0"/>
              <c:layout>
                <c:manualLayout>
                  <c:x val="-4.7690537669395114E-2"/>
                  <c:y val="0.417374881964117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DC5-4FA2-9812-7F0C1F11A15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8DC5-4FA2-9812-7F0C1F11A15E}"/>
                </c:ext>
              </c:extLst>
            </c:dLbl>
            <c:dLbl>
              <c:idx val="2"/>
              <c:layout>
                <c:manualLayout>
                  <c:x val="5.6106514905170535E-3"/>
                  <c:y val="-1.888574126534466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8DC5-4FA2-9812-7F0C1F11A15E}"/>
                </c:ext>
              </c:extLst>
            </c:dLbl>
            <c:dLbl>
              <c:idx val="3"/>
              <c:layout>
                <c:manualLayout>
                  <c:x val="-4.2079886178877949E-3"/>
                  <c:y val="2.07743153918790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8DC5-4FA2-9812-7F0C1F11A15E}"/>
                </c:ext>
              </c:extLst>
            </c:dLbl>
            <c:dLbl>
              <c:idx val="4"/>
              <c:layout>
                <c:manualLayout>
                  <c:x val="-4.3482549051507245E-2"/>
                  <c:y val="6.04343720491029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DC5-4FA2-9812-7F0C1F11A15E}"/>
                </c:ext>
              </c:extLst>
            </c:dLbl>
            <c:dLbl>
              <c:idx val="5"/>
              <c:layout>
                <c:manualLayout>
                  <c:x val="0.13746096151766798"/>
                  <c:y val="-1.8885741265344666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8DC5-4FA2-9812-7F0C1F11A1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Učeničke karakteristike</c:v>
                </c:pt>
                <c:pt idx="1">
                  <c:v>Učitelji</c:v>
                </c:pt>
                <c:pt idx="2">
                  <c:v>Roditelji</c:v>
                </c:pt>
                <c:pt idx="3">
                  <c:v>Vršnjaci</c:v>
                </c:pt>
                <c:pt idx="4">
                  <c:v>Škola</c:v>
                </c:pt>
                <c:pt idx="5">
                  <c:v>Ravnatelji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44</c:v>
                </c:pt>
                <c:pt idx="1">
                  <c:v>27</c:v>
                </c:pt>
                <c:pt idx="2">
                  <c:v>9</c:v>
                </c:pt>
                <c:pt idx="3">
                  <c:v>8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DC5-4FA2-9812-7F0C1F11A15E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image" Target="../media/image9.jpe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D6263-0CDC-4334-B2C5-ACD3A2A6BE3A}" type="doc">
      <dgm:prSet loTypeId="urn:microsoft.com/office/officeart/2005/8/layout/hList7" loCatId="list" qsTypeId="urn:microsoft.com/office/officeart/2005/8/quickstyle/simple1" qsCatId="simple" csTypeId="urn:microsoft.com/office/officeart/2005/8/colors/colorful1" csCatId="colorful" phldr="1"/>
      <dgm:spPr/>
    </dgm:pt>
    <dgm:pt modelId="{AC619146-AF64-4EC6-A553-52826BD970F1}">
      <dgm:prSet phldrT="[Tekst]"/>
      <dgm:spPr>
        <a:xfrm>
          <a:off x="2703" y="0"/>
          <a:ext cx="2833222" cy="6532837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r-H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Ljudi</a:t>
          </a:r>
          <a:endParaRPr lang="hr-H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1B66D83-E7EE-4317-ACED-02A3841FD43F}" type="parTrans" cxnId="{C727531C-571D-4D99-8315-BC7478B6A808}">
      <dgm:prSet/>
      <dgm:spPr/>
      <dgm:t>
        <a:bodyPr/>
        <a:lstStyle/>
        <a:p>
          <a:endParaRPr lang="hr-HR"/>
        </a:p>
      </dgm:t>
    </dgm:pt>
    <dgm:pt modelId="{15C314C4-FB1B-45FE-8776-B6DA12218844}" type="sibTrans" cxnId="{C727531C-571D-4D99-8315-BC7478B6A808}">
      <dgm:prSet/>
      <dgm:spPr/>
      <dgm:t>
        <a:bodyPr/>
        <a:lstStyle/>
        <a:p>
          <a:endParaRPr lang="hr-HR"/>
        </a:p>
      </dgm:t>
    </dgm:pt>
    <dgm:pt modelId="{378180BB-8F69-43A8-BAF4-BE7D097EFF7B}">
      <dgm:prSet phldrT="[Tekst]"/>
      <dgm:spPr>
        <a:xfrm>
          <a:off x="2920922" y="0"/>
          <a:ext cx="2833222" cy="6532837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r-H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Oprema</a:t>
          </a:r>
          <a:endParaRPr lang="hr-H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B3E6E20-B5BF-443F-8DFD-FA56801702C0}" type="parTrans" cxnId="{421A52E8-7B4A-4D48-BC9B-AA9234191ADF}">
      <dgm:prSet/>
      <dgm:spPr/>
      <dgm:t>
        <a:bodyPr/>
        <a:lstStyle/>
        <a:p>
          <a:endParaRPr lang="hr-HR"/>
        </a:p>
      </dgm:t>
    </dgm:pt>
    <dgm:pt modelId="{102D0E70-EF07-4023-B5E3-21834996C32F}" type="sibTrans" cxnId="{421A52E8-7B4A-4D48-BC9B-AA9234191ADF}">
      <dgm:prSet/>
      <dgm:spPr/>
      <dgm:t>
        <a:bodyPr/>
        <a:lstStyle/>
        <a:p>
          <a:endParaRPr lang="hr-HR"/>
        </a:p>
      </dgm:t>
    </dgm:pt>
    <dgm:pt modelId="{090DBD97-2125-49BC-A143-07C86B335F11}">
      <dgm:prSet phldrT="[Tekst]"/>
      <dgm:spPr>
        <a:xfrm>
          <a:off x="5839142" y="0"/>
          <a:ext cx="2833222" cy="6532837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r-H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Škole</a:t>
          </a:r>
          <a:endParaRPr lang="hr-H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4F2A518-7E54-4D1A-B4AD-948BF06B05E8}" type="parTrans" cxnId="{712ABE90-78D7-4DF8-9B8A-6A107BC999D1}">
      <dgm:prSet/>
      <dgm:spPr/>
      <dgm:t>
        <a:bodyPr/>
        <a:lstStyle/>
        <a:p>
          <a:endParaRPr lang="hr-HR"/>
        </a:p>
      </dgm:t>
    </dgm:pt>
    <dgm:pt modelId="{0A4C5DC8-0F9B-43D4-8F69-B6DC790A5B2F}" type="sibTrans" cxnId="{712ABE90-78D7-4DF8-9B8A-6A107BC999D1}">
      <dgm:prSet/>
      <dgm:spPr/>
      <dgm:t>
        <a:bodyPr/>
        <a:lstStyle/>
        <a:p>
          <a:endParaRPr lang="hr-HR"/>
        </a:p>
      </dgm:t>
    </dgm:pt>
    <dgm:pt modelId="{127D6FDD-6001-460C-9BD2-0C736808B01B}">
      <dgm:prSet phldrT="[Tekst]"/>
      <dgm:spPr>
        <a:xfrm>
          <a:off x="8757362" y="0"/>
          <a:ext cx="2833222" cy="6532837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r-HR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Javnost</a:t>
          </a:r>
          <a:endParaRPr lang="hr-HR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594C22C-DA1F-4331-8DAE-11D6F226C997}" type="parTrans" cxnId="{09EDF1C7-54A8-4EF8-9F60-F2FD0C2CF29F}">
      <dgm:prSet/>
      <dgm:spPr/>
      <dgm:t>
        <a:bodyPr/>
        <a:lstStyle/>
        <a:p>
          <a:endParaRPr lang="hr-HR"/>
        </a:p>
      </dgm:t>
    </dgm:pt>
    <dgm:pt modelId="{77B42529-1DEB-44CB-945F-C210F64F78B1}" type="sibTrans" cxnId="{09EDF1C7-54A8-4EF8-9F60-F2FD0C2CF29F}">
      <dgm:prSet/>
      <dgm:spPr/>
      <dgm:t>
        <a:bodyPr/>
        <a:lstStyle/>
        <a:p>
          <a:endParaRPr lang="hr-HR"/>
        </a:p>
      </dgm:t>
    </dgm:pt>
    <dgm:pt modelId="{D2D080AF-4423-4CC6-ADA6-8725DE726764}" type="pres">
      <dgm:prSet presAssocID="{143D6263-0CDC-4334-B2C5-ACD3A2A6BE3A}" presName="Name0" presStyleCnt="0">
        <dgm:presLayoutVars>
          <dgm:dir/>
          <dgm:resizeHandles val="exact"/>
        </dgm:presLayoutVars>
      </dgm:prSet>
      <dgm:spPr/>
    </dgm:pt>
    <dgm:pt modelId="{6F32CF6C-FA4D-49CD-82C0-9EC5B3EE6B68}" type="pres">
      <dgm:prSet presAssocID="{143D6263-0CDC-4334-B2C5-ACD3A2A6BE3A}" presName="fgShape" presStyleLbl="fgShp" presStyleIdx="0" presStyleCnt="1"/>
      <dgm:spPr>
        <a:xfrm>
          <a:off x="463731" y="5226269"/>
          <a:ext cx="10665824" cy="979925"/>
        </a:xfrm>
        <a:prstGeom prst="left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F23F6D4C-9524-42CD-ABAE-454FE264F81D}" type="pres">
      <dgm:prSet presAssocID="{143D6263-0CDC-4334-B2C5-ACD3A2A6BE3A}" presName="linComp" presStyleCnt="0"/>
      <dgm:spPr/>
    </dgm:pt>
    <dgm:pt modelId="{6AA5A0BE-C65C-4DA3-997B-D4D7161A8C01}" type="pres">
      <dgm:prSet presAssocID="{AC619146-AF64-4EC6-A553-52826BD970F1}" presName="compNode" presStyleCnt="0"/>
      <dgm:spPr/>
    </dgm:pt>
    <dgm:pt modelId="{646197F4-C857-4232-966B-FA0F689306E8}" type="pres">
      <dgm:prSet presAssocID="{AC619146-AF64-4EC6-A553-52826BD970F1}" presName="bkgdShape" presStyleLbl="node1" presStyleIdx="0" presStyleCnt="4"/>
      <dgm:spPr/>
      <dgm:t>
        <a:bodyPr/>
        <a:lstStyle/>
        <a:p>
          <a:endParaRPr lang="hr-HR"/>
        </a:p>
      </dgm:t>
    </dgm:pt>
    <dgm:pt modelId="{BF99636A-286A-4BDC-A5A4-82D2745F8FB8}" type="pres">
      <dgm:prSet presAssocID="{AC619146-AF64-4EC6-A553-52826BD970F1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76DE01F-9D18-4EB0-B0A5-2F92C1AC223E}" type="pres">
      <dgm:prSet presAssocID="{AC619146-AF64-4EC6-A553-52826BD970F1}" presName="invisiNode" presStyleLbl="node1" presStyleIdx="0" presStyleCnt="4"/>
      <dgm:spPr/>
    </dgm:pt>
    <dgm:pt modelId="{1E426DED-01F0-4118-B6BF-AA5F08482482}" type="pres">
      <dgm:prSet presAssocID="{AC619146-AF64-4EC6-A553-52826BD970F1}" presName="imagNode" presStyleLbl="fgImgPlace1" presStyleIdx="0" presStyleCnt="4"/>
      <dgm:spPr>
        <a:xfrm>
          <a:off x="331597" y="391970"/>
          <a:ext cx="2175434" cy="217543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00FC749F-398D-40AA-990E-8FF2450C530C}" type="pres">
      <dgm:prSet presAssocID="{15C314C4-FB1B-45FE-8776-B6DA12218844}" presName="sibTrans" presStyleLbl="sibTrans2D1" presStyleIdx="0" presStyleCnt="0"/>
      <dgm:spPr/>
      <dgm:t>
        <a:bodyPr/>
        <a:lstStyle/>
        <a:p>
          <a:endParaRPr lang="hr-HR"/>
        </a:p>
      </dgm:t>
    </dgm:pt>
    <dgm:pt modelId="{81DFF07E-1695-4E98-B9C3-376C9BE625DB}" type="pres">
      <dgm:prSet presAssocID="{378180BB-8F69-43A8-BAF4-BE7D097EFF7B}" presName="compNode" presStyleCnt="0"/>
      <dgm:spPr/>
    </dgm:pt>
    <dgm:pt modelId="{0091D162-2099-4D61-9C98-7DB86FD7C7C2}" type="pres">
      <dgm:prSet presAssocID="{378180BB-8F69-43A8-BAF4-BE7D097EFF7B}" presName="bkgdShape" presStyleLbl="node1" presStyleIdx="1" presStyleCnt="4"/>
      <dgm:spPr/>
      <dgm:t>
        <a:bodyPr/>
        <a:lstStyle/>
        <a:p>
          <a:endParaRPr lang="hr-HR"/>
        </a:p>
      </dgm:t>
    </dgm:pt>
    <dgm:pt modelId="{1AC80EC9-FD2F-47E8-A0BF-B01902C83AAE}" type="pres">
      <dgm:prSet presAssocID="{378180BB-8F69-43A8-BAF4-BE7D097EFF7B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B6ABB2C-4130-47F3-98F9-BD38B48454ED}" type="pres">
      <dgm:prSet presAssocID="{378180BB-8F69-43A8-BAF4-BE7D097EFF7B}" presName="invisiNode" presStyleLbl="node1" presStyleIdx="1" presStyleCnt="4"/>
      <dgm:spPr/>
    </dgm:pt>
    <dgm:pt modelId="{82FFBE3A-5DDB-468A-9668-1636097E79EF}" type="pres">
      <dgm:prSet presAssocID="{378180BB-8F69-43A8-BAF4-BE7D097EFF7B}" presName="imagNode" presStyleLbl="fgImgPlace1" presStyleIdx="1" presStyleCnt="4"/>
      <dgm:spPr>
        <a:xfrm>
          <a:off x="3249816" y="391970"/>
          <a:ext cx="2175434" cy="217543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2708ECC6-25DE-438E-9B1F-E9E4DA813BE5}" type="pres">
      <dgm:prSet presAssocID="{102D0E70-EF07-4023-B5E3-21834996C32F}" presName="sibTrans" presStyleLbl="sibTrans2D1" presStyleIdx="0" presStyleCnt="0"/>
      <dgm:spPr/>
      <dgm:t>
        <a:bodyPr/>
        <a:lstStyle/>
        <a:p>
          <a:endParaRPr lang="hr-HR"/>
        </a:p>
      </dgm:t>
    </dgm:pt>
    <dgm:pt modelId="{7AB92A38-1A7F-46DC-B606-FA1F61B61F24}" type="pres">
      <dgm:prSet presAssocID="{090DBD97-2125-49BC-A143-07C86B335F11}" presName="compNode" presStyleCnt="0"/>
      <dgm:spPr/>
    </dgm:pt>
    <dgm:pt modelId="{504C1648-820A-441B-A706-78E0A81CF487}" type="pres">
      <dgm:prSet presAssocID="{090DBD97-2125-49BC-A143-07C86B335F11}" presName="bkgdShape" presStyleLbl="node1" presStyleIdx="2" presStyleCnt="4"/>
      <dgm:spPr/>
      <dgm:t>
        <a:bodyPr/>
        <a:lstStyle/>
        <a:p>
          <a:endParaRPr lang="hr-HR"/>
        </a:p>
      </dgm:t>
    </dgm:pt>
    <dgm:pt modelId="{21532EAB-0065-4B7B-B77B-4EC3C302FA75}" type="pres">
      <dgm:prSet presAssocID="{090DBD97-2125-49BC-A143-07C86B335F1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E1CAC3A-FBA8-47A7-AEEF-7F1AE112CD22}" type="pres">
      <dgm:prSet presAssocID="{090DBD97-2125-49BC-A143-07C86B335F11}" presName="invisiNode" presStyleLbl="node1" presStyleIdx="2" presStyleCnt="4"/>
      <dgm:spPr/>
    </dgm:pt>
    <dgm:pt modelId="{241386CF-3BF3-4A2D-AB50-F111A8C8D57A}" type="pres">
      <dgm:prSet presAssocID="{090DBD97-2125-49BC-A143-07C86B335F11}" presName="imagNode" presStyleLbl="fgImgPlace1" presStyleIdx="2" presStyleCnt="4"/>
      <dgm:spPr>
        <a:xfrm>
          <a:off x="6168036" y="391970"/>
          <a:ext cx="2175434" cy="2175434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  <dgm:pt modelId="{53F110D7-68EA-46CF-AC05-53115652C7FB}" type="pres">
      <dgm:prSet presAssocID="{0A4C5DC8-0F9B-43D4-8F69-B6DC790A5B2F}" presName="sibTrans" presStyleLbl="sibTrans2D1" presStyleIdx="0" presStyleCnt="0"/>
      <dgm:spPr/>
      <dgm:t>
        <a:bodyPr/>
        <a:lstStyle/>
        <a:p>
          <a:endParaRPr lang="hr-HR"/>
        </a:p>
      </dgm:t>
    </dgm:pt>
    <dgm:pt modelId="{4B31353E-01C4-47BA-91DB-A09B5FE47444}" type="pres">
      <dgm:prSet presAssocID="{127D6FDD-6001-460C-9BD2-0C736808B01B}" presName="compNode" presStyleCnt="0"/>
      <dgm:spPr/>
    </dgm:pt>
    <dgm:pt modelId="{9EC4C271-AD53-4EA8-9545-6A8130B0DF2C}" type="pres">
      <dgm:prSet presAssocID="{127D6FDD-6001-460C-9BD2-0C736808B01B}" presName="bkgdShape" presStyleLbl="node1" presStyleIdx="3" presStyleCnt="4"/>
      <dgm:spPr/>
      <dgm:t>
        <a:bodyPr/>
        <a:lstStyle/>
        <a:p>
          <a:endParaRPr lang="hr-HR"/>
        </a:p>
      </dgm:t>
    </dgm:pt>
    <dgm:pt modelId="{BDEED8E2-4F51-4392-B05B-4AEBE18B85F4}" type="pres">
      <dgm:prSet presAssocID="{127D6FDD-6001-460C-9BD2-0C736808B01B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D049E2-B2BE-4BC6-9D75-16BEC8F10E66}" type="pres">
      <dgm:prSet presAssocID="{127D6FDD-6001-460C-9BD2-0C736808B01B}" presName="invisiNode" presStyleLbl="node1" presStyleIdx="3" presStyleCnt="4"/>
      <dgm:spPr/>
    </dgm:pt>
    <dgm:pt modelId="{9255211D-3F00-4363-83D8-5F6174D80781}" type="pres">
      <dgm:prSet presAssocID="{127D6FDD-6001-460C-9BD2-0C736808B01B}" presName="imagNode" presStyleLbl="fgImgPlace1" presStyleIdx="3" presStyleCnt="4"/>
      <dgm:spPr>
        <a:xfrm>
          <a:off x="9086256" y="391970"/>
          <a:ext cx="2175434" cy="2175434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</dgm:pt>
  </dgm:ptLst>
  <dgm:cxnLst>
    <dgm:cxn modelId="{C61F2D2D-89BE-46E3-8FB8-A2623E3EF408}" type="presOf" srcId="{127D6FDD-6001-460C-9BD2-0C736808B01B}" destId="{9EC4C271-AD53-4EA8-9545-6A8130B0DF2C}" srcOrd="0" destOrd="0" presId="urn:microsoft.com/office/officeart/2005/8/layout/hList7"/>
    <dgm:cxn modelId="{461F48EC-CE94-44F2-B5AE-DC03636754E2}" type="presOf" srcId="{AC619146-AF64-4EC6-A553-52826BD970F1}" destId="{BF99636A-286A-4BDC-A5A4-82D2745F8FB8}" srcOrd="1" destOrd="0" presId="urn:microsoft.com/office/officeart/2005/8/layout/hList7"/>
    <dgm:cxn modelId="{EA069909-83D1-46E8-8D1D-3A9C9D5E60E3}" type="presOf" srcId="{127D6FDD-6001-460C-9BD2-0C736808B01B}" destId="{BDEED8E2-4F51-4392-B05B-4AEBE18B85F4}" srcOrd="1" destOrd="0" presId="urn:microsoft.com/office/officeart/2005/8/layout/hList7"/>
    <dgm:cxn modelId="{1223CDFD-AE2A-49B7-A85F-0907792511C7}" type="presOf" srcId="{AC619146-AF64-4EC6-A553-52826BD970F1}" destId="{646197F4-C857-4232-966B-FA0F689306E8}" srcOrd="0" destOrd="0" presId="urn:microsoft.com/office/officeart/2005/8/layout/hList7"/>
    <dgm:cxn modelId="{C5E86D12-E1C6-47BC-BFE9-B0083B75B2DD}" type="presOf" srcId="{378180BB-8F69-43A8-BAF4-BE7D097EFF7B}" destId="{0091D162-2099-4D61-9C98-7DB86FD7C7C2}" srcOrd="0" destOrd="0" presId="urn:microsoft.com/office/officeart/2005/8/layout/hList7"/>
    <dgm:cxn modelId="{712ABE90-78D7-4DF8-9B8A-6A107BC999D1}" srcId="{143D6263-0CDC-4334-B2C5-ACD3A2A6BE3A}" destId="{090DBD97-2125-49BC-A143-07C86B335F11}" srcOrd="2" destOrd="0" parTransId="{34F2A518-7E54-4D1A-B4AD-948BF06B05E8}" sibTransId="{0A4C5DC8-0F9B-43D4-8F69-B6DC790A5B2F}"/>
    <dgm:cxn modelId="{C727531C-571D-4D99-8315-BC7478B6A808}" srcId="{143D6263-0CDC-4334-B2C5-ACD3A2A6BE3A}" destId="{AC619146-AF64-4EC6-A553-52826BD970F1}" srcOrd="0" destOrd="0" parTransId="{C1B66D83-E7EE-4317-ACED-02A3841FD43F}" sibTransId="{15C314C4-FB1B-45FE-8776-B6DA12218844}"/>
    <dgm:cxn modelId="{11F90D2C-455B-430C-A928-97F69F35E24C}" type="presOf" srcId="{090DBD97-2125-49BC-A143-07C86B335F11}" destId="{504C1648-820A-441B-A706-78E0A81CF487}" srcOrd="0" destOrd="0" presId="urn:microsoft.com/office/officeart/2005/8/layout/hList7"/>
    <dgm:cxn modelId="{D692A43A-1049-42B5-A740-FA6A8ADC125B}" type="presOf" srcId="{15C314C4-FB1B-45FE-8776-B6DA12218844}" destId="{00FC749F-398D-40AA-990E-8FF2450C530C}" srcOrd="0" destOrd="0" presId="urn:microsoft.com/office/officeart/2005/8/layout/hList7"/>
    <dgm:cxn modelId="{18110068-C77B-4952-8C91-2730473579F3}" type="presOf" srcId="{090DBD97-2125-49BC-A143-07C86B335F11}" destId="{21532EAB-0065-4B7B-B77B-4EC3C302FA75}" srcOrd="1" destOrd="0" presId="urn:microsoft.com/office/officeart/2005/8/layout/hList7"/>
    <dgm:cxn modelId="{A70B5340-A1A3-48DD-B5C3-C2AE7FD7FC83}" type="presOf" srcId="{143D6263-0CDC-4334-B2C5-ACD3A2A6BE3A}" destId="{D2D080AF-4423-4CC6-ADA6-8725DE726764}" srcOrd="0" destOrd="0" presId="urn:microsoft.com/office/officeart/2005/8/layout/hList7"/>
    <dgm:cxn modelId="{421A52E8-7B4A-4D48-BC9B-AA9234191ADF}" srcId="{143D6263-0CDC-4334-B2C5-ACD3A2A6BE3A}" destId="{378180BB-8F69-43A8-BAF4-BE7D097EFF7B}" srcOrd="1" destOrd="0" parTransId="{0B3E6E20-B5BF-443F-8DFD-FA56801702C0}" sibTransId="{102D0E70-EF07-4023-B5E3-21834996C32F}"/>
    <dgm:cxn modelId="{81894589-5AEC-45F3-8DC0-9377A82A9743}" type="presOf" srcId="{102D0E70-EF07-4023-B5E3-21834996C32F}" destId="{2708ECC6-25DE-438E-9B1F-E9E4DA813BE5}" srcOrd="0" destOrd="0" presId="urn:microsoft.com/office/officeart/2005/8/layout/hList7"/>
    <dgm:cxn modelId="{09EDF1C7-54A8-4EF8-9F60-F2FD0C2CF29F}" srcId="{143D6263-0CDC-4334-B2C5-ACD3A2A6BE3A}" destId="{127D6FDD-6001-460C-9BD2-0C736808B01B}" srcOrd="3" destOrd="0" parTransId="{5594C22C-DA1F-4331-8DAE-11D6F226C997}" sibTransId="{77B42529-1DEB-44CB-945F-C210F64F78B1}"/>
    <dgm:cxn modelId="{51F22387-74F3-4C61-BA84-5071FEC1794B}" type="presOf" srcId="{0A4C5DC8-0F9B-43D4-8F69-B6DC790A5B2F}" destId="{53F110D7-68EA-46CF-AC05-53115652C7FB}" srcOrd="0" destOrd="0" presId="urn:microsoft.com/office/officeart/2005/8/layout/hList7"/>
    <dgm:cxn modelId="{7E5B363F-F660-4BBA-A74C-F7607A9E207C}" type="presOf" srcId="{378180BB-8F69-43A8-BAF4-BE7D097EFF7B}" destId="{1AC80EC9-FD2F-47E8-A0BF-B01902C83AAE}" srcOrd="1" destOrd="0" presId="urn:microsoft.com/office/officeart/2005/8/layout/hList7"/>
    <dgm:cxn modelId="{8A10F9A4-EF4C-4B36-9E4E-1471DFF8E02A}" type="presParOf" srcId="{D2D080AF-4423-4CC6-ADA6-8725DE726764}" destId="{6F32CF6C-FA4D-49CD-82C0-9EC5B3EE6B68}" srcOrd="0" destOrd="0" presId="urn:microsoft.com/office/officeart/2005/8/layout/hList7"/>
    <dgm:cxn modelId="{EE848D36-58B4-4A0A-A67E-6471FF90F4CF}" type="presParOf" srcId="{D2D080AF-4423-4CC6-ADA6-8725DE726764}" destId="{F23F6D4C-9524-42CD-ABAE-454FE264F81D}" srcOrd="1" destOrd="0" presId="urn:microsoft.com/office/officeart/2005/8/layout/hList7"/>
    <dgm:cxn modelId="{CB6B47CE-E0FC-411F-85EB-8955C7EF580C}" type="presParOf" srcId="{F23F6D4C-9524-42CD-ABAE-454FE264F81D}" destId="{6AA5A0BE-C65C-4DA3-997B-D4D7161A8C01}" srcOrd="0" destOrd="0" presId="urn:microsoft.com/office/officeart/2005/8/layout/hList7"/>
    <dgm:cxn modelId="{FC610B93-86C8-45CA-AB30-E2521BDE976C}" type="presParOf" srcId="{6AA5A0BE-C65C-4DA3-997B-D4D7161A8C01}" destId="{646197F4-C857-4232-966B-FA0F689306E8}" srcOrd="0" destOrd="0" presId="urn:microsoft.com/office/officeart/2005/8/layout/hList7"/>
    <dgm:cxn modelId="{9E699A8A-36C8-4D1C-9452-9FCCCFB50D97}" type="presParOf" srcId="{6AA5A0BE-C65C-4DA3-997B-D4D7161A8C01}" destId="{BF99636A-286A-4BDC-A5A4-82D2745F8FB8}" srcOrd="1" destOrd="0" presId="urn:microsoft.com/office/officeart/2005/8/layout/hList7"/>
    <dgm:cxn modelId="{446252A0-FEE9-48D0-8617-AC2885C0BAB5}" type="presParOf" srcId="{6AA5A0BE-C65C-4DA3-997B-D4D7161A8C01}" destId="{876DE01F-9D18-4EB0-B0A5-2F92C1AC223E}" srcOrd="2" destOrd="0" presId="urn:microsoft.com/office/officeart/2005/8/layout/hList7"/>
    <dgm:cxn modelId="{8131F435-5B49-46E7-9340-CC23A413BF43}" type="presParOf" srcId="{6AA5A0BE-C65C-4DA3-997B-D4D7161A8C01}" destId="{1E426DED-01F0-4118-B6BF-AA5F08482482}" srcOrd="3" destOrd="0" presId="urn:microsoft.com/office/officeart/2005/8/layout/hList7"/>
    <dgm:cxn modelId="{F0479733-DBDE-451C-A93A-F7EE83DEEFF4}" type="presParOf" srcId="{F23F6D4C-9524-42CD-ABAE-454FE264F81D}" destId="{00FC749F-398D-40AA-990E-8FF2450C530C}" srcOrd="1" destOrd="0" presId="urn:microsoft.com/office/officeart/2005/8/layout/hList7"/>
    <dgm:cxn modelId="{F13A88CC-6EC9-4355-9B73-E8660512F10B}" type="presParOf" srcId="{F23F6D4C-9524-42CD-ABAE-454FE264F81D}" destId="{81DFF07E-1695-4E98-B9C3-376C9BE625DB}" srcOrd="2" destOrd="0" presId="urn:microsoft.com/office/officeart/2005/8/layout/hList7"/>
    <dgm:cxn modelId="{2BD87CD7-B90F-4B11-9BDA-F6910F9821AF}" type="presParOf" srcId="{81DFF07E-1695-4E98-B9C3-376C9BE625DB}" destId="{0091D162-2099-4D61-9C98-7DB86FD7C7C2}" srcOrd="0" destOrd="0" presId="urn:microsoft.com/office/officeart/2005/8/layout/hList7"/>
    <dgm:cxn modelId="{094C0C5F-BA0B-4A9B-9D65-7EC4A53B1AEF}" type="presParOf" srcId="{81DFF07E-1695-4E98-B9C3-376C9BE625DB}" destId="{1AC80EC9-FD2F-47E8-A0BF-B01902C83AAE}" srcOrd="1" destOrd="0" presId="urn:microsoft.com/office/officeart/2005/8/layout/hList7"/>
    <dgm:cxn modelId="{2FF2A0DC-D6C8-4F50-9672-3D336335EB8B}" type="presParOf" srcId="{81DFF07E-1695-4E98-B9C3-376C9BE625DB}" destId="{2B6ABB2C-4130-47F3-98F9-BD38B48454ED}" srcOrd="2" destOrd="0" presId="urn:microsoft.com/office/officeart/2005/8/layout/hList7"/>
    <dgm:cxn modelId="{EFA17AD2-5478-4B7C-833C-0A13D565E9A3}" type="presParOf" srcId="{81DFF07E-1695-4E98-B9C3-376C9BE625DB}" destId="{82FFBE3A-5DDB-468A-9668-1636097E79EF}" srcOrd="3" destOrd="0" presId="urn:microsoft.com/office/officeart/2005/8/layout/hList7"/>
    <dgm:cxn modelId="{F4760410-19FD-40B9-8CF6-DE547770B115}" type="presParOf" srcId="{F23F6D4C-9524-42CD-ABAE-454FE264F81D}" destId="{2708ECC6-25DE-438E-9B1F-E9E4DA813BE5}" srcOrd="3" destOrd="0" presId="urn:microsoft.com/office/officeart/2005/8/layout/hList7"/>
    <dgm:cxn modelId="{5B50F461-93CE-4DA5-8F6D-7751EADA8DE4}" type="presParOf" srcId="{F23F6D4C-9524-42CD-ABAE-454FE264F81D}" destId="{7AB92A38-1A7F-46DC-B606-FA1F61B61F24}" srcOrd="4" destOrd="0" presId="urn:microsoft.com/office/officeart/2005/8/layout/hList7"/>
    <dgm:cxn modelId="{22518737-A179-43DA-A3F5-38FF27FA5455}" type="presParOf" srcId="{7AB92A38-1A7F-46DC-B606-FA1F61B61F24}" destId="{504C1648-820A-441B-A706-78E0A81CF487}" srcOrd="0" destOrd="0" presId="urn:microsoft.com/office/officeart/2005/8/layout/hList7"/>
    <dgm:cxn modelId="{97E8ED5A-DB22-4D87-B5D4-61917C24EE59}" type="presParOf" srcId="{7AB92A38-1A7F-46DC-B606-FA1F61B61F24}" destId="{21532EAB-0065-4B7B-B77B-4EC3C302FA75}" srcOrd="1" destOrd="0" presId="urn:microsoft.com/office/officeart/2005/8/layout/hList7"/>
    <dgm:cxn modelId="{CFD20F20-4696-4F14-B66C-350486547086}" type="presParOf" srcId="{7AB92A38-1A7F-46DC-B606-FA1F61B61F24}" destId="{FE1CAC3A-FBA8-47A7-AEEF-7F1AE112CD22}" srcOrd="2" destOrd="0" presId="urn:microsoft.com/office/officeart/2005/8/layout/hList7"/>
    <dgm:cxn modelId="{6C876A7E-1533-42F1-8F31-A85CD4477873}" type="presParOf" srcId="{7AB92A38-1A7F-46DC-B606-FA1F61B61F24}" destId="{241386CF-3BF3-4A2D-AB50-F111A8C8D57A}" srcOrd="3" destOrd="0" presId="urn:microsoft.com/office/officeart/2005/8/layout/hList7"/>
    <dgm:cxn modelId="{1C52D219-1E0D-4169-BCD7-FC8CF3DB830E}" type="presParOf" srcId="{F23F6D4C-9524-42CD-ABAE-454FE264F81D}" destId="{53F110D7-68EA-46CF-AC05-53115652C7FB}" srcOrd="5" destOrd="0" presId="urn:microsoft.com/office/officeart/2005/8/layout/hList7"/>
    <dgm:cxn modelId="{3C80B2F2-7CB8-4305-9115-2D0588159893}" type="presParOf" srcId="{F23F6D4C-9524-42CD-ABAE-454FE264F81D}" destId="{4B31353E-01C4-47BA-91DB-A09B5FE47444}" srcOrd="6" destOrd="0" presId="urn:microsoft.com/office/officeart/2005/8/layout/hList7"/>
    <dgm:cxn modelId="{6DC1B064-D216-4791-BDDF-D6FE0057697D}" type="presParOf" srcId="{4B31353E-01C4-47BA-91DB-A09B5FE47444}" destId="{9EC4C271-AD53-4EA8-9545-6A8130B0DF2C}" srcOrd="0" destOrd="0" presId="urn:microsoft.com/office/officeart/2005/8/layout/hList7"/>
    <dgm:cxn modelId="{EAE2F7D6-C994-46E5-BE14-4037A5F2CB54}" type="presParOf" srcId="{4B31353E-01C4-47BA-91DB-A09B5FE47444}" destId="{BDEED8E2-4F51-4392-B05B-4AEBE18B85F4}" srcOrd="1" destOrd="0" presId="urn:microsoft.com/office/officeart/2005/8/layout/hList7"/>
    <dgm:cxn modelId="{03199FDA-A2FA-4021-A9B6-8BBCFE46D6F1}" type="presParOf" srcId="{4B31353E-01C4-47BA-91DB-A09B5FE47444}" destId="{A0D049E2-B2BE-4BC6-9D75-16BEC8F10E66}" srcOrd="2" destOrd="0" presId="urn:microsoft.com/office/officeart/2005/8/layout/hList7"/>
    <dgm:cxn modelId="{76740C45-A75F-478B-9A2B-930DDBB5E47A}" type="presParOf" srcId="{4B31353E-01C4-47BA-91DB-A09B5FE47444}" destId="{9255211D-3F00-4363-83D8-5F6174D8078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4BE181-185C-417D-B262-38EC6276FBFE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28842990-0609-4071-A266-DAB65987FD94}">
      <dgm:prSet phldrT="[Tekst]" custT="1"/>
      <dgm:spPr>
        <a:xfrm>
          <a:off x="9113" y="1009351"/>
          <a:ext cx="2723927" cy="1634356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r-HR" sz="3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Kritički prijatelji</a:t>
          </a:r>
          <a:endParaRPr lang="hr-HR" sz="36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DCC0C159-3C14-4B07-AF3C-6529B8DA5020}" type="parTrans" cxnId="{3826B7F1-1F46-49D4-BEB2-0ED39C06C9BC}">
      <dgm:prSet/>
      <dgm:spPr/>
      <dgm:t>
        <a:bodyPr/>
        <a:lstStyle/>
        <a:p>
          <a:endParaRPr lang="hr-HR" sz="2400">
            <a:solidFill>
              <a:schemeClr val="tx1"/>
            </a:solidFill>
          </a:endParaRPr>
        </a:p>
      </dgm:t>
    </dgm:pt>
    <dgm:pt modelId="{B328BC9F-CF9D-4262-9EE2-F39C100914AD}" type="sibTrans" cxnId="{3826B7F1-1F46-49D4-BEB2-0ED39C06C9BC}">
      <dgm:prSet custT="1"/>
      <dgm:spPr>
        <a:xfrm>
          <a:off x="2972746" y="1488763"/>
          <a:ext cx="577472" cy="675534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hr-HR" sz="28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40FD09DA-11A4-4599-B8D1-7A8F93F577C8}">
      <dgm:prSet phldrT="[Tekst]" custT="1"/>
      <dgm:spPr>
        <a:xfrm>
          <a:off x="3822612" y="1009351"/>
          <a:ext cx="2723927" cy="1634356"/>
        </a:xfrm>
        <a:prstGeom prst="roundRect">
          <a:avLst>
            <a:gd name="adj" fmla="val 10000"/>
          </a:avLst>
        </a:prstGeom>
        <a:solidFill>
          <a:srgbClr val="4BACC6">
            <a:hueOff val="-1986775"/>
            <a:satOff val="7962"/>
            <a:lumOff val="1726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r-HR" sz="3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Stručna rasprava</a:t>
          </a:r>
          <a:endParaRPr lang="hr-HR" sz="36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606EDC9A-5C44-46CD-BC5F-8E5C84ABA0FE}" type="parTrans" cxnId="{FF90E727-266D-432A-A8FE-2BC969CB8A81}">
      <dgm:prSet/>
      <dgm:spPr/>
      <dgm:t>
        <a:bodyPr/>
        <a:lstStyle/>
        <a:p>
          <a:endParaRPr lang="hr-HR" sz="2400">
            <a:solidFill>
              <a:schemeClr val="tx1"/>
            </a:solidFill>
          </a:endParaRPr>
        </a:p>
      </dgm:t>
    </dgm:pt>
    <dgm:pt modelId="{9F9DFE52-B9E2-4E7A-8740-BF5EDFDB91FE}" type="sibTrans" cxnId="{FF90E727-266D-432A-A8FE-2BC969CB8A81}">
      <dgm:prSet custT="1"/>
      <dgm:spPr>
        <a:xfrm>
          <a:off x="6786245" y="1488763"/>
          <a:ext cx="577472" cy="675534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-2483469"/>
            <a:satOff val="9953"/>
            <a:lumOff val="2157"/>
            <a:alphaOff val="0"/>
          </a:srgbClr>
        </a:solidFill>
        <a:ln>
          <a:noFill/>
        </a:ln>
        <a:effectLst/>
      </dgm:spPr>
      <dgm:t>
        <a:bodyPr/>
        <a:lstStyle/>
        <a:p>
          <a:endParaRPr lang="hr-HR" sz="28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C5B9C375-18BD-4001-B9AA-46359493B347}">
      <dgm:prSet phldrT="[Tekst]" custT="1"/>
      <dgm:spPr>
        <a:xfrm>
          <a:off x="7636110" y="1009351"/>
          <a:ext cx="2723927" cy="1634356"/>
        </a:xfrm>
        <a:prstGeom prst="roundRect">
          <a:avLst>
            <a:gd name="adj" fmla="val 10000"/>
          </a:avLst>
        </a:prstGeom>
        <a:solidFill>
          <a:srgbClr val="4BACC6">
            <a:hueOff val="-3973551"/>
            <a:satOff val="15924"/>
            <a:lumOff val="3451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r-HR" sz="3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Javna rasprava</a:t>
          </a:r>
          <a:endParaRPr lang="hr-HR" sz="36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B167705B-5DBC-41F0-B16F-14B991335310}" type="parTrans" cxnId="{73A8E46D-1556-42C5-8D1B-5EDEE6880470}">
      <dgm:prSet/>
      <dgm:spPr/>
      <dgm:t>
        <a:bodyPr/>
        <a:lstStyle/>
        <a:p>
          <a:endParaRPr lang="hr-HR" sz="2400">
            <a:solidFill>
              <a:schemeClr val="tx1"/>
            </a:solidFill>
          </a:endParaRPr>
        </a:p>
      </dgm:t>
    </dgm:pt>
    <dgm:pt modelId="{0E603E50-3290-4601-84FC-BB9497D2FC0D}" type="sibTrans" cxnId="{73A8E46D-1556-42C5-8D1B-5EDEE6880470}">
      <dgm:prSet custT="1"/>
      <dgm:spPr>
        <a:xfrm rot="5400000">
          <a:off x="8709338" y="2834383"/>
          <a:ext cx="577472" cy="675534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>
          <a:noFill/>
        </a:ln>
        <a:effectLst/>
      </dgm:spPr>
      <dgm:t>
        <a:bodyPr/>
        <a:lstStyle/>
        <a:p>
          <a:endParaRPr lang="hr-HR" sz="28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7CA66DD-FBC8-4C5D-92A6-6617CC69B2C1}">
      <dgm:prSet phldrT="[Tekst]" custT="1"/>
      <dgm:spPr>
        <a:xfrm>
          <a:off x="7636110" y="3733279"/>
          <a:ext cx="2723927" cy="1634356"/>
        </a:xfrm>
        <a:prstGeom prst="roundRect">
          <a:avLst>
            <a:gd name="adj" fmla="val 10000"/>
          </a:avLst>
        </a:prstGeom>
        <a:solidFill>
          <a:srgbClr val="4BACC6">
            <a:hueOff val="-5960326"/>
            <a:satOff val="23887"/>
            <a:lumOff val="5177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r-HR" sz="3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Recenzije</a:t>
          </a:r>
          <a:endParaRPr lang="hr-HR" sz="36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942FAA6E-E561-4457-8796-32B1C65F854B}" type="parTrans" cxnId="{F028B113-9B3E-4D3C-9505-A2DF558A631E}">
      <dgm:prSet/>
      <dgm:spPr/>
      <dgm:t>
        <a:bodyPr/>
        <a:lstStyle/>
        <a:p>
          <a:endParaRPr lang="hr-HR" sz="2400">
            <a:solidFill>
              <a:schemeClr val="tx1"/>
            </a:solidFill>
          </a:endParaRPr>
        </a:p>
      </dgm:t>
    </dgm:pt>
    <dgm:pt modelId="{B736B772-E423-40C5-BD51-CC585AB163B4}" type="sibTrans" cxnId="{F028B113-9B3E-4D3C-9505-A2DF558A631E}">
      <dgm:prSet custT="1"/>
      <dgm:spPr>
        <a:xfrm rot="10800000">
          <a:off x="6818932" y="4212690"/>
          <a:ext cx="577472" cy="675534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-7450407"/>
            <a:satOff val="29858"/>
            <a:lumOff val="6471"/>
            <a:alphaOff val="0"/>
          </a:srgbClr>
        </a:solidFill>
        <a:ln>
          <a:noFill/>
        </a:ln>
        <a:effectLst/>
      </dgm:spPr>
      <dgm:t>
        <a:bodyPr/>
        <a:lstStyle/>
        <a:p>
          <a:endParaRPr lang="hr-HR" sz="28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3E219918-CCA2-4DBC-BD7B-D4A61CA5758A}">
      <dgm:prSet phldrT="[Tekst]" custT="1"/>
      <dgm:spPr>
        <a:xfrm>
          <a:off x="3822612" y="3733279"/>
          <a:ext cx="2723927" cy="1634356"/>
        </a:xfrm>
        <a:prstGeom prst="roundRect">
          <a:avLst>
            <a:gd name="adj" fmla="val 10000"/>
          </a:avLst>
        </a:prstGeom>
        <a:solidFill>
          <a:srgbClr val="4BACC6">
            <a:hueOff val="-7947101"/>
            <a:satOff val="31849"/>
            <a:lumOff val="6902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r-HR" sz="34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Eksperimentalna primjena</a:t>
          </a:r>
          <a:endParaRPr lang="hr-HR" sz="34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8FDB07E-460A-412C-9DD1-9861B89A5F47}" type="parTrans" cxnId="{CD1373AA-CB1B-4AB5-A999-A362F826167E}">
      <dgm:prSet/>
      <dgm:spPr/>
      <dgm:t>
        <a:bodyPr/>
        <a:lstStyle/>
        <a:p>
          <a:endParaRPr lang="hr-HR" sz="2400">
            <a:solidFill>
              <a:schemeClr val="tx1"/>
            </a:solidFill>
          </a:endParaRPr>
        </a:p>
      </dgm:t>
    </dgm:pt>
    <dgm:pt modelId="{072CC6F4-69EA-49B5-9E79-8FF0B0416FA3}" type="sibTrans" cxnId="{CD1373AA-CB1B-4AB5-A999-A362F826167E}">
      <dgm:prSet custT="1"/>
      <dgm:spPr>
        <a:xfrm rot="10800000">
          <a:off x="3005433" y="4212690"/>
          <a:ext cx="577472" cy="675534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/>
      </dgm:spPr>
      <dgm:t>
        <a:bodyPr/>
        <a:lstStyle/>
        <a:p>
          <a:endParaRPr lang="hr-HR" sz="28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F4D013C0-4A9D-4618-A80D-BAF21F39E668}">
      <dgm:prSet phldrT="[Tekst]" custT="1"/>
      <dgm:spPr>
        <a:xfrm>
          <a:off x="9113" y="3733279"/>
          <a:ext cx="2723927" cy="1634356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hr-HR" sz="36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Donošenje i primjena</a:t>
          </a:r>
          <a:endParaRPr lang="hr-HR" sz="36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gm:t>
    </dgm:pt>
    <dgm:pt modelId="{154F123C-47F4-4F28-94B5-893C950A6BFA}" type="parTrans" cxnId="{1C2D5FE7-AC1F-4824-A82E-EDAA736F692C}">
      <dgm:prSet/>
      <dgm:spPr/>
      <dgm:t>
        <a:bodyPr/>
        <a:lstStyle/>
        <a:p>
          <a:endParaRPr lang="hr-HR" sz="2400">
            <a:solidFill>
              <a:schemeClr val="tx1"/>
            </a:solidFill>
          </a:endParaRPr>
        </a:p>
      </dgm:t>
    </dgm:pt>
    <dgm:pt modelId="{62CBBEBB-DD8E-488B-BBC8-E8E1E0574890}" type="sibTrans" cxnId="{1C2D5FE7-AC1F-4824-A82E-EDAA736F692C}">
      <dgm:prSet/>
      <dgm:spPr/>
      <dgm:t>
        <a:bodyPr/>
        <a:lstStyle/>
        <a:p>
          <a:endParaRPr lang="hr-HR" sz="2400">
            <a:solidFill>
              <a:schemeClr val="tx1"/>
            </a:solidFill>
          </a:endParaRPr>
        </a:p>
      </dgm:t>
    </dgm:pt>
    <dgm:pt modelId="{418339FF-FF25-4ED5-B726-FCDA4CAF2416}" type="pres">
      <dgm:prSet presAssocID="{F74BE181-185C-417D-B262-38EC6276FB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4853ACC-9CAD-42C8-A5CD-969FFAD83C30}" type="pres">
      <dgm:prSet presAssocID="{28842990-0609-4071-A266-DAB65987FD9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073D42-CB87-4873-ABE3-C5D53721A0A6}" type="pres">
      <dgm:prSet presAssocID="{B328BC9F-CF9D-4262-9EE2-F39C100914AD}" presName="sibTrans" presStyleLbl="sibTrans2D1" presStyleIdx="0" presStyleCnt="5"/>
      <dgm:spPr/>
      <dgm:t>
        <a:bodyPr/>
        <a:lstStyle/>
        <a:p>
          <a:endParaRPr lang="hr-HR"/>
        </a:p>
      </dgm:t>
    </dgm:pt>
    <dgm:pt modelId="{D940278E-073B-41A3-B902-ED1A7C91EA78}" type="pres">
      <dgm:prSet presAssocID="{B328BC9F-CF9D-4262-9EE2-F39C100914AD}" presName="connectorText" presStyleLbl="sibTrans2D1" presStyleIdx="0" presStyleCnt="5"/>
      <dgm:spPr/>
      <dgm:t>
        <a:bodyPr/>
        <a:lstStyle/>
        <a:p>
          <a:endParaRPr lang="hr-HR"/>
        </a:p>
      </dgm:t>
    </dgm:pt>
    <dgm:pt modelId="{61126F9C-D98E-41F0-A1E5-0384B456D974}" type="pres">
      <dgm:prSet presAssocID="{40FD09DA-11A4-4599-B8D1-7A8F93F577C8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D578D26-30AB-48F8-9BC2-604A65752BE5}" type="pres">
      <dgm:prSet presAssocID="{9F9DFE52-B9E2-4E7A-8740-BF5EDFDB91FE}" presName="sibTrans" presStyleLbl="sibTrans2D1" presStyleIdx="1" presStyleCnt="5"/>
      <dgm:spPr/>
      <dgm:t>
        <a:bodyPr/>
        <a:lstStyle/>
        <a:p>
          <a:endParaRPr lang="hr-HR"/>
        </a:p>
      </dgm:t>
    </dgm:pt>
    <dgm:pt modelId="{17A0DE83-8800-4DEE-9672-65D5345DE3CF}" type="pres">
      <dgm:prSet presAssocID="{9F9DFE52-B9E2-4E7A-8740-BF5EDFDB91FE}" presName="connectorText" presStyleLbl="sibTrans2D1" presStyleIdx="1" presStyleCnt="5"/>
      <dgm:spPr/>
      <dgm:t>
        <a:bodyPr/>
        <a:lstStyle/>
        <a:p>
          <a:endParaRPr lang="hr-HR"/>
        </a:p>
      </dgm:t>
    </dgm:pt>
    <dgm:pt modelId="{E9F2FB94-BA92-49F1-A720-D2F1DEC5F777}" type="pres">
      <dgm:prSet presAssocID="{C5B9C375-18BD-4001-B9AA-46359493B34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E8E27B-A834-40AC-AC6E-804C71FF14A3}" type="pres">
      <dgm:prSet presAssocID="{0E603E50-3290-4601-84FC-BB9497D2FC0D}" presName="sibTrans" presStyleLbl="sibTrans2D1" presStyleIdx="2" presStyleCnt="5"/>
      <dgm:spPr/>
      <dgm:t>
        <a:bodyPr/>
        <a:lstStyle/>
        <a:p>
          <a:endParaRPr lang="hr-HR"/>
        </a:p>
      </dgm:t>
    </dgm:pt>
    <dgm:pt modelId="{6CF107E8-7F86-4328-A8A7-6D3715B0BD27}" type="pres">
      <dgm:prSet presAssocID="{0E603E50-3290-4601-84FC-BB9497D2FC0D}" presName="connectorText" presStyleLbl="sibTrans2D1" presStyleIdx="2" presStyleCnt="5"/>
      <dgm:spPr/>
      <dgm:t>
        <a:bodyPr/>
        <a:lstStyle/>
        <a:p>
          <a:endParaRPr lang="hr-HR"/>
        </a:p>
      </dgm:t>
    </dgm:pt>
    <dgm:pt modelId="{2CBEF326-6B36-4419-85BB-2692838CE24C}" type="pres">
      <dgm:prSet presAssocID="{37CA66DD-FBC8-4C5D-92A6-6617CC69B2C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FCE1A6-BD15-4EE4-A05E-3067289B541D}" type="pres">
      <dgm:prSet presAssocID="{B736B772-E423-40C5-BD51-CC585AB163B4}" presName="sibTrans" presStyleLbl="sibTrans2D1" presStyleIdx="3" presStyleCnt="5"/>
      <dgm:spPr/>
      <dgm:t>
        <a:bodyPr/>
        <a:lstStyle/>
        <a:p>
          <a:endParaRPr lang="hr-HR"/>
        </a:p>
      </dgm:t>
    </dgm:pt>
    <dgm:pt modelId="{9DE5F737-24E7-4704-948F-CCDD6E16813E}" type="pres">
      <dgm:prSet presAssocID="{B736B772-E423-40C5-BD51-CC585AB163B4}" presName="connectorText" presStyleLbl="sibTrans2D1" presStyleIdx="3" presStyleCnt="5"/>
      <dgm:spPr/>
      <dgm:t>
        <a:bodyPr/>
        <a:lstStyle/>
        <a:p>
          <a:endParaRPr lang="hr-HR"/>
        </a:p>
      </dgm:t>
    </dgm:pt>
    <dgm:pt modelId="{5CD16023-D485-469F-8D7A-30D62B41463E}" type="pres">
      <dgm:prSet presAssocID="{3E219918-CCA2-4DBC-BD7B-D4A61CA5758A}" presName="node" presStyleLbl="node1" presStyleIdx="4" presStyleCnt="6" custScaleX="131502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6AC005B-A9D2-4F31-840E-9ABF00B6E59B}" type="pres">
      <dgm:prSet presAssocID="{072CC6F4-69EA-49B5-9E79-8FF0B0416FA3}" presName="sibTrans" presStyleLbl="sibTrans2D1" presStyleIdx="4" presStyleCnt="5"/>
      <dgm:spPr/>
      <dgm:t>
        <a:bodyPr/>
        <a:lstStyle/>
        <a:p>
          <a:endParaRPr lang="hr-HR"/>
        </a:p>
      </dgm:t>
    </dgm:pt>
    <dgm:pt modelId="{31264D6E-DA55-4FE4-963A-DEB8AC51DDA0}" type="pres">
      <dgm:prSet presAssocID="{072CC6F4-69EA-49B5-9E79-8FF0B0416FA3}" presName="connectorText" presStyleLbl="sibTrans2D1" presStyleIdx="4" presStyleCnt="5"/>
      <dgm:spPr/>
      <dgm:t>
        <a:bodyPr/>
        <a:lstStyle/>
        <a:p>
          <a:endParaRPr lang="hr-HR"/>
        </a:p>
      </dgm:t>
    </dgm:pt>
    <dgm:pt modelId="{12D9CF3E-79EF-413C-A3D2-F24C287F3B55}" type="pres">
      <dgm:prSet presAssocID="{F4D013C0-4A9D-4618-A80D-BAF21F39E66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A50F929-8C88-455C-A271-A24E2FFDF80F}" type="presOf" srcId="{B736B772-E423-40C5-BD51-CC585AB163B4}" destId="{9DE5F737-24E7-4704-948F-CCDD6E16813E}" srcOrd="1" destOrd="0" presId="urn:microsoft.com/office/officeart/2005/8/layout/process5"/>
    <dgm:cxn modelId="{F028B113-9B3E-4D3C-9505-A2DF558A631E}" srcId="{F74BE181-185C-417D-B262-38EC6276FBFE}" destId="{37CA66DD-FBC8-4C5D-92A6-6617CC69B2C1}" srcOrd="3" destOrd="0" parTransId="{942FAA6E-E561-4457-8796-32B1C65F854B}" sibTransId="{B736B772-E423-40C5-BD51-CC585AB163B4}"/>
    <dgm:cxn modelId="{B785F8F6-D019-4120-B393-4A7A276F50BC}" type="presOf" srcId="{C5B9C375-18BD-4001-B9AA-46359493B347}" destId="{E9F2FB94-BA92-49F1-A720-D2F1DEC5F777}" srcOrd="0" destOrd="0" presId="urn:microsoft.com/office/officeart/2005/8/layout/process5"/>
    <dgm:cxn modelId="{C0FDEEE2-8055-4931-AC65-EC7206379994}" type="presOf" srcId="{0E603E50-3290-4601-84FC-BB9497D2FC0D}" destId="{6CF107E8-7F86-4328-A8A7-6D3715B0BD27}" srcOrd="1" destOrd="0" presId="urn:microsoft.com/office/officeart/2005/8/layout/process5"/>
    <dgm:cxn modelId="{099D8E60-4697-417C-97C6-B1D0215B5AD8}" type="presOf" srcId="{072CC6F4-69EA-49B5-9E79-8FF0B0416FA3}" destId="{A6AC005B-A9D2-4F31-840E-9ABF00B6E59B}" srcOrd="0" destOrd="0" presId="urn:microsoft.com/office/officeart/2005/8/layout/process5"/>
    <dgm:cxn modelId="{7653DF11-8F84-45FA-9941-3120FAD7B96D}" type="presOf" srcId="{37CA66DD-FBC8-4C5D-92A6-6617CC69B2C1}" destId="{2CBEF326-6B36-4419-85BB-2692838CE24C}" srcOrd="0" destOrd="0" presId="urn:microsoft.com/office/officeart/2005/8/layout/process5"/>
    <dgm:cxn modelId="{1D2E66D0-F65B-48F5-95C1-63F6A7C61D91}" type="presOf" srcId="{0E603E50-3290-4601-84FC-BB9497D2FC0D}" destId="{01E8E27B-A834-40AC-AC6E-804C71FF14A3}" srcOrd="0" destOrd="0" presId="urn:microsoft.com/office/officeart/2005/8/layout/process5"/>
    <dgm:cxn modelId="{A603E4FA-6B40-45B3-88D6-920BB2869BCF}" type="presOf" srcId="{F74BE181-185C-417D-B262-38EC6276FBFE}" destId="{418339FF-FF25-4ED5-B726-FCDA4CAF2416}" srcOrd="0" destOrd="0" presId="urn:microsoft.com/office/officeart/2005/8/layout/process5"/>
    <dgm:cxn modelId="{CD1373AA-CB1B-4AB5-A999-A362F826167E}" srcId="{F74BE181-185C-417D-B262-38EC6276FBFE}" destId="{3E219918-CCA2-4DBC-BD7B-D4A61CA5758A}" srcOrd="4" destOrd="0" parTransId="{F8FDB07E-460A-412C-9DD1-9861B89A5F47}" sibTransId="{072CC6F4-69EA-49B5-9E79-8FF0B0416FA3}"/>
    <dgm:cxn modelId="{910B213F-3F3D-4D6A-8CE0-034400347639}" type="presOf" srcId="{B328BC9F-CF9D-4262-9EE2-F39C100914AD}" destId="{D940278E-073B-41A3-B902-ED1A7C91EA78}" srcOrd="1" destOrd="0" presId="urn:microsoft.com/office/officeart/2005/8/layout/process5"/>
    <dgm:cxn modelId="{2365ED4F-B31C-442A-B8F6-F3394D63C50B}" type="presOf" srcId="{40FD09DA-11A4-4599-B8D1-7A8F93F577C8}" destId="{61126F9C-D98E-41F0-A1E5-0384B456D974}" srcOrd="0" destOrd="0" presId="urn:microsoft.com/office/officeart/2005/8/layout/process5"/>
    <dgm:cxn modelId="{174AFB47-BF3A-48F0-AD05-AE143C0ABCB5}" type="presOf" srcId="{28842990-0609-4071-A266-DAB65987FD94}" destId="{B4853ACC-9CAD-42C8-A5CD-969FFAD83C30}" srcOrd="0" destOrd="0" presId="urn:microsoft.com/office/officeart/2005/8/layout/process5"/>
    <dgm:cxn modelId="{1C2D5FE7-AC1F-4824-A82E-EDAA736F692C}" srcId="{F74BE181-185C-417D-B262-38EC6276FBFE}" destId="{F4D013C0-4A9D-4618-A80D-BAF21F39E668}" srcOrd="5" destOrd="0" parTransId="{154F123C-47F4-4F28-94B5-893C950A6BFA}" sibTransId="{62CBBEBB-DD8E-488B-BBC8-E8E1E0574890}"/>
    <dgm:cxn modelId="{13DE5236-3C70-465F-910E-012C00554BC9}" type="presOf" srcId="{9F9DFE52-B9E2-4E7A-8740-BF5EDFDB91FE}" destId="{1D578D26-30AB-48F8-9BC2-604A65752BE5}" srcOrd="0" destOrd="0" presId="urn:microsoft.com/office/officeart/2005/8/layout/process5"/>
    <dgm:cxn modelId="{02490C1F-208E-4518-AB67-1F4D5A8CC928}" type="presOf" srcId="{B328BC9F-CF9D-4262-9EE2-F39C100914AD}" destId="{00073D42-CB87-4873-ABE3-C5D53721A0A6}" srcOrd="0" destOrd="0" presId="urn:microsoft.com/office/officeart/2005/8/layout/process5"/>
    <dgm:cxn modelId="{1DF55130-B36F-432F-A29C-0D3DF96A6F48}" type="presOf" srcId="{072CC6F4-69EA-49B5-9E79-8FF0B0416FA3}" destId="{31264D6E-DA55-4FE4-963A-DEB8AC51DDA0}" srcOrd="1" destOrd="0" presId="urn:microsoft.com/office/officeart/2005/8/layout/process5"/>
    <dgm:cxn modelId="{73A8E46D-1556-42C5-8D1B-5EDEE6880470}" srcId="{F74BE181-185C-417D-B262-38EC6276FBFE}" destId="{C5B9C375-18BD-4001-B9AA-46359493B347}" srcOrd="2" destOrd="0" parTransId="{B167705B-5DBC-41F0-B16F-14B991335310}" sibTransId="{0E603E50-3290-4601-84FC-BB9497D2FC0D}"/>
    <dgm:cxn modelId="{2AC0B64D-79A8-49D8-B91F-B79E32C727D3}" type="presOf" srcId="{B736B772-E423-40C5-BD51-CC585AB163B4}" destId="{C3FCE1A6-BD15-4EE4-A05E-3067289B541D}" srcOrd="0" destOrd="0" presId="urn:microsoft.com/office/officeart/2005/8/layout/process5"/>
    <dgm:cxn modelId="{7A73104A-B4D1-4965-AC7B-DD9CC096143E}" type="presOf" srcId="{3E219918-CCA2-4DBC-BD7B-D4A61CA5758A}" destId="{5CD16023-D485-469F-8D7A-30D62B41463E}" srcOrd="0" destOrd="0" presId="urn:microsoft.com/office/officeart/2005/8/layout/process5"/>
    <dgm:cxn modelId="{3A8F5E9C-76C3-459C-83C4-443FABE9B850}" type="presOf" srcId="{F4D013C0-4A9D-4618-A80D-BAF21F39E668}" destId="{12D9CF3E-79EF-413C-A3D2-F24C287F3B55}" srcOrd="0" destOrd="0" presId="urn:microsoft.com/office/officeart/2005/8/layout/process5"/>
    <dgm:cxn modelId="{3826B7F1-1F46-49D4-BEB2-0ED39C06C9BC}" srcId="{F74BE181-185C-417D-B262-38EC6276FBFE}" destId="{28842990-0609-4071-A266-DAB65987FD94}" srcOrd="0" destOrd="0" parTransId="{DCC0C159-3C14-4B07-AF3C-6529B8DA5020}" sibTransId="{B328BC9F-CF9D-4262-9EE2-F39C100914AD}"/>
    <dgm:cxn modelId="{3831CEB4-7F9F-435A-B4F4-F65752001970}" type="presOf" srcId="{9F9DFE52-B9E2-4E7A-8740-BF5EDFDB91FE}" destId="{17A0DE83-8800-4DEE-9672-65D5345DE3CF}" srcOrd="1" destOrd="0" presId="urn:microsoft.com/office/officeart/2005/8/layout/process5"/>
    <dgm:cxn modelId="{FF90E727-266D-432A-A8FE-2BC969CB8A81}" srcId="{F74BE181-185C-417D-B262-38EC6276FBFE}" destId="{40FD09DA-11A4-4599-B8D1-7A8F93F577C8}" srcOrd="1" destOrd="0" parTransId="{606EDC9A-5C44-46CD-BC5F-8E5C84ABA0FE}" sibTransId="{9F9DFE52-B9E2-4E7A-8740-BF5EDFDB91FE}"/>
    <dgm:cxn modelId="{8D3D18EE-6697-4E11-9B51-66731C835FC2}" type="presParOf" srcId="{418339FF-FF25-4ED5-B726-FCDA4CAF2416}" destId="{B4853ACC-9CAD-42C8-A5CD-969FFAD83C30}" srcOrd="0" destOrd="0" presId="urn:microsoft.com/office/officeart/2005/8/layout/process5"/>
    <dgm:cxn modelId="{CA00D9C2-606A-4C57-93F2-B9A2208173A4}" type="presParOf" srcId="{418339FF-FF25-4ED5-B726-FCDA4CAF2416}" destId="{00073D42-CB87-4873-ABE3-C5D53721A0A6}" srcOrd="1" destOrd="0" presId="urn:microsoft.com/office/officeart/2005/8/layout/process5"/>
    <dgm:cxn modelId="{33A8366D-B8E9-4570-9AB9-16671DDE71C7}" type="presParOf" srcId="{00073D42-CB87-4873-ABE3-C5D53721A0A6}" destId="{D940278E-073B-41A3-B902-ED1A7C91EA78}" srcOrd="0" destOrd="0" presId="urn:microsoft.com/office/officeart/2005/8/layout/process5"/>
    <dgm:cxn modelId="{97C2E0AF-8CCC-4166-A386-17B4020E7F0A}" type="presParOf" srcId="{418339FF-FF25-4ED5-B726-FCDA4CAF2416}" destId="{61126F9C-D98E-41F0-A1E5-0384B456D974}" srcOrd="2" destOrd="0" presId="urn:microsoft.com/office/officeart/2005/8/layout/process5"/>
    <dgm:cxn modelId="{0AB822A3-BA47-4C6F-A843-D0CC16A6F1B8}" type="presParOf" srcId="{418339FF-FF25-4ED5-B726-FCDA4CAF2416}" destId="{1D578D26-30AB-48F8-9BC2-604A65752BE5}" srcOrd="3" destOrd="0" presId="urn:microsoft.com/office/officeart/2005/8/layout/process5"/>
    <dgm:cxn modelId="{1133D841-BE06-451A-9545-3F00607573EE}" type="presParOf" srcId="{1D578D26-30AB-48F8-9BC2-604A65752BE5}" destId="{17A0DE83-8800-4DEE-9672-65D5345DE3CF}" srcOrd="0" destOrd="0" presId="urn:microsoft.com/office/officeart/2005/8/layout/process5"/>
    <dgm:cxn modelId="{E9870DE4-3F38-46D4-8946-790EFA5EE5F7}" type="presParOf" srcId="{418339FF-FF25-4ED5-B726-FCDA4CAF2416}" destId="{E9F2FB94-BA92-49F1-A720-D2F1DEC5F777}" srcOrd="4" destOrd="0" presId="urn:microsoft.com/office/officeart/2005/8/layout/process5"/>
    <dgm:cxn modelId="{E7F00BC1-84D6-4979-84C5-20E309AE1A57}" type="presParOf" srcId="{418339FF-FF25-4ED5-B726-FCDA4CAF2416}" destId="{01E8E27B-A834-40AC-AC6E-804C71FF14A3}" srcOrd="5" destOrd="0" presId="urn:microsoft.com/office/officeart/2005/8/layout/process5"/>
    <dgm:cxn modelId="{1079E136-2C55-492F-A0F9-4998D8BC31E2}" type="presParOf" srcId="{01E8E27B-A834-40AC-AC6E-804C71FF14A3}" destId="{6CF107E8-7F86-4328-A8A7-6D3715B0BD27}" srcOrd="0" destOrd="0" presId="urn:microsoft.com/office/officeart/2005/8/layout/process5"/>
    <dgm:cxn modelId="{AD449CA8-E3A3-4659-8ECA-3196013DE5E1}" type="presParOf" srcId="{418339FF-FF25-4ED5-B726-FCDA4CAF2416}" destId="{2CBEF326-6B36-4419-85BB-2692838CE24C}" srcOrd="6" destOrd="0" presId="urn:microsoft.com/office/officeart/2005/8/layout/process5"/>
    <dgm:cxn modelId="{3E62089A-4076-4F63-9866-E00B2932ABA6}" type="presParOf" srcId="{418339FF-FF25-4ED5-B726-FCDA4CAF2416}" destId="{C3FCE1A6-BD15-4EE4-A05E-3067289B541D}" srcOrd="7" destOrd="0" presId="urn:microsoft.com/office/officeart/2005/8/layout/process5"/>
    <dgm:cxn modelId="{3DA6DE3D-AB55-41BD-9441-06844E918E1D}" type="presParOf" srcId="{C3FCE1A6-BD15-4EE4-A05E-3067289B541D}" destId="{9DE5F737-24E7-4704-948F-CCDD6E16813E}" srcOrd="0" destOrd="0" presId="urn:microsoft.com/office/officeart/2005/8/layout/process5"/>
    <dgm:cxn modelId="{00885D89-B5C0-481F-AD02-55316B67D8B6}" type="presParOf" srcId="{418339FF-FF25-4ED5-B726-FCDA4CAF2416}" destId="{5CD16023-D485-469F-8D7A-30D62B41463E}" srcOrd="8" destOrd="0" presId="urn:microsoft.com/office/officeart/2005/8/layout/process5"/>
    <dgm:cxn modelId="{1EF4B7E2-C3BA-4A46-8202-5D4A8758918A}" type="presParOf" srcId="{418339FF-FF25-4ED5-B726-FCDA4CAF2416}" destId="{A6AC005B-A9D2-4F31-840E-9ABF00B6E59B}" srcOrd="9" destOrd="0" presId="urn:microsoft.com/office/officeart/2005/8/layout/process5"/>
    <dgm:cxn modelId="{F0B56782-0C7E-4B2C-9010-63F0F30003CE}" type="presParOf" srcId="{A6AC005B-A9D2-4F31-840E-9ABF00B6E59B}" destId="{31264D6E-DA55-4FE4-963A-DEB8AC51DDA0}" srcOrd="0" destOrd="0" presId="urn:microsoft.com/office/officeart/2005/8/layout/process5"/>
    <dgm:cxn modelId="{CCF6C265-FA1D-4C7E-9861-092F26DA61DC}" type="presParOf" srcId="{418339FF-FF25-4ED5-B726-FCDA4CAF2416}" destId="{12D9CF3E-79EF-413C-A3D2-F24C287F3B55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E98D30-4E64-4220-AA3B-5F74D3CF7261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F8B265A0-F354-4203-9C17-21E42C3CCB34}">
      <dgm:prSet phldrT="[Tekst]"/>
      <dgm:spPr/>
      <dgm:t>
        <a:bodyPr/>
        <a:lstStyle/>
        <a:p>
          <a:r>
            <a:rPr lang="hr-HR" dirty="0" smtClean="0"/>
            <a:t>Pripremanje učitelja, škola</a:t>
          </a:r>
          <a:endParaRPr lang="hr-HR" dirty="0"/>
        </a:p>
      </dgm:t>
    </dgm:pt>
    <dgm:pt modelId="{98021CF5-C50F-48B8-842D-29DAF665244B}" type="parTrans" cxnId="{8246FFDC-5F88-41AA-A486-B223249E8883}">
      <dgm:prSet/>
      <dgm:spPr/>
      <dgm:t>
        <a:bodyPr/>
        <a:lstStyle/>
        <a:p>
          <a:endParaRPr lang="hr-HR"/>
        </a:p>
      </dgm:t>
    </dgm:pt>
    <dgm:pt modelId="{3D800630-6264-4ED1-A1CD-031218F0F546}" type="sibTrans" cxnId="{8246FFDC-5F88-41AA-A486-B223249E8883}">
      <dgm:prSet/>
      <dgm:spPr/>
      <dgm:t>
        <a:bodyPr/>
        <a:lstStyle/>
        <a:p>
          <a:endParaRPr lang="hr-HR"/>
        </a:p>
      </dgm:t>
    </dgm:pt>
    <dgm:pt modelId="{BDFCB492-4382-453D-98BF-4F806F6939F5}">
      <dgm:prSet phldrT="[Tekst]"/>
      <dgm:spPr/>
      <dgm:t>
        <a:bodyPr/>
        <a:lstStyle/>
        <a:p>
          <a:r>
            <a:rPr lang="hr-HR" dirty="0" smtClean="0"/>
            <a:t>Podrška tijekom provedbe</a:t>
          </a:r>
          <a:endParaRPr lang="hr-HR" dirty="0"/>
        </a:p>
      </dgm:t>
    </dgm:pt>
    <dgm:pt modelId="{D92F7F0E-13C4-4D93-A4BC-5421CDB6FB48}" type="parTrans" cxnId="{E35A31AD-78B4-4EA5-B1D2-14614EF7BA1B}">
      <dgm:prSet/>
      <dgm:spPr/>
      <dgm:t>
        <a:bodyPr/>
        <a:lstStyle/>
        <a:p>
          <a:endParaRPr lang="hr-HR"/>
        </a:p>
      </dgm:t>
    </dgm:pt>
    <dgm:pt modelId="{9537F35E-AA6B-4429-8A40-794B69A7A733}" type="sibTrans" cxnId="{E35A31AD-78B4-4EA5-B1D2-14614EF7BA1B}">
      <dgm:prSet/>
      <dgm:spPr/>
      <dgm:t>
        <a:bodyPr/>
        <a:lstStyle/>
        <a:p>
          <a:endParaRPr lang="hr-HR"/>
        </a:p>
      </dgm:t>
    </dgm:pt>
    <dgm:pt modelId="{0A845262-8CA1-4400-BBC3-FEF02AD80BBB}">
      <dgm:prSet phldrT="[Tekst]"/>
      <dgm:spPr/>
      <dgm:t>
        <a:bodyPr/>
        <a:lstStyle/>
        <a:p>
          <a:r>
            <a:rPr lang="hr-HR" dirty="0" smtClean="0"/>
            <a:t>Praćenje i vrednovanje tijekom provedbe</a:t>
          </a:r>
          <a:endParaRPr lang="hr-HR" dirty="0"/>
        </a:p>
      </dgm:t>
    </dgm:pt>
    <dgm:pt modelId="{8AC0F86D-F7D3-4604-A764-14DC8876BEF9}" type="parTrans" cxnId="{AE8F6C12-B97E-4BE0-B72E-8678DA019746}">
      <dgm:prSet/>
      <dgm:spPr/>
      <dgm:t>
        <a:bodyPr/>
        <a:lstStyle/>
        <a:p>
          <a:endParaRPr lang="hr-HR"/>
        </a:p>
      </dgm:t>
    </dgm:pt>
    <dgm:pt modelId="{B548966E-4054-46A6-83D8-77299A08878C}" type="sibTrans" cxnId="{AE8F6C12-B97E-4BE0-B72E-8678DA019746}">
      <dgm:prSet/>
      <dgm:spPr/>
      <dgm:t>
        <a:bodyPr/>
        <a:lstStyle/>
        <a:p>
          <a:endParaRPr lang="hr-HR"/>
        </a:p>
      </dgm:t>
    </dgm:pt>
    <dgm:pt modelId="{804C94E0-36AA-4995-BEB2-B3BB8DEF018D}">
      <dgm:prSet phldrT="[Tekst]"/>
      <dgm:spPr/>
      <dgm:t>
        <a:bodyPr/>
        <a:lstStyle/>
        <a:p>
          <a:r>
            <a:rPr lang="hr-HR" dirty="0" smtClean="0"/>
            <a:t>Poboljšavanje </a:t>
          </a:r>
          <a:endParaRPr lang="hr-HR" dirty="0"/>
        </a:p>
      </dgm:t>
    </dgm:pt>
    <dgm:pt modelId="{9DE7C9CB-6EF5-40B2-9F7A-8610E385D560}" type="parTrans" cxnId="{77FF2DE9-7D19-403F-B71E-D6914F5EFBB6}">
      <dgm:prSet/>
      <dgm:spPr/>
      <dgm:t>
        <a:bodyPr/>
        <a:lstStyle/>
        <a:p>
          <a:endParaRPr lang="hr-HR"/>
        </a:p>
      </dgm:t>
    </dgm:pt>
    <dgm:pt modelId="{1CB0FE95-8C44-4740-86DF-89231CC8C540}" type="sibTrans" cxnId="{77FF2DE9-7D19-403F-B71E-D6914F5EFBB6}">
      <dgm:prSet/>
      <dgm:spPr/>
      <dgm:t>
        <a:bodyPr/>
        <a:lstStyle/>
        <a:p>
          <a:endParaRPr lang="hr-HR"/>
        </a:p>
      </dgm:t>
    </dgm:pt>
    <dgm:pt modelId="{39602B17-B7CD-4927-9DBA-8965BA2E8368}">
      <dgm:prSet phldrT="[Tekst]"/>
      <dgm:spPr/>
      <dgm:t>
        <a:bodyPr/>
        <a:lstStyle/>
        <a:p>
          <a:r>
            <a:rPr lang="hr-HR" dirty="0" smtClean="0"/>
            <a:t>Sljedeća faza</a:t>
          </a:r>
          <a:endParaRPr lang="hr-HR" dirty="0"/>
        </a:p>
      </dgm:t>
    </dgm:pt>
    <dgm:pt modelId="{50E40DC0-DD40-4D45-86A9-180691CF56F9}" type="parTrans" cxnId="{F54A91A9-2680-4CD8-9D3D-F2D47D965EAE}">
      <dgm:prSet/>
      <dgm:spPr/>
      <dgm:t>
        <a:bodyPr/>
        <a:lstStyle/>
        <a:p>
          <a:endParaRPr lang="hr-HR"/>
        </a:p>
      </dgm:t>
    </dgm:pt>
    <dgm:pt modelId="{1B0F2986-8410-466E-AF08-8D7AF18C520C}" type="sibTrans" cxnId="{F54A91A9-2680-4CD8-9D3D-F2D47D965EAE}">
      <dgm:prSet/>
      <dgm:spPr/>
      <dgm:t>
        <a:bodyPr/>
        <a:lstStyle/>
        <a:p>
          <a:endParaRPr lang="hr-HR"/>
        </a:p>
      </dgm:t>
    </dgm:pt>
    <dgm:pt modelId="{8DAF941B-5C5F-4ECF-AA2D-A528715F8066}">
      <dgm:prSet phldrT="[Tekst]"/>
      <dgm:spPr/>
      <dgm:t>
        <a:bodyPr/>
        <a:lstStyle/>
        <a:p>
          <a:r>
            <a:rPr lang="hr-HR" dirty="0" smtClean="0"/>
            <a:t>Pripremanje nastavnih materijala</a:t>
          </a:r>
          <a:endParaRPr lang="hr-HR" dirty="0"/>
        </a:p>
      </dgm:t>
    </dgm:pt>
    <dgm:pt modelId="{85BA978F-C936-441E-99FF-68F4A48076C1}" type="parTrans" cxnId="{99FA95D9-5A4D-4CB8-932D-76C3B325B483}">
      <dgm:prSet/>
      <dgm:spPr/>
      <dgm:t>
        <a:bodyPr/>
        <a:lstStyle/>
        <a:p>
          <a:endParaRPr lang="hr-HR"/>
        </a:p>
      </dgm:t>
    </dgm:pt>
    <dgm:pt modelId="{951DF47B-0EF3-490D-B722-FF5BD15CA7CB}" type="sibTrans" cxnId="{99FA95D9-5A4D-4CB8-932D-76C3B325B483}">
      <dgm:prSet/>
      <dgm:spPr/>
      <dgm:t>
        <a:bodyPr/>
        <a:lstStyle/>
        <a:p>
          <a:endParaRPr lang="hr-HR"/>
        </a:p>
      </dgm:t>
    </dgm:pt>
    <dgm:pt modelId="{038EFF3F-A2BE-41CE-8C8F-477792ED17CA}" type="pres">
      <dgm:prSet presAssocID="{C7E98D30-4E64-4220-AA3B-5F74D3CF726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6EE76CE0-42FA-413A-B0D1-853B0532DC65}" type="pres">
      <dgm:prSet presAssocID="{C7E98D30-4E64-4220-AA3B-5F74D3CF7261}" presName="Name1" presStyleCnt="0"/>
      <dgm:spPr/>
      <dgm:t>
        <a:bodyPr/>
        <a:lstStyle/>
        <a:p>
          <a:endParaRPr lang="hr-HR"/>
        </a:p>
      </dgm:t>
    </dgm:pt>
    <dgm:pt modelId="{4067587F-26E9-4C8F-BB97-154C09B42140}" type="pres">
      <dgm:prSet presAssocID="{C7E98D30-4E64-4220-AA3B-5F74D3CF7261}" presName="cycle" presStyleCnt="0"/>
      <dgm:spPr/>
      <dgm:t>
        <a:bodyPr/>
        <a:lstStyle/>
        <a:p>
          <a:endParaRPr lang="hr-HR"/>
        </a:p>
      </dgm:t>
    </dgm:pt>
    <dgm:pt modelId="{FA79049B-E0A2-4119-865C-FEFC46434F10}" type="pres">
      <dgm:prSet presAssocID="{C7E98D30-4E64-4220-AA3B-5F74D3CF7261}" presName="srcNode" presStyleLbl="node1" presStyleIdx="0" presStyleCnt="6"/>
      <dgm:spPr/>
      <dgm:t>
        <a:bodyPr/>
        <a:lstStyle/>
        <a:p>
          <a:endParaRPr lang="hr-HR"/>
        </a:p>
      </dgm:t>
    </dgm:pt>
    <dgm:pt modelId="{1AC90BAA-11F3-4E41-8E8A-B725BA7B4F2A}" type="pres">
      <dgm:prSet presAssocID="{C7E98D30-4E64-4220-AA3B-5F74D3CF7261}" presName="conn" presStyleLbl="parChTrans1D2" presStyleIdx="0" presStyleCnt="1"/>
      <dgm:spPr/>
      <dgm:t>
        <a:bodyPr/>
        <a:lstStyle/>
        <a:p>
          <a:endParaRPr lang="hr-HR"/>
        </a:p>
      </dgm:t>
    </dgm:pt>
    <dgm:pt modelId="{50DE67CF-ECD2-4E0E-9499-26FC7594F9A9}" type="pres">
      <dgm:prSet presAssocID="{C7E98D30-4E64-4220-AA3B-5F74D3CF7261}" presName="extraNode" presStyleLbl="node1" presStyleIdx="0" presStyleCnt="6"/>
      <dgm:spPr/>
      <dgm:t>
        <a:bodyPr/>
        <a:lstStyle/>
        <a:p>
          <a:endParaRPr lang="hr-HR"/>
        </a:p>
      </dgm:t>
    </dgm:pt>
    <dgm:pt modelId="{D50232D7-885E-468F-88F4-19DB71DDA070}" type="pres">
      <dgm:prSet presAssocID="{C7E98D30-4E64-4220-AA3B-5F74D3CF7261}" presName="dstNode" presStyleLbl="node1" presStyleIdx="0" presStyleCnt="6"/>
      <dgm:spPr/>
      <dgm:t>
        <a:bodyPr/>
        <a:lstStyle/>
        <a:p>
          <a:endParaRPr lang="hr-HR"/>
        </a:p>
      </dgm:t>
    </dgm:pt>
    <dgm:pt modelId="{FA0998AA-D8EF-4E2F-B49B-DD13DBD21F76}" type="pres">
      <dgm:prSet presAssocID="{F8B265A0-F354-4203-9C17-21E42C3CCB34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BA37B3E-F8FC-4234-B071-528A77EFCE41}" type="pres">
      <dgm:prSet presAssocID="{F8B265A0-F354-4203-9C17-21E42C3CCB34}" presName="accent_1" presStyleCnt="0"/>
      <dgm:spPr/>
      <dgm:t>
        <a:bodyPr/>
        <a:lstStyle/>
        <a:p>
          <a:endParaRPr lang="hr-HR"/>
        </a:p>
      </dgm:t>
    </dgm:pt>
    <dgm:pt modelId="{BD786B33-AEE3-4B64-B9D8-D0DB458E3827}" type="pres">
      <dgm:prSet presAssocID="{F8B265A0-F354-4203-9C17-21E42C3CCB34}" presName="accentRepeatNode" presStyleLbl="solidFgAcc1" presStyleIdx="0" presStyleCnt="6"/>
      <dgm:spPr/>
      <dgm:t>
        <a:bodyPr/>
        <a:lstStyle/>
        <a:p>
          <a:endParaRPr lang="hr-HR"/>
        </a:p>
      </dgm:t>
    </dgm:pt>
    <dgm:pt modelId="{941A9646-3154-490E-A6DD-0B5D91B2A66C}" type="pres">
      <dgm:prSet presAssocID="{8DAF941B-5C5F-4ECF-AA2D-A528715F8066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A17CD8-CAB2-4B78-A33C-7C674563CD34}" type="pres">
      <dgm:prSet presAssocID="{8DAF941B-5C5F-4ECF-AA2D-A528715F8066}" presName="accent_2" presStyleCnt="0"/>
      <dgm:spPr/>
      <dgm:t>
        <a:bodyPr/>
        <a:lstStyle/>
        <a:p>
          <a:endParaRPr lang="hr-HR"/>
        </a:p>
      </dgm:t>
    </dgm:pt>
    <dgm:pt modelId="{916B69ED-946C-43FA-B54C-B62410DFFEDD}" type="pres">
      <dgm:prSet presAssocID="{8DAF941B-5C5F-4ECF-AA2D-A528715F8066}" presName="accentRepeatNode" presStyleLbl="solidFgAcc1" presStyleIdx="1" presStyleCnt="6"/>
      <dgm:spPr/>
      <dgm:t>
        <a:bodyPr/>
        <a:lstStyle/>
        <a:p>
          <a:endParaRPr lang="hr-HR"/>
        </a:p>
      </dgm:t>
    </dgm:pt>
    <dgm:pt modelId="{A6FAD025-A658-45BB-AA4B-99F6680CA9FF}" type="pres">
      <dgm:prSet presAssocID="{BDFCB492-4382-453D-98BF-4F806F6939F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F77A24-2117-4293-9CE1-DF84E8C56569}" type="pres">
      <dgm:prSet presAssocID="{BDFCB492-4382-453D-98BF-4F806F6939F5}" presName="accent_3" presStyleCnt="0"/>
      <dgm:spPr/>
      <dgm:t>
        <a:bodyPr/>
        <a:lstStyle/>
        <a:p>
          <a:endParaRPr lang="hr-HR"/>
        </a:p>
      </dgm:t>
    </dgm:pt>
    <dgm:pt modelId="{96CDA427-BE3B-4803-B411-04422769C8A6}" type="pres">
      <dgm:prSet presAssocID="{BDFCB492-4382-453D-98BF-4F806F6939F5}" presName="accentRepeatNode" presStyleLbl="solidFgAcc1" presStyleIdx="2" presStyleCnt="6"/>
      <dgm:spPr/>
      <dgm:t>
        <a:bodyPr/>
        <a:lstStyle/>
        <a:p>
          <a:endParaRPr lang="hr-HR"/>
        </a:p>
      </dgm:t>
    </dgm:pt>
    <dgm:pt modelId="{1570D9B6-5BC3-4CAD-A943-F2A248C4D083}" type="pres">
      <dgm:prSet presAssocID="{0A845262-8CA1-4400-BBC3-FEF02AD80BBB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D9C9090-C8E4-4FF3-953B-8BA26C731A33}" type="pres">
      <dgm:prSet presAssocID="{0A845262-8CA1-4400-BBC3-FEF02AD80BBB}" presName="accent_4" presStyleCnt="0"/>
      <dgm:spPr/>
      <dgm:t>
        <a:bodyPr/>
        <a:lstStyle/>
        <a:p>
          <a:endParaRPr lang="hr-HR"/>
        </a:p>
      </dgm:t>
    </dgm:pt>
    <dgm:pt modelId="{2CBBDB43-19E8-4863-8D04-394AF9A0138A}" type="pres">
      <dgm:prSet presAssocID="{0A845262-8CA1-4400-BBC3-FEF02AD80BBB}" presName="accentRepeatNode" presStyleLbl="solidFgAcc1" presStyleIdx="3" presStyleCnt="6"/>
      <dgm:spPr/>
      <dgm:t>
        <a:bodyPr/>
        <a:lstStyle/>
        <a:p>
          <a:endParaRPr lang="hr-HR"/>
        </a:p>
      </dgm:t>
    </dgm:pt>
    <dgm:pt modelId="{584C3567-9604-44B6-B418-5287E40E0922}" type="pres">
      <dgm:prSet presAssocID="{804C94E0-36AA-4995-BEB2-B3BB8DEF018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9E49C57-7518-4FC1-AA7D-7BFFDD97A2B1}" type="pres">
      <dgm:prSet presAssocID="{804C94E0-36AA-4995-BEB2-B3BB8DEF018D}" presName="accent_5" presStyleCnt="0"/>
      <dgm:spPr/>
      <dgm:t>
        <a:bodyPr/>
        <a:lstStyle/>
        <a:p>
          <a:endParaRPr lang="hr-HR"/>
        </a:p>
      </dgm:t>
    </dgm:pt>
    <dgm:pt modelId="{354D2C5C-F21B-4F84-A9D7-D3201EA349C0}" type="pres">
      <dgm:prSet presAssocID="{804C94E0-36AA-4995-BEB2-B3BB8DEF018D}" presName="accentRepeatNode" presStyleLbl="solidFgAcc1" presStyleIdx="4" presStyleCnt="6"/>
      <dgm:spPr/>
      <dgm:t>
        <a:bodyPr/>
        <a:lstStyle/>
        <a:p>
          <a:endParaRPr lang="hr-HR"/>
        </a:p>
      </dgm:t>
    </dgm:pt>
    <dgm:pt modelId="{FD913427-90B6-4634-A9BF-8B812C7A0F0F}" type="pres">
      <dgm:prSet presAssocID="{39602B17-B7CD-4927-9DBA-8965BA2E8368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46191EC-5B5B-41E4-8AD5-1CCD74DB89BA}" type="pres">
      <dgm:prSet presAssocID="{39602B17-B7CD-4927-9DBA-8965BA2E8368}" presName="accent_6" presStyleCnt="0"/>
      <dgm:spPr/>
      <dgm:t>
        <a:bodyPr/>
        <a:lstStyle/>
        <a:p>
          <a:endParaRPr lang="hr-HR"/>
        </a:p>
      </dgm:t>
    </dgm:pt>
    <dgm:pt modelId="{2D2536D7-36E5-44B0-9886-911030D7E098}" type="pres">
      <dgm:prSet presAssocID="{39602B17-B7CD-4927-9DBA-8965BA2E8368}" presName="accentRepeatNode" presStyleLbl="solidFgAcc1" presStyleIdx="5" presStyleCnt="6"/>
      <dgm:spPr/>
      <dgm:t>
        <a:bodyPr/>
        <a:lstStyle/>
        <a:p>
          <a:endParaRPr lang="hr-HR"/>
        </a:p>
      </dgm:t>
    </dgm:pt>
  </dgm:ptLst>
  <dgm:cxnLst>
    <dgm:cxn modelId="{1EDBFD57-D28C-4600-9FBA-3E5CA0DBD774}" type="presOf" srcId="{BDFCB492-4382-453D-98BF-4F806F6939F5}" destId="{A6FAD025-A658-45BB-AA4B-99F6680CA9FF}" srcOrd="0" destOrd="0" presId="urn:microsoft.com/office/officeart/2008/layout/VerticalCurvedList"/>
    <dgm:cxn modelId="{AE8F6C12-B97E-4BE0-B72E-8678DA019746}" srcId="{C7E98D30-4E64-4220-AA3B-5F74D3CF7261}" destId="{0A845262-8CA1-4400-BBC3-FEF02AD80BBB}" srcOrd="3" destOrd="0" parTransId="{8AC0F86D-F7D3-4604-A764-14DC8876BEF9}" sibTransId="{B548966E-4054-46A6-83D8-77299A08878C}"/>
    <dgm:cxn modelId="{672741A8-7698-4B13-99A3-2721A1E02415}" type="presOf" srcId="{3D800630-6264-4ED1-A1CD-031218F0F546}" destId="{1AC90BAA-11F3-4E41-8E8A-B725BA7B4F2A}" srcOrd="0" destOrd="0" presId="urn:microsoft.com/office/officeart/2008/layout/VerticalCurvedList"/>
    <dgm:cxn modelId="{F54A91A9-2680-4CD8-9D3D-F2D47D965EAE}" srcId="{C7E98D30-4E64-4220-AA3B-5F74D3CF7261}" destId="{39602B17-B7CD-4927-9DBA-8965BA2E8368}" srcOrd="5" destOrd="0" parTransId="{50E40DC0-DD40-4D45-86A9-180691CF56F9}" sibTransId="{1B0F2986-8410-466E-AF08-8D7AF18C520C}"/>
    <dgm:cxn modelId="{CB6EC2DA-D808-4F71-A57B-A87C2EFA6417}" type="presOf" srcId="{8DAF941B-5C5F-4ECF-AA2D-A528715F8066}" destId="{941A9646-3154-490E-A6DD-0B5D91B2A66C}" srcOrd="0" destOrd="0" presId="urn:microsoft.com/office/officeart/2008/layout/VerticalCurvedList"/>
    <dgm:cxn modelId="{6DCA6D04-922C-4D7E-9B6B-368F508D41F4}" type="presOf" srcId="{0A845262-8CA1-4400-BBC3-FEF02AD80BBB}" destId="{1570D9B6-5BC3-4CAD-A943-F2A248C4D083}" srcOrd="0" destOrd="0" presId="urn:microsoft.com/office/officeart/2008/layout/VerticalCurvedList"/>
    <dgm:cxn modelId="{8246FFDC-5F88-41AA-A486-B223249E8883}" srcId="{C7E98D30-4E64-4220-AA3B-5F74D3CF7261}" destId="{F8B265A0-F354-4203-9C17-21E42C3CCB34}" srcOrd="0" destOrd="0" parTransId="{98021CF5-C50F-48B8-842D-29DAF665244B}" sibTransId="{3D800630-6264-4ED1-A1CD-031218F0F546}"/>
    <dgm:cxn modelId="{940FA9F3-F8DC-4737-9E6D-60607EBAAB84}" type="presOf" srcId="{C7E98D30-4E64-4220-AA3B-5F74D3CF7261}" destId="{038EFF3F-A2BE-41CE-8C8F-477792ED17CA}" srcOrd="0" destOrd="0" presId="urn:microsoft.com/office/officeart/2008/layout/VerticalCurvedList"/>
    <dgm:cxn modelId="{672AB941-9064-433B-BE01-92022EBFA825}" type="presOf" srcId="{F8B265A0-F354-4203-9C17-21E42C3CCB34}" destId="{FA0998AA-D8EF-4E2F-B49B-DD13DBD21F76}" srcOrd="0" destOrd="0" presId="urn:microsoft.com/office/officeart/2008/layout/VerticalCurvedList"/>
    <dgm:cxn modelId="{76455E9F-49F2-43B0-9F35-20268781BCCD}" type="presOf" srcId="{804C94E0-36AA-4995-BEB2-B3BB8DEF018D}" destId="{584C3567-9604-44B6-B418-5287E40E0922}" srcOrd="0" destOrd="0" presId="urn:microsoft.com/office/officeart/2008/layout/VerticalCurvedList"/>
    <dgm:cxn modelId="{E35A31AD-78B4-4EA5-B1D2-14614EF7BA1B}" srcId="{C7E98D30-4E64-4220-AA3B-5F74D3CF7261}" destId="{BDFCB492-4382-453D-98BF-4F806F6939F5}" srcOrd="2" destOrd="0" parTransId="{D92F7F0E-13C4-4D93-A4BC-5421CDB6FB48}" sibTransId="{9537F35E-AA6B-4429-8A40-794B69A7A733}"/>
    <dgm:cxn modelId="{77FF2DE9-7D19-403F-B71E-D6914F5EFBB6}" srcId="{C7E98D30-4E64-4220-AA3B-5F74D3CF7261}" destId="{804C94E0-36AA-4995-BEB2-B3BB8DEF018D}" srcOrd="4" destOrd="0" parTransId="{9DE7C9CB-6EF5-40B2-9F7A-8610E385D560}" sibTransId="{1CB0FE95-8C44-4740-86DF-89231CC8C540}"/>
    <dgm:cxn modelId="{99FA95D9-5A4D-4CB8-932D-76C3B325B483}" srcId="{C7E98D30-4E64-4220-AA3B-5F74D3CF7261}" destId="{8DAF941B-5C5F-4ECF-AA2D-A528715F8066}" srcOrd="1" destOrd="0" parTransId="{85BA978F-C936-441E-99FF-68F4A48076C1}" sibTransId="{951DF47B-0EF3-490D-B722-FF5BD15CA7CB}"/>
    <dgm:cxn modelId="{44B831A3-D444-46CF-9F94-E73C4165EFAA}" type="presOf" srcId="{39602B17-B7CD-4927-9DBA-8965BA2E8368}" destId="{FD913427-90B6-4634-A9BF-8B812C7A0F0F}" srcOrd="0" destOrd="0" presId="urn:microsoft.com/office/officeart/2008/layout/VerticalCurvedList"/>
    <dgm:cxn modelId="{24B22247-9625-4521-A173-C430AF096AE4}" type="presParOf" srcId="{038EFF3F-A2BE-41CE-8C8F-477792ED17CA}" destId="{6EE76CE0-42FA-413A-B0D1-853B0532DC65}" srcOrd="0" destOrd="0" presId="urn:microsoft.com/office/officeart/2008/layout/VerticalCurvedList"/>
    <dgm:cxn modelId="{0E5B1397-E975-421E-A7FD-ED623487F0B2}" type="presParOf" srcId="{6EE76CE0-42FA-413A-B0D1-853B0532DC65}" destId="{4067587F-26E9-4C8F-BB97-154C09B42140}" srcOrd="0" destOrd="0" presId="urn:microsoft.com/office/officeart/2008/layout/VerticalCurvedList"/>
    <dgm:cxn modelId="{CC1D6593-4FFD-46D8-9124-FB34A100B620}" type="presParOf" srcId="{4067587F-26E9-4C8F-BB97-154C09B42140}" destId="{FA79049B-E0A2-4119-865C-FEFC46434F10}" srcOrd="0" destOrd="0" presId="urn:microsoft.com/office/officeart/2008/layout/VerticalCurvedList"/>
    <dgm:cxn modelId="{0CD59526-9C2A-40AB-A7FB-1EB69F0DC7AD}" type="presParOf" srcId="{4067587F-26E9-4C8F-BB97-154C09B42140}" destId="{1AC90BAA-11F3-4E41-8E8A-B725BA7B4F2A}" srcOrd="1" destOrd="0" presId="urn:microsoft.com/office/officeart/2008/layout/VerticalCurvedList"/>
    <dgm:cxn modelId="{A6FF16DC-EF2F-483C-AA39-6BE37BE03171}" type="presParOf" srcId="{4067587F-26E9-4C8F-BB97-154C09B42140}" destId="{50DE67CF-ECD2-4E0E-9499-26FC7594F9A9}" srcOrd="2" destOrd="0" presId="urn:microsoft.com/office/officeart/2008/layout/VerticalCurvedList"/>
    <dgm:cxn modelId="{0CD3A00E-2DA8-4020-BE80-797EF521E7B2}" type="presParOf" srcId="{4067587F-26E9-4C8F-BB97-154C09B42140}" destId="{D50232D7-885E-468F-88F4-19DB71DDA070}" srcOrd="3" destOrd="0" presId="urn:microsoft.com/office/officeart/2008/layout/VerticalCurvedList"/>
    <dgm:cxn modelId="{1928E4F6-3BDF-40A6-9FD4-BB6F49D17A70}" type="presParOf" srcId="{6EE76CE0-42FA-413A-B0D1-853B0532DC65}" destId="{FA0998AA-D8EF-4E2F-B49B-DD13DBD21F76}" srcOrd="1" destOrd="0" presId="urn:microsoft.com/office/officeart/2008/layout/VerticalCurvedList"/>
    <dgm:cxn modelId="{BD8247A8-30C2-4C4F-B658-6414E4F63330}" type="presParOf" srcId="{6EE76CE0-42FA-413A-B0D1-853B0532DC65}" destId="{6BA37B3E-F8FC-4234-B071-528A77EFCE41}" srcOrd="2" destOrd="0" presId="urn:microsoft.com/office/officeart/2008/layout/VerticalCurvedList"/>
    <dgm:cxn modelId="{18C937D3-4E30-4C19-B704-AF65DFD33A80}" type="presParOf" srcId="{6BA37B3E-F8FC-4234-B071-528A77EFCE41}" destId="{BD786B33-AEE3-4B64-B9D8-D0DB458E3827}" srcOrd="0" destOrd="0" presId="urn:microsoft.com/office/officeart/2008/layout/VerticalCurvedList"/>
    <dgm:cxn modelId="{96D4D659-C189-4DFB-AAD9-C98DA1F0A69C}" type="presParOf" srcId="{6EE76CE0-42FA-413A-B0D1-853B0532DC65}" destId="{941A9646-3154-490E-A6DD-0B5D91B2A66C}" srcOrd="3" destOrd="0" presId="urn:microsoft.com/office/officeart/2008/layout/VerticalCurvedList"/>
    <dgm:cxn modelId="{C28426D9-4C21-4033-83FE-A14AFA5EBAC2}" type="presParOf" srcId="{6EE76CE0-42FA-413A-B0D1-853B0532DC65}" destId="{01A17CD8-CAB2-4B78-A33C-7C674563CD34}" srcOrd="4" destOrd="0" presId="urn:microsoft.com/office/officeart/2008/layout/VerticalCurvedList"/>
    <dgm:cxn modelId="{E8341813-702B-4503-AA45-399BA779E96F}" type="presParOf" srcId="{01A17CD8-CAB2-4B78-A33C-7C674563CD34}" destId="{916B69ED-946C-43FA-B54C-B62410DFFEDD}" srcOrd="0" destOrd="0" presId="urn:microsoft.com/office/officeart/2008/layout/VerticalCurvedList"/>
    <dgm:cxn modelId="{9DD59667-BB11-45AF-A9B0-94CDD61EB49B}" type="presParOf" srcId="{6EE76CE0-42FA-413A-B0D1-853B0532DC65}" destId="{A6FAD025-A658-45BB-AA4B-99F6680CA9FF}" srcOrd="5" destOrd="0" presId="urn:microsoft.com/office/officeart/2008/layout/VerticalCurvedList"/>
    <dgm:cxn modelId="{894BB755-9563-4B57-8381-A9C71CD07955}" type="presParOf" srcId="{6EE76CE0-42FA-413A-B0D1-853B0532DC65}" destId="{3BF77A24-2117-4293-9CE1-DF84E8C56569}" srcOrd="6" destOrd="0" presId="urn:microsoft.com/office/officeart/2008/layout/VerticalCurvedList"/>
    <dgm:cxn modelId="{95617041-7E6B-4F75-BCD0-0C4AB1D13014}" type="presParOf" srcId="{3BF77A24-2117-4293-9CE1-DF84E8C56569}" destId="{96CDA427-BE3B-4803-B411-04422769C8A6}" srcOrd="0" destOrd="0" presId="urn:microsoft.com/office/officeart/2008/layout/VerticalCurvedList"/>
    <dgm:cxn modelId="{CC02B34C-DAA4-4C31-8B3F-7FD6FE0EA404}" type="presParOf" srcId="{6EE76CE0-42FA-413A-B0D1-853B0532DC65}" destId="{1570D9B6-5BC3-4CAD-A943-F2A248C4D083}" srcOrd="7" destOrd="0" presId="urn:microsoft.com/office/officeart/2008/layout/VerticalCurvedList"/>
    <dgm:cxn modelId="{A86A4CF9-FA9D-44A5-BE6F-791564BAD7F2}" type="presParOf" srcId="{6EE76CE0-42FA-413A-B0D1-853B0532DC65}" destId="{1D9C9090-C8E4-4FF3-953B-8BA26C731A33}" srcOrd="8" destOrd="0" presId="urn:microsoft.com/office/officeart/2008/layout/VerticalCurvedList"/>
    <dgm:cxn modelId="{AAA8C01C-4FFB-4F2F-A340-C76CD5FBFB3A}" type="presParOf" srcId="{1D9C9090-C8E4-4FF3-953B-8BA26C731A33}" destId="{2CBBDB43-19E8-4863-8D04-394AF9A0138A}" srcOrd="0" destOrd="0" presId="urn:microsoft.com/office/officeart/2008/layout/VerticalCurvedList"/>
    <dgm:cxn modelId="{8F22DDE1-4AD2-4AD5-8E4E-E752384928D3}" type="presParOf" srcId="{6EE76CE0-42FA-413A-B0D1-853B0532DC65}" destId="{584C3567-9604-44B6-B418-5287E40E0922}" srcOrd="9" destOrd="0" presId="urn:microsoft.com/office/officeart/2008/layout/VerticalCurvedList"/>
    <dgm:cxn modelId="{21B255E8-6684-49B5-B827-E7210154E3B9}" type="presParOf" srcId="{6EE76CE0-42FA-413A-B0D1-853B0532DC65}" destId="{19E49C57-7518-4FC1-AA7D-7BFFDD97A2B1}" srcOrd="10" destOrd="0" presId="urn:microsoft.com/office/officeart/2008/layout/VerticalCurvedList"/>
    <dgm:cxn modelId="{061C9686-8480-4455-A91A-5F2F330C3AB0}" type="presParOf" srcId="{19E49C57-7518-4FC1-AA7D-7BFFDD97A2B1}" destId="{354D2C5C-F21B-4F84-A9D7-D3201EA349C0}" srcOrd="0" destOrd="0" presId="urn:microsoft.com/office/officeart/2008/layout/VerticalCurvedList"/>
    <dgm:cxn modelId="{1EAE61F7-B977-4B59-B242-C52B159BA204}" type="presParOf" srcId="{6EE76CE0-42FA-413A-B0D1-853B0532DC65}" destId="{FD913427-90B6-4634-A9BF-8B812C7A0F0F}" srcOrd="11" destOrd="0" presId="urn:microsoft.com/office/officeart/2008/layout/VerticalCurvedList"/>
    <dgm:cxn modelId="{24497250-16FF-47B2-A5EC-B88074D7FAD2}" type="presParOf" srcId="{6EE76CE0-42FA-413A-B0D1-853B0532DC65}" destId="{046191EC-5B5B-41E4-8AD5-1CCD74DB89BA}" srcOrd="12" destOrd="0" presId="urn:microsoft.com/office/officeart/2008/layout/VerticalCurvedList"/>
    <dgm:cxn modelId="{B50027C8-EDA4-451A-A417-7D4CB1804D8C}" type="presParOf" srcId="{046191EC-5B5B-41E4-8AD5-1CCD74DB89BA}" destId="{2D2536D7-36E5-44B0-9886-911030D7E0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197F4-C857-4232-966B-FA0F689306E8}">
      <dsp:nvSpPr>
        <dsp:cNvPr id="0" name=""/>
        <dsp:cNvSpPr/>
      </dsp:nvSpPr>
      <dsp:spPr>
        <a:xfrm>
          <a:off x="2703" y="0"/>
          <a:ext cx="2833222" cy="6532837"/>
        </a:xfrm>
        <a:prstGeom prst="roundRect">
          <a:avLst>
            <a:gd name="adj" fmla="val 1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Ljudi</a:t>
          </a:r>
          <a:endParaRPr lang="hr-HR" sz="4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9239" y="2689670"/>
        <a:ext cx="2680150" cy="2460062"/>
      </dsp:txXfrm>
    </dsp:sp>
    <dsp:sp modelId="{1E426DED-01F0-4118-B6BF-AA5F08482482}">
      <dsp:nvSpPr>
        <dsp:cNvPr id="0" name=""/>
        <dsp:cNvSpPr/>
      </dsp:nvSpPr>
      <dsp:spPr>
        <a:xfrm>
          <a:off x="331597" y="391970"/>
          <a:ext cx="2175434" cy="2175434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91D162-2099-4D61-9C98-7DB86FD7C7C2}">
      <dsp:nvSpPr>
        <dsp:cNvPr id="0" name=""/>
        <dsp:cNvSpPr/>
      </dsp:nvSpPr>
      <dsp:spPr>
        <a:xfrm>
          <a:off x="2920922" y="0"/>
          <a:ext cx="2833222" cy="6532837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Oprema</a:t>
          </a:r>
          <a:endParaRPr lang="hr-HR" sz="4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97458" y="2689670"/>
        <a:ext cx="2680150" cy="2460062"/>
      </dsp:txXfrm>
    </dsp:sp>
    <dsp:sp modelId="{82FFBE3A-5DDB-468A-9668-1636097E79EF}">
      <dsp:nvSpPr>
        <dsp:cNvPr id="0" name=""/>
        <dsp:cNvSpPr/>
      </dsp:nvSpPr>
      <dsp:spPr>
        <a:xfrm>
          <a:off x="3249816" y="391970"/>
          <a:ext cx="2175434" cy="217543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4C1648-820A-441B-A706-78E0A81CF487}">
      <dsp:nvSpPr>
        <dsp:cNvPr id="0" name=""/>
        <dsp:cNvSpPr/>
      </dsp:nvSpPr>
      <dsp:spPr>
        <a:xfrm>
          <a:off x="5839142" y="0"/>
          <a:ext cx="2833222" cy="6532837"/>
        </a:xfrm>
        <a:prstGeom prst="roundRect">
          <a:avLst>
            <a:gd name="adj" fmla="val 10000"/>
          </a:avLst>
        </a:prstGeom>
        <a:solidFill>
          <a:srgbClr val="8064A2"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Škole</a:t>
          </a:r>
          <a:endParaRPr lang="hr-HR" sz="4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915678" y="2689670"/>
        <a:ext cx="2680150" cy="2460062"/>
      </dsp:txXfrm>
    </dsp:sp>
    <dsp:sp modelId="{241386CF-3BF3-4A2D-AB50-F111A8C8D57A}">
      <dsp:nvSpPr>
        <dsp:cNvPr id="0" name=""/>
        <dsp:cNvSpPr/>
      </dsp:nvSpPr>
      <dsp:spPr>
        <a:xfrm>
          <a:off x="6168036" y="391970"/>
          <a:ext cx="2175434" cy="2175434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4C271-AD53-4EA8-9545-6A8130B0DF2C}">
      <dsp:nvSpPr>
        <dsp:cNvPr id="0" name=""/>
        <dsp:cNvSpPr/>
      </dsp:nvSpPr>
      <dsp:spPr>
        <a:xfrm>
          <a:off x="8757362" y="0"/>
          <a:ext cx="2833222" cy="6532837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4264" tIns="334264" rIns="334264" bIns="334264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7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Javnost</a:t>
          </a:r>
          <a:endParaRPr lang="hr-HR" sz="47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8833898" y="2689670"/>
        <a:ext cx="2680150" cy="2460062"/>
      </dsp:txXfrm>
    </dsp:sp>
    <dsp:sp modelId="{9255211D-3F00-4363-83D8-5F6174D80781}">
      <dsp:nvSpPr>
        <dsp:cNvPr id="0" name=""/>
        <dsp:cNvSpPr/>
      </dsp:nvSpPr>
      <dsp:spPr>
        <a:xfrm>
          <a:off x="9086256" y="391970"/>
          <a:ext cx="2175434" cy="2175434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32CF6C-FA4D-49CD-82C0-9EC5B3EE6B68}">
      <dsp:nvSpPr>
        <dsp:cNvPr id="0" name=""/>
        <dsp:cNvSpPr/>
      </dsp:nvSpPr>
      <dsp:spPr>
        <a:xfrm>
          <a:off x="463731" y="5226269"/>
          <a:ext cx="10665824" cy="979925"/>
        </a:xfrm>
        <a:prstGeom prst="leftRightArrow">
          <a:avLst/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853ACC-9CAD-42C8-A5CD-969FFAD83C30}">
      <dsp:nvSpPr>
        <dsp:cNvPr id="0" name=""/>
        <dsp:cNvSpPr/>
      </dsp:nvSpPr>
      <dsp:spPr>
        <a:xfrm>
          <a:off x="795463" y="1173395"/>
          <a:ext cx="2518873" cy="1511324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Kritički prijatelji</a:t>
          </a:r>
          <a:endParaRPr lang="hr-HR" sz="3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839728" y="1217660"/>
        <a:ext cx="2430343" cy="1422794"/>
      </dsp:txXfrm>
    </dsp:sp>
    <dsp:sp modelId="{00073D42-CB87-4873-ABE3-C5D53721A0A6}">
      <dsp:nvSpPr>
        <dsp:cNvPr id="0" name=""/>
        <dsp:cNvSpPr/>
      </dsp:nvSpPr>
      <dsp:spPr>
        <a:xfrm>
          <a:off x="3535998" y="1616716"/>
          <a:ext cx="534001" cy="624680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535998" y="1741652"/>
        <a:ext cx="373801" cy="374808"/>
      </dsp:txXfrm>
    </dsp:sp>
    <dsp:sp modelId="{61126F9C-D98E-41F0-A1E5-0384B456D974}">
      <dsp:nvSpPr>
        <dsp:cNvPr id="0" name=""/>
        <dsp:cNvSpPr/>
      </dsp:nvSpPr>
      <dsp:spPr>
        <a:xfrm>
          <a:off x="4321886" y="1173395"/>
          <a:ext cx="2518873" cy="1511324"/>
        </a:xfrm>
        <a:prstGeom prst="roundRect">
          <a:avLst>
            <a:gd name="adj" fmla="val 10000"/>
          </a:avLst>
        </a:prstGeom>
        <a:solidFill>
          <a:srgbClr val="4BACC6">
            <a:hueOff val="-1986775"/>
            <a:satOff val="7962"/>
            <a:lumOff val="1726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Stručna rasprava</a:t>
          </a:r>
          <a:endParaRPr lang="hr-HR" sz="3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366151" y="1217660"/>
        <a:ext cx="2430343" cy="1422794"/>
      </dsp:txXfrm>
    </dsp:sp>
    <dsp:sp modelId="{1D578D26-30AB-48F8-9BC2-604A65752BE5}">
      <dsp:nvSpPr>
        <dsp:cNvPr id="0" name=""/>
        <dsp:cNvSpPr/>
      </dsp:nvSpPr>
      <dsp:spPr>
        <a:xfrm>
          <a:off x="7062421" y="1616716"/>
          <a:ext cx="534001" cy="624680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-2483469"/>
            <a:satOff val="9953"/>
            <a:lumOff val="2157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7062421" y="1741652"/>
        <a:ext cx="373801" cy="374808"/>
      </dsp:txXfrm>
    </dsp:sp>
    <dsp:sp modelId="{E9F2FB94-BA92-49F1-A720-D2F1DEC5F777}">
      <dsp:nvSpPr>
        <dsp:cNvPr id="0" name=""/>
        <dsp:cNvSpPr/>
      </dsp:nvSpPr>
      <dsp:spPr>
        <a:xfrm>
          <a:off x="7848310" y="1173395"/>
          <a:ext cx="2518873" cy="1511324"/>
        </a:xfrm>
        <a:prstGeom prst="roundRect">
          <a:avLst>
            <a:gd name="adj" fmla="val 10000"/>
          </a:avLst>
        </a:prstGeom>
        <a:solidFill>
          <a:srgbClr val="4BACC6">
            <a:hueOff val="-3973551"/>
            <a:satOff val="15924"/>
            <a:lumOff val="3451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Javna rasprava</a:t>
          </a:r>
          <a:endParaRPr lang="hr-HR" sz="3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7892575" y="1217660"/>
        <a:ext cx="2430343" cy="1422794"/>
      </dsp:txXfrm>
    </dsp:sp>
    <dsp:sp modelId="{01E8E27B-A834-40AC-AC6E-804C71FF14A3}">
      <dsp:nvSpPr>
        <dsp:cNvPr id="0" name=""/>
        <dsp:cNvSpPr/>
      </dsp:nvSpPr>
      <dsp:spPr>
        <a:xfrm rot="5400000">
          <a:off x="8840746" y="2861040"/>
          <a:ext cx="534001" cy="624680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-4966938"/>
            <a:satOff val="19906"/>
            <a:lumOff val="4314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-5400000">
        <a:off x="8920343" y="2906379"/>
        <a:ext cx="374808" cy="373801"/>
      </dsp:txXfrm>
    </dsp:sp>
    <dsp:sp modelId="{2CBEF326-6B36-4419-85BB-2692838CE24C}">
      <dsp:nvSpPr>
        <dsp:cNvPr id="0" name=""/>
        <dsp:cNvSpPr/>
      </dsp:nvSpPr>
      <dsp:spPr>
        <a:xfrm>
          <a:off x="7848310" y="3692268"/>
          <a:ext cx="2518873" cy="1511324"/>
        </a:xfrm>
        <a:prstGeom prst="roundRect">
          <a:avLst>
            <a:gd name="adj" fmla="val 10000"/>
          </a:avLst>
        </a:prstGeom>
        <a:solidFill>
          <a:srgbClr val="4BACC6">
            <a:hueOff val="-5960326"/>
            <a:satOff val="23887"/>
            <a:lumOff val="5177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Recenzije</a:t>
          </a:r>
          <a:endParaRPr lang="hr-HR" sz="3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7892575" y="3736533"/>
        <a:ext cx="2430343" cy="1422794"/>
      </dsp:txXfrm>
    </dsp:sp>
    <dsp:sp modelId="{C3FCE1A6-BD15-4EE4-A05E-3067289B541D}">
      <dsp:nvSpPr>
        <dsp:cNvPr id="0" name=""/>
        <dsp:cNvSpPr/>
      </dsp:nvSpPr>
      <dsp:spPr>
        <a:xfrm rot="10800000">
          <a:off x="7092647" y="4135590"/>
          <a:ext cx="534001" cy="624680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-7450407"/>
            <a:satOff val="29858"/>
            <a:lumOff val="647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7252847" y="4260526"/>
        <a:ext cx="373801" cy="374808"/>
      </dsp:txXfrm>
    </dsp:sp>
    <dsp:sp modelId="{5CD16023-D485-469F-8D7A-30D62B41463E}">
      <dsp:nvSpPr>
        <dsp:cNvPr id="0" name=""/>
        <dsp:cNvSpPr/>
      </dsp:nvSpPr>
      <dsp:spPr>
        <a:xfrm>
          <a:off x="3528391" y="3692268"/>
          <a:ext cx="3312369" cy="1511324"/>
        </a:xfrm>
        <a:prstGeom prst="roundRect">
          <a:avLst>
            <a:gd name="adj" fmla="val 10000"/>
          </a:avLst>
        </a:prstGeom>
        <a:solidFill>
          <a:srgbClr val="4BACC6">
            <a:hueOff val="-7947101"/>
            <a:satOff val="31849"/>
            <a:lumOff val="6902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4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Eksperimentalna primjena</a:t>
          </a:r>
          <a:endParaRPr lang="hr-HR" sz="34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3572656" y="3736533"/>
        <a:ext cx="3223839" cy="1422794"/>
      </dsp:txXfrm>
    </dsp:sp>
    <dsp:sp modelId="{A6AC005B-A9D2-4F31-840E-9ABF00B6E59B}">
      <dsp:nvSpPr>
        <dsp:cNvPr id="0" name=""/>
        <dsp:cNvSpPr/>
      </dsp:nvSpPr>
      <dsp:spPr>
        <a:xfrm rot="10800000">
          <a:off x="2772729" y="4135590"/>
          <a:ext cx="534001" cy="624680"/>
        </a:xfrm>
        <a:prstGeom prst="rightArrow">
          <a:avLst>
            <a:gd name="adj1" fmla="val 60000"/>
            <a:gd name="adj2" fmla="val 5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800" kern="120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 rot="10800000">
        <a:off x="2932929" y="4260526"/>
        <a:ext cx="373801" cy="374808"/>
      </dsp:txXfrm>
    </dsp:sp>
    <dsp:sp modelId="{12D9CF3E-79EF-413C-A3D2-F24C287F3B55}">
      <dsp:nvSpPr>
        <dsp:cNvPr id="0" name=""/>
        <dsp:cNvSpPr/>
      </dsp:nvSpPr>
      <dsp:spPr>
        <a:xfrm>
          <a:off x="1968" y="3692268"/>
          <a:ext cx="2518873" cy="1511324"/>
        </a:xfrm>
        <a:prstGeom prst="roundRect">
          <a:avLst>
            <a:gd name="adj" fmla="val 10000"/>
          </a:avLst>
        </a:prstGeom>
        <a:solidFill>
          <a:srgbClr val="4BACC6">
            <a:hueOff val="-9933876"/>
            <a:satOff val="39811"/>
            <a:lumOff val="8628"/>
            <a:alphaOff val="0"/>
          </a:srgbClr>
        </a:solidFill>
        <a:ln w="25400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dirty="0" smtClean="0">
              <a:solidFill>
                <a:sysClr val="windowText" lastClr="000000"/>
              </a:solidFill>
              <a:latin typeface="Calibri"/>
              <a:ea typeface="+mn-ea"/>
              <a:cs typeface="+mn-cs"/>
            </a:rPr>
            <a:t>Donošenje i primjena</a:t>
          </a:r>
          <a:endParaRPr lang="hr-HR" sz="3600" kern="1200" dirty="0">
            <a:solidFill>
              <a:sysClr val="windowText" lastClr="000000"/>
            </a:solidFill>
            <a:latin typeface="Calibri"/>
            <a:ea typeface="+mn-ea"/>
            <a:cs typeface="+mn-cs"/>
          </a:endParaRPr>
        </a:p>
      </dsp:txBody>
      <dsp:txXfrm>
        <a:off x="46233" y="3736533"/>
        <a:ext cx="2430343" cy="1422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90BAA-11F3-4E41-8E8A-B725BA7B4F2A}">
      <dsp:nvSpPr>
        <dsp:cNvPr id="0" name=""/>
        <dsp:cNvSpPr/>
      </dsp:nvSpPr>
      <dsp:spPr>
        <a:xfrm>
          <a:off x="-6482901" y="-991520"/>
          <a:ext cx="7716296" cy="7716296"/>
        </a:xfrm>
        <a:prstGeom prst="blockArc">
          <a:avLst>
            <a:gd name="adj1" fmla="val 18900000"/>
            <a:gd name="adj2" fmla="val 2700000"/>
            <a:gd name="adj3" fmla="val 280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998AA-D8EF-4E2F-B49B-DD13DBD21F76}">
      <dsp:nvSpPr>
        <dsp:cNvPr id="0" name=""/>
        <dsp:cNvSpPr/>
      </dsp:nvSpPr>
      <dsp:spPr>
        <a:xfrm>
          <a:off x="459095" y="301913"/>
          <a:ext cx="6732161" cy="6035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910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Pripremanje učitelja, škola</a:t>
          </a:r>
          <a:endParaRPr lang="hr-HR" sz="2500" kern="1200" dirty="0"/>
        </a:p>
      </dsp:txBody>
      <dsp:txXfrm>
        <a:off x="459095" y="301913"/>
        <a:ext cx="6732161" cy="603597"/>
      </dsp:txXfrm>
    </dsp:sp>
    <dsp:sp modelId="{BD786B33-AEE3-4B64-B9D8-D0DB458E3827}">
      <dsp:nvSpPr>
        <dsp:cNvPr id="0" name=""/>
        <dsp:cNvSpPr/>
      </dsp:nvSpPr>
      <dsp:spPr>
        <a:xfrm>
          <a:off x="81847" y="226463"/>
          <a:ext cx="754496" cy="754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1A9646-3154-490E-A6DD-0B5D91B2A66C}">
      <dsp:nvSpPr>
        <dsp:cNvPr id="0" name=""/>
        <dsp:cNvSpPr/>
      </dsp:nvSpPr>
      <dsp:spPr>
        <a:xfrm>
          <a:off x="955595" y="1207194"/>
          <a:ext cx="6235661" cy="60359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910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Pripremanje nastavnih materijala</a:t>
          </a:r>
          <a:endParaRPr lang="hr-HR" sz="2500" kern="1200" dirty="0"/>
        </a:p>
      </dsp:txBody>
      <dsp:txXfrm>
        <a:off x="955595" y="1207194"/>
        <a:ext cx="6235661" cy="603597"/>
      </dsp:txXfrm>
    </dsp:sp>
    <dsp:sp modelId="{916B69ED-946C-43FA-B54C-B62410DFFEDD}">
      <dsp:nvSpPr>
        <dsp:cNvPr id="0" name=""/>
        <dsp:cNvSpPr/>
      </dsp:nvSpPr>
      <dsp:spPr>
        <a:xfrm>
          <a:off x="578347" y="1131744"/>
          <a:ext cx="754496" cy="754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FAD025-A658-45BB-AA4B-99F6680CA9FF}">
      <dsp:nvSpPr>
        <dsp:cNvPr id="0" name=""/>
        <dsp:cNvSpPr/>
      </dsp:nvSpPr>
      <dsp:spPr>
        <a:xfrm>
          <a:off x="1182632" y="2112475"/>
          <a:ext cx="6008625" cy="6035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910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Podrška tijekom provedbe</a:t>
          </a:r>
          <a:endParaRPr lang="hr-HR" sz="2500" kern="1200" dirty="0"/>
        </a:p>
      </dsp:txBody>
      <dsp:txXfrm>
        <a:off x="1182632" y="2112475"/>
        <a:ext cx="6008625" cy="603597"/>
      </dsp:txXfrm>
    </dsp:sp>
    <dsp:sp modelId="{96CDA427-BE3B-4803-B411-04422769C8A6}">
      <dsp:nvSpPr>
        <dsp:cNvPr id="0" name=""/>
        <dsp:cNvSpPr/>
      </dsp:nvSpPr>
      <dsp:spPr>
        <a:xfrm>
          <a:off x="805384" y="2037025"/>
          <a:ext cx="754496" cy="754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70D9B6-5BC3-4CAD-A943-F2A248C4D083}">
      <dsp:nvSpPr>
        <dsp:cNvPr id="0" name=""/>
        <dsp:cNvSpPr/>
      </dsp:nvSpPr>
      <dsp:spPr>
        <a:xfrm>
          <a:off x="1182632" y="3017183"/>
          <a:ext cx="6008625" cy="603597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910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Praćenje i vrednovanje tijekom provedbe</a:t>
          </a:r>
          <a:endParaRPr lang="hr-HR" sz="2500" kern="1200" dirty="0"/>
        </a:p>
      </dsp:txBody>
      <dsp:txXfrm>
        <a:off x="1182632" y="3017183"/>
        <a:ext cx="6008625" cy="603597"/>
      </dsp:txXfrm>
    </dsp:sp>
    <dsp:sp modelId="{2CBBDB43-19E8-4863-8D04-394AF9A0138A}">
      <dsp:nvSpPr>
        <dsp:cNvPr id="0" name=""/>
        <dsp:cNvSpPr/>
      </dsp:nvSpPr>
      <dsp:spPr>
        <a:xfrm>
          <a:off x="805384" y="2941733"/>
          <a:ext cx="754496" cy="754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4C3567-9604-44B6-B418-5287E40E0922}">
      <dsp:nvSpPr>
        <dsp:cNvPr id="0" name=""/>
        <dsp:cNvSpPr/>
      </dsp:nvSpPr>
      <dsp:spPr>
        <a:xfrm>
          <a:off x="955595" y="3922464"/>
          <a:ext cx="6235661" cy="603597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910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Poboljšavanje </a:t>
          </a:r>
          <a:endParaRPr lang="hr-HR" sz="2500" kern="1200" dirty="0"/>
        </a:p>
      </dsp:txBody>
      <dsp:txXfrm>
        <a:off x="955595" y="3922464"/>
        <a:ext cx="6235661" cy="603597"/>
      </dsp:txXfrm>
    </dsp:sp>
    <dsp:sp modelId="{354D2C5C-F21B-4F84-A9D7-D3201EA349C0}">
      <dsp:nvSpPr>
        <dsp:cNvPr id="0" name=""/>
        <dsp:cNvSpPr/>
      </dsp:nvSpPr>
      <dsp:spPr>
        <a:xfrm>
          <a:off x="578347" y="3847014"/>
          <a:ext cx="754496" cy="754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913427-90B6-4634-A9BF-8B812C7A0F0F}">
      <dsp:nvSpPr>
        <dsp:cNvPr id="0" name=""/>
        <dsp:cNvSpPr/>
      </dsp:nvSpPr>
      <dsp:spPr>
        <a:xfrm>
          <a:off x="459095" y="4827745"/>
          <a:ext cx="6732161" cy="60359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79105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Sljedeća faza</a:t>
          </a:r>
          <a:endParaRPr lang="hr-HR" sz="2500" kern="1200" dirty="0"/>
        </a:p>
      </dsp:txBody>
      <dsp:txXfrm>
        <a:off x="459095" y="4827745"/>
        <a:ext cx="6732161" cy="603597"/>
      </dsp:txXfrm>
    </dsp:sp>
    <dsp:sp modelId="{2D2536D7-36E5-44B0-9886-911030D7E098}">
      <dsp:nvSpPr>
        <dsp:cNvPr id="0" name=""/>
        <dsp:cNvSpPr/>
      </dsp:nvSpPr>
      <dsp:spPr>
        <a:xfrm>
          <a:off x="81847" y="4752295"/>
          <a:ext cx="754496" cy="7544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D83FDC75-7F73-4A4A-A77C-09AADF00E0EA}" type="datetimeFigureOut">
              <a:rPr lang="hr-HR" smtClean="0"/>
              <a:pPr/>
              <a:t>4.4.2018.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459226BF-1F13-42D3-80DC-373E7ADD1EBC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hr-HR" sz="1200"/>
            </a:lvl1pPr>
          </a:lstStyle>
          <a:p>
            <a:fld id="{48AEF76B-3757-4A0B-AF93-28494465C1DD}" type="datetimeFigureOut">
              <a:pPr/>
              <a:t>4.4.2018.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hr-HR"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hr-HR" sz="1200"/>
            </a:lvl1pPr>
          </a:lstStyle>
          <a:p>
            <a:fld id="{75693FD4-8F83-4EF7-AC3F-0DC0388986B0}" type="slidenum"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hr-H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hr-HR" smtClean="0"/>
              <a:pPr/>
              <a:t>1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54400" y="2286001"/>
            <a:ext cx="8240299" cy="1470025"/>
          </a:xfrm>
        </p:spPr>
        <p:txBody>
          <a:bodyPr anchor="t"/>
          <a:lstStyle>
            <a:lvl1pPr algn="r" latinLnBrk="0">
              <a:defRPr lang="hr-HR" b="1" cap="small" baseline="0">
                <a:solidFill>
                  <a:srgbClr val="003300"/>
                </a:solidFill>
              </a:defRPr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83200" y="4038600"/>
            <a:ext cx="6363371" cy="990600"/>
          </a:xfrm>
        </p:spPr>
        <p:txBody>
          <a:bodyPr>
            <a:normAutofit/>
          </a:bodyPr>
          <a:lstStyle>
            <a:lvl1pPr marL="0" indent="0" algn="r" latinLnBrk="0">
              <a:buNone/>
              <a:defRPr lang="hr-H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hr-H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4962157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144000" y="5105400"/>
            <a:ext cx="24384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hr-HR" sz="2000" baseline="0"/>
            </a:lvl1pPr>
          </a:lstStyle>
          <a:p>
            <a:r>
              <a:rPr lang="hr-HR"/>
              <a:t>Logotip tvrtke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o pozad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000" y="6356351"/>
            <a:ext cx="2844800" cy="365125"/>
          </a:xfrm>
        </p:spPr>
        <p:txBody>
          <a:bodyPr/>
          <a:lstStyle/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70400" y="6356351"/>
            <a:ext cx="3860800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684632" y="-4705653"/>
            <a:ext cx="2819400" cy="12230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048000"/>
            <a:ext cx="5791200" cy="1362075"/>
          </a:xfrm>
        </p:spPr>
        <p:txBody>
          <a:bodyPr anchor="b" anchorCtr="0"/>
          <a:lstStyle>
            <a:lvl1pPr algn="l" latinLnBrk="0">
              <a:defRPr lang="hr-H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9042400" y="5334000"/>
            <a:ext cx="2844800" cy="990600"/>
          </a:xfrm>
        </p:spPr>
        <p:txBody>
          <a:bodyPr>
            <a:normAutofit/>
          </a:bodyPr>
          <a:lstStyle>
            <a:lvl1pPr marL="0" indent="0" algn="ctr" latinLnBrk="0">
              <a:buNone/>
              <a:defRPr lang="hr-HR" sz="1800"/>
            </a:lvl1pPr>
          </a:lstStyle>
          <a:p>
            <a:r>
              <a:rPr lang="hr-HR"/>
              <a:t>Logotip tvrtke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6000" y="269632"/>
            <a:ext cx="10769600" cy="1143000"/>
          </a:xfrm>
        </p:spPr>
        <p:txBody>
          <a:bodyPr anchor="ctr" anchorCtr="0"/>
          <a:lstStyle>
            <a:lvl1pPr algn="l" latinLnBrk="0">
              <a:defRPr lang="hr-HR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4297363"/>
          </a:xfrm>
        </p:spPr>
        <p:txBody>
          <a:bodyPr>
            <a:normAutofit/>
          </a:bodyPr>
          <a:lstStyle>
            <a:lvl1pPr latinLnBrk="0">
              <a:defRPr lang="hr-HR" sz="3200">
                <a:latin typeface="+mn-lt"/>
              </a:defRPr>
            </a:lvl1pPr>
            <a:lvl2pPr latinLnBrk="0">
              <a:defRPr lang="hr-HR" sz="2800">
                <a:latin typeface="+mn-lt"/>
              </a:defRPr>
            </a:lvl2pPr>
            <a:lvl3pPr latinLnBrk="0">
              <a:defRPr lang="hr-HR" sz="2400">
                <a:latin typeface="+mn-lt"/>
              </a:defRPr>
            </a:lvl3pPr>
            <a:lvl4pPr latinLnBrk="0">
              <a:defRPr lang="hr-HR" sz="2400">
                <a:latin typeface="+mn-lt"/>
              </a:defRPr>
            </a:lvl4pPr>
            <a:lvl5pPr latinLnBrk="0">
              <a:defRPr lang="hr-HR" sz="2400">
                <a:latin typeface="+mn-lt"/>
              </a:defRPr>
            </a:lvl5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800" y="6356351"/>
            <a:ext cx="28448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5384800" cy="4525963"/>
          </a:xfrm>
        </p:spPr>
        <p:txBody>
          <a:bodyPr/>
          <a:lstStyle>
            <a:lvl1pPr latinLnBrk="0">
              <a:defRPr lang="hr-HR" sz="2800"/>
            </a:lvl1pPr>
            <a:lvl2pPr latinLnBrk="0">
              <a:defRPr lang="hr-HR" sz="2400"/>
            </a:lvl2pPr>
            <a:lvl3pPr latinLnBrk="0">
              <a:defRPr lang="hr-HR" sz="2000"/>
            </a:lvl3pPr>
            <a:lvl4pPr latinLnBrk="0">
              <a:defRPr lang="hr-HR" sz="1800"/>
            </a:lvl4pPr>
            <a:lvl5pPr latinLnBrk="0">
              <a:defRPr lang="hr-HR" sz="1800"/>
            </a:lvl5pPr>
            <a:lvl6pPr latinLnBrk="0">
              <a:defRPr lang="hr-HR" sz="1800"/>
            </a:lvl6pPr>
            <a:lvl7pPr latinLnBrk="0">
              <a:defRPr lang="hr-HR" sz="1800"/>
            </a:lvl7pPr>
            <a:lvl8pPr latinLnBrk="0">
              <a:defRPr lang="hr-HR" sz="1800"/>
            </a:lvl8pPr>
            <a:lvl9pPr latinLnBrk="0">
              <a:defRPr lang="hr-HR"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2400" y="1600201"/>
            <a:ext cx="5384800" cy="4525963"/>
          </a:xfrm>
        </p:spPr>
        <p:txBody>
          <a:bodyPr/>
          <a:lstStyle>
            <a:lvl1pPr latinLnBrk="0">
              <a:defRPr lang="hr-HR" sz="2800"/>
            </a:lvl1pPr>
            <a:lvl2pPr latinLnBrk="0">
              <a:defRPr lang="hr-HR" sz="2400"/>
            </a:lvl2pPr>
            <a:lvl3pPr latinLnBrk="0">
              <a:defRPr lang="hr-HR" sz="2000"/>
            </a:lvl3pPr>
            <a:lvl4pPr latinLnBrk="0">
              <a:defRPr lang="hr-HR" sz="1800"/>
            </a:lvl4pPr>
            <a:lvl5pPr latinLnBrk="0">
              <a:defRPr lang="hr-HR" sz="1800"/>
            </a:lvl5pPr>
            <a:lvl6pPr latinLnBrk="0">
              <a:defRPr lang="hr-HR" sz="1800"/>
            </a:lvl6pPr>
            <a:lvl7pPr latinLnBrk="0">
              <a:defRPr lang="hr-HR" sz="1800"/>
            </a:lvl7pPr>
            <a:lvl8pPr latinLnBrk="0">
              <a:defRPr lang="hr-HR" sz="1800"/>
            </a:lvl8pPr>
            <a:lvl9pPr latinLnBrk="0">
              <a:defRPr lang="hr-HR"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hr-HR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5386917" cy="639762"/>
          </a:xfrm>
        </p:spPr>
        <p:txBody>
          <a:bodyPr anchor="b"/>
          <a:lstStyle>
            <a:lvl1pPr marL="0" indent="0" latinLnBrk="0">
              <a:buNone/>
              <a:defRPr lang="hr-HR" sz="2400" b="1"/>
            </a:lvl1pPr>
            <a:lvl2pPr marL="457200" indent="0" latinLnBrk="0">
              <a:buNone/>
              <a:defRPr lang="hr-HR" sz="2000" b="1"/>
            </a:lvl2pPr>
            <a:lvl3pPr marL="914400" indent="0" latinLnBrk="0">
              <a:buNone/>
              <a:defRPr lang="hr-HR" sz="1800" b="1"/>
            </a:lvl3pPr>
            <a:lvl4pPr marL="1371600" indent="0" latinLnBrk="0">
              <a:buNone/>
              <a:defRPr lang="hr-HR" sz="1600" b="1"/>
            </a:lvl4pPr>
            <a:lvl5pPr marL="1828800" indent="0" latinLnBrk="0">
              <a:buNone/>
              <a:defRPr lang="hr-HR" sz="1600" b="1"/>
            </a:lvl5pPr>
            <a:lvl6pPr marL="2286000" indent="0" latinLnBrk="0">
              <a:buNone/>
              <a:defRPr lang="hr-HR" sz="1600" b="1"/>
            </a:lvl6pPr>
            <a:lvl7pPr marL="2743200" indent="0" latinLnBrk="0">
              <a:buNone/>
              <a:defRPr lang="hr-HR" sz="1600" b="1"/>
            </a:lvl7pPr>
            <a:lvl8pPr marL="3200400" indent="0" latinLnBrk="0">
              <a:buNone/>
              <a:defRPr lang="hr-HR" sz="1600" b="1"/>
            </a:lvl8pPr>
            <a:lvl9pPr marL="3657600" indent="0" latinLnBrk="0">
              <a:buNone/>
              <a:defRPr lang="hr-HR"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5386917" cy="3951288"/>
          </a:xfrm>
        </p:spPr>
        <p:txBody>
          <a:bodyPr/>
          <a:lstStyle>
            <a:lvl1pPr latinLnBrk="0">
              <a:defRPr lang="hr-HR" sz="2400"/>
            </a:lvl1pPr>
            <a:lvl2pPr latinLnBrk="0">
              <a:defRPr lang="hr-HR" sz="2000"/>
            </a:lvl2pPr>
            <a:lvl3pPr latinLnBrk="0">
              <a:defRPr lang="hr-HR" sz="1800"/>
            </a:lvl3pPr>
            <a:lvl4pPr latinLnBrk="0">
              <a:defRPr lang="hr-HR" sz="1600"/>
            </a:lvl4pPr>
            <a:lvl5pPr latinLnBrk="0">
              <a:defRPr lang="hr-HR" sz="1600"/>
            </a:lvl5pPr>
            <a:lvl6pPr latinLnBrk="0">
              <a:defRPr lang="hr-HR" sz="1600"/>
            </a:lvl6pPr>
            <a:lvl7pPr latinLnBrk="0">
              <a:defRPr lang="hr-HR" sz="1600"/>
            </a:lvl7pPr>
            <a:lvl8pPr latinLnBrk="0">
              <a:defRPr lang="hr-HR" sz="1600"/>
            </a:lvl8pPr>
            <a:lvl9pPr latinLnBrk="0">
              <a:defRPr lang="hr-HR"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8168" y="1535113"/>
            <a:ext cx="5389033" cy="639762"/>
          </a:xfrm>
        </p:spPr>
        <p:txBody>
          <a:bodyPr anchor="b"/>
          <a:lstStyle>
            <a:lvl1pPr marL="0" indent="0" latinLnBrk="0">
              <a:buNone/>
              <a:defRPr lang="hr-HR" sz="2400" b="1"/>
            </a:lvl1pPr>
            <a:lvl2pPr marL="457200" indent="0" latinLnBrk="0">
              <a:buNone/>
              <a:defRPr lang="hr-HR" sz="2000" b="1"/>
            </a:lvl2pPr>
            <a:lvl3pPr marL="914400" indent="0" latinLnBrk="0">
              <a:buNone/>
              <a:defRPr lang="hr-HR" sz="1800" b="1"/>
            </a:lvl3pPr>
            <a:lvl4pPr marL="1371600" indent="0" latinLnBrk="0">
              <a:buNone/>
              <a:defRPr lang="hr-HR" sz="1600" b="1"/>
            </a:lvl4pPr>
            <a:lvl5pPr marL="1828800" indent="0" latinLnBrk="0">
              <a:buNone/>
              <a:defRPr lang="hr-HR" sz="1600" b="1"/>
            </a:lvl5pPr>
            <a:lvl6pPr marL="2286000" indent="0" latinLnBrk="0">
              <a:buNone/>
              <a:defRPr lang="hr-HR" sz="1600" b="1"/>
            </a:lvl6pPr>
            <a:lvl7pPr marL="2743200" indent="0" latinLnBrk="0">
              <a:buNone/>
              <a:defRPr lang="hr-HR" sz="1600" b="1"/>
            </a:lvl7pPr>
            <a:lvl8pPr marL="3200400" indent="0" latinLnBrk="0">
              <a:buNone/>
              <a:defRPr lang="hr-HR" sz="1600" b="1"/>
            </a:lvl8pPr>
            <a:lvl9pPr marL="3657600" indent="0" latinLnBrk="0">
              <a:buNone/>
              <a:defRPr lang="hr-HR"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98168" y="2174875"/>
            <a:ext cx="5389033" cy="3951288"/>
          </a:xfrm>
        </p:spPr>
        <p:txBody>
          <a:bodyPr/>
          <a:lstStyle>
            <a:lvl1pPr latinLnBrk="0">
              <a:defRPr lang="hr-HR" sz="2400"/>
            </a:lvl1pPr>
            <a:lvl2pPr latinLnBrk="0">
              <a:defRPr lang="hr-HR" sz="2000"/>
            </a:lvl2pPr>
            <a:lvl3pPr latinLnBrk="0">
              <a:defRPr lang="hr-HR" sz="1800"/>
            </a:lvl3pPr>
            <a:lvl4pPr latinLnBrk="0">
              <a:defRPr lang="hr-HR" sz="1600"/>
            </a:lvl4pPr>
            <a:lvl5pPr latinLnBrk="0">
              <a:defRPr lang="hr-HR" sz="1600"/>
            </a:lvl5pPr>
            <a:lvl6pPr latinLnBrk="0">
              <a:defRPr lang="hr-HR" sz="1600"/>
            </a:lvl6pPr>
            <a:lvl7pPr latinLnBrk="0">
              <a:defRPr lang="hr-HR" sz="1600"/>
            </a:lvl7pPr>
            <a:lvl8pPr latinLnBrk="0">
              <a:defRPr lang="hr-HR" sz="1600"/>
            </a:lvl8pPr>
            <a:lvl9pPr latinLnBrk="0">
              <a:defRPr lang="hr-HR"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273050"/>
            <a:ext cx="4011084" cy="1162050"/>
          </a:xfrm>
        </p:spPr>
        <p:txBody>
          <a:bodyPr anchor="b"/>
          <a:lstStyle>
            <a:lvl1pPr algn="l" latinLnBrk="0">
              <a:defRPr lang="hr-HR"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273051"/>
            <a:ext cx="6815667" cy="5853113"/>
          </a:xfrm>
        </p:spPr>
        <p:txBody>
          <a:bodyPr/>
          <a:lstStyle>
            <a:lvl1pPr latinLnBrk="0">
              <a:defRPr lang="hr-HR" sz="3200"/>
            </a:lvl1pPr>
            <a:lvl2pPr latinLnBrk="0">
              <a:defRPr lang="hr-HR" sz="2800"/>
            </a:lvl2pPr>
            <a:lvl3pPr latinLnBrk="0">
              <a:defRPr lang="hr-HR" sz="2400"/>
            </a:lvl3pPr>
            <a:lvl4pPr latinLnBrk="0">
              <a:defRPr lang="hr-HR" sz="2000"/>
            </a:lvl4pPr>
            <a:lvl5pPr latinLnBrk="0">
              <a:defRPr lang="hr-HR" sz="2000"/>
            </a:lvl5pPr>
            <a:lvl6pPr latinLnBrk="0">
              <a:defRPr lang="hr-HR" sz="2000"/>
            </a:lvl6pPr>
            <a:lvl7pPr latinLnBrk="0">
              <a:defRPr lang="hr-HR" sz="2000"/>
            </a:lvl7pPr>
            <a:lvl8pPr latinLnBrk="0">
              <a:defRPr lang="hr-HR" sz="2000"/>
            </a:lvl8pPr>
            <a:lvl9pPr latinLnBrk="0">
              <a:defRPr lang="hr-HR"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1435101"/>
            <a:ext cx="4011084" cy="4691063"/>
          </a:xfrm>
        </p:spPr>
        <p:txBody>
          <a:bodyPr/>
          <a:lstStyle>
            <a:lvl1pPr marL="0" indent="0" latinLnBrk="0">
              <a:buNone/>
              <a:defRPr lang="hr-HR" sz="1400"/>
            </a:lvl1pPr>
            <a:lvl2pPr marL="457200" indent="0" latinLnBrk="0">
              <a:buNone/>
              <a:defRPr lang="hr-HR" sz="1200"/>
            </a:lvl2pPr>
            <a:lvl3pPr marL="914400" indent="0" latinLnBrk="0">
              <a:buNone/>
              <a:defRPr lang="hr-HR" sz="1000"/>
            </a:lvl3pPr>
            <a:lvl4pPr marL="1371600" indent="0" latinLnBrk="0">
              <a:buNone/>
              <a:defRPr lang="hr-HR" sz="900"/>
            </a:lvl4pPr>
            <a:lvl5pPr marL="1828800" indent="0" latinLnBrk="0">
              <a:buNone/>
              <a:defRPr lang="hr-HR" sz="900"/>
            </a:lvl5pPr>
            <a:lvl6pPr marL="2286000" indent="0" latinLnBrk="0">
              <a:buNone/>
              <a:defRPr lang="hr-HR" sz="900"/>
            </a:lvl6pPr>
            <a:lvl7pPr marL="2743200" indent="0" latinLnBrk="0">
              <a:buNone/>
              <a:defRPr lang="hr-HR" sz="900"/>
            </a:lvl7pPr>
            <a:lvl8pPr marL="3200400" indent="0" latinLnBrk="0">
              <a:buNone/>
              <a:defRPr lang="hr-HR" sz="900"/>
            </a:lvl8pPr>
            <a:lvl9pPr marL="3657600" indent="0" latinLnBrk="0">
              <a:buNone/>
              <a:defRPr lang="hr-HR"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 latinLnBrk="0">
              <a:defRPr lang="hr-HR"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 latinLnBrk="0">
              <a:buNone/>
              <a:defRPr lang="hr-HR" sz="3200"/>
            </a:lvl1pPr>
            <a:lvl2pPr marL="457200" indent="0" latinLnBrk="0">
              <a:buNone/>
              <a:defRPr lang="hr-HR" sz="2800"/>
            </a:lvl2pPr>
            <a:lvl3pPr marL="914400" indent="0" latinLnBrk="0">
              <a:buNone/>
              <a:defRPr lang="hr-HR" sz="2400"/>
            </a:lvl3pPr>
            <a:lvl4pPr marL="1371600" indent="0" latinLnBrk="0">
              <a:buNone/>
              <a:defRPr lang="hr-HR" sz="2000"/>
            </a:lvl4pPr>
            <a:lvl5pPr marL="1828800" indent="0" latinLnBrk="0">
              <a:buNone/>
              <a:defRPr lang="hr-HR" sz="2000"/>
            </a:lvl5pPr>
            <a:lvl6pPr marL="2286000" indent="0" latinLnBrk="0">
              <a:buNone/>
              <a:defRPr lang="hr-HR" sz="2000"/>
            </a:lvl6pPr>
            <a:lvl7pPr marL="2743200" indent="0" latinLnBrk="0">
              <a:buNone/>
              <a:defRPr lang="hr-HR" sz="2000"/>
            </a:lvl7pPr>
            <a:lvl8pPr marL="3200400" indent="0" latinLnBrk="0">
              <a:buNone/>
              <a:defRPr lang="hr-HR" sz="2000"/>
            </a:lvl8pPr>
            <a:lvl9pPr marL="3657600" indent="0" latinLnBrk="0">
              <a:buNone/>
              <a:defRPr lang="hr-HR" sz="2000"/>
            </a:lvl9pPr>
          </a:lstStyle>
          <a:p>
            <a:r>
              <a:rPr lang="hr-HR" smtClean="0"/>
              <a:t>Kliknite ikonu da biste dodali  sliku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 latinLnBrk="0">
              <a:buNone/>
              <a:defRPr lang="hr-HR" sz="1400"/>
            </a:lvl1pPr>
            <a:lvl2pPr marL="457200" indent="0" latinLnBrk="0">
              <a:buNone/>
              <a:defRPr lang="hr-HR" sz="1200"/>
            </a:lvl2pPr>
            <a:lvl3pPr marL="914400" indent="0" latinLnBrk="0">
              <a:buNone/>
              <a:defRPr lang="hr-HR" sz="1000"/>
            </a:lvl3pPr>
            <a:lvl4pPr marL="1371600" indent="0" latinLnBrk="0">
              <a:buNone/>
              <a:defRPr lang="hr-HR" sz="900"/>
            </a:lvl4pPr>
            <a:lvl5pPr marL="1828800" indent="0" latinLnBrk="0">
              <a:buNone/>
              <a:defRPr lang="hr-HR" sz="900"/>
            </a:lvl5pPr>
            <a:lvl6pPr marL="2286000" indent="0" latinLnBrk="0">
              <a:buNone/>
              <a:defRPr lang="hr-HR" sz="900"/>
            </a:lvl6pPr>
            <a:lvl7pPr marL="2743200" indent="0" latinLnBrk="0">
              <a:buNone/>
              <a:defRPr lang="hr-HR" sz="900"/>
            </a:lvl7pPr>
            <a:lvl8pPr marL="3200400" indent="0" latinLnBrk="0">
              <a:buNone/>
              <a:defRPr lang="hr-HR" sz="900"/>
            </a:lvl8pPr>
            <a:lvl9pPr marL="3657600" indent="0" latinLnBrk="0">
              <a:buNone/>
              <a:defRPr lang="hr-HR"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39"/>
            <a:ext cx="27432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0" y="274639"/>
            <a:ext cx="78232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058" y="0"/>
            <a:ext cx="12133943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0" y="274638"/>
            <a:ext cx="1076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0" y="1600201"/>
            <a:ext cx="1076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hr-H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pPr/>
              <a:t>4.4.2018.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704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hr-H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408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hr-H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lang="hr-H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3199" y="-109183"/>
            <a:ext cx="1091609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lang="hr-H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hr-H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hr-H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hr-H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r-HR"/>
      </a:defPPr>
      <a:lvl1pPr marL="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hr-H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mzo.hr/hr/rubrike/nacionalni-kurikulum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narodne-novine.nn.hr/clanci/sluzbeni/2018_03_22_436.html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111855" y="404664"/>
            <a:ext cx="9336360" cy="604867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hr-HR" sz="5800" b="1" dirty="0" smtClean="0">
                <a:solidFill>
                  <a:schemeClr val="accent5">
                    <a:lumMod val="75000"/>
                  </a:schemeClr>
                </a:solidFill>
              </a:rPr>
              <a:t>Eksperimentalni program</a:t>
            </a:r>
          </a:p>
          <a:p>
            <a:pPr algn="ctr"/>
            <a:r>
              <a:rPr lang="hr-HR" sz="7800" b="1" dirty="0" smtClean="0">
                <a:solidFill>
                  <a:schemeClr val="accent5">
                    <a:lumMod val="75000"/>
                  </a:schemeClr>
                </a:solidFill>
              </a:rPr>
              <a:t>„Škola za život”</a:t>
            </a:r>
            <a:endParaRPr lang="hr-HR" sz="78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hr-HR" sz="4800" dirty="0" smtClean="0">
              <a:solidFill>
                <a:srgbClr val="3991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hr-HR" sz="8600" dirty="0" smtClean="0">
              <a:solidFill>
                <a:srgbClr val="3991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r-HR" sz="4800" dirty="0" smtClean="0">
                <a:solidFill>
                  <a:srgbClr val="399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Lidija Kralj, pomoćnica ministrice</a:t>
            </a:r>
          </a:p>
          <a:p>
            <a:pPr algn="ctr"/>
            <a:r>
              <a:rPr lang="hr-HR" sz="3600" dirty="0" smtClean="0">
                <a:solidFill>
                  <a:srgbClr val="399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Uprava za potporu i unaprjeđenje sustava </a:t>
            </a:r>
            <a:br>
              <a:rPr lang="hr-HR" sz="3600" dirty="0" smtClean="0">
                <a:solidFill>
                  <a:srgbClr val="399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3600" dirty="0" smtClean="0">
                <a:solidFill>
                  <a:srgbClr val="3991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odgoja i obrazovanja</a:t>
            </a:r>
          </a:p>
          <a:p>
            <a:pPr algn="ctr"/>
            <a:endParaRPr lang="hr-HR" sz="5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00865" y="-6868144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4373" y="3284984"/>
            <a:ext cx="2895600" cy="3573016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76" y="2541417"/>
            <a:ext cx="3312368" cy="1607663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BIG IMAGE (PNG)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49" y="3429000"/>
            <a:ext cx="2592288" cy="2592288"/>
          </a:xfrm>
          <a:prstGeom prst="rect">
            <a:avLst/>
          </a:prstGeom>
        </p:spPr>
      </p:pic>
      <p:pic>
        <p:nvPicPr>
          <p:cNvPr id="3" name="Slika 2" descr="BIG IMAGE (PNG)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584" y="1478400"/>
            <a:ext cx="2592288" cy="2592288"/>
          </a:xfrm>
          <a:prstGeom prst="rect">
            <a:avLst/>
          </a:prstGeom>
        </p:spPr>
      </p:pic>
      <p:pic>
        <p:nvPicPr>
          <p:cNvPr id="4" name="Slika 3" descr="BIG IMAGE (PNG)"/>
          <p:cNvPicPr>
            <a:picLocks noChangeAspect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8" y="908720"/>
            <a:ext cx="2592288" cy="2592288"/>
          </a:xfrm>
          <a:prstGeom prst="rect">
            <a:avLst/>
          </a:prstGeom>
        </p:spPr>
      </p:pic>
      <p:pic>
        <p:nvPicPr>
          <p:cNvPr id="5" name="Slika 4" descr="BIG IMAGE (PNG)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accent5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339040"/>
            <a:ext cx="2592288" cy="2592288"/>
          </a:xfrm>
          <a:prstGeom prst="rect">
            <a:avLst/>
          </a:prstGeom>
        </p:spPr>
      </p:pic>
      <p:pic>
        <p:nvPicPr>
          <p:cNvPr id="6" name="Slika 5" descr="BIG IMAGE (PNG)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239" y="1635183"/>
            <a:ext cx="2592288" cy="2592288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 flipH="1">
            <a:off x="1484513" y="4432756"/>
            <a:ext cx="1527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FF0000"/>
                </a:solidFill>
              </a:rPr>
              <a:t>Istražiti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9" name="TekstniOkvir 8"/>
          <p:cNvSpPr txBox="1"/>
          <p:nvPr/>
        </p:nvSpPr>
        <p:spPr>
          <a:xfrm flipH="1">
            <a:off x="2984065" y="2420888"/>
            <a:ext cx="1527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FF0000"/>
                </a:solidFill>
              </a:rPr>
              <a:t>Razviti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0" name="TekstniOkvir 9"/>
          <p:cNvSpPr txBox="1"/>
          <p:nvPr/>
        </p:nvSpPr>
        <p:spPr>
          <a:xfrm flipH="1">
            <a:off x="5174233" y="1927571"/>
            <a:ext cx="1729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FF0000"/>
                </a:solidFill>
              </a:rPr>
              <a:t>Osmisliti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1" name="TekstniOkvir 10"/>
          <p:cNvSpPr txBox="1"/>
          <p:nvPr/>
        </p:nvSpPr>
        <p:spPr>
          <a:xfrm flipH="1">
            <a:off x="7520342" y="1342796"/>
            <a:ext cx="1744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FF0000"/>
                </a:solidFill>
              </a:rPr>
              <a:t>Isprobati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12" name="TekstniOkvir 11"/>
          <p:cNvSpPr txBox="1"/>
          <p:nvPr/>
        </p:nvSpPr>
        <p:spPr>
          <a:xfrm flipH="1">
            <a:off x="9682291" y="2638941"/>
            <a:ext cx="1958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FF0000"/>
                </a:solidFill>
              </a:rPr>
              <a:t>Poboljšati</a:t>
            </a:r>
            <a:endParaRPr lang="hr-H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6969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360" y="0"/>
            <a:ext cx="10434240" cy="1143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Utjecaj na učenička postignuća</a:t>
            </a:r>
            <a:endParaRPr lang="hr-HR" sz="4000" dirty="0"/>
          </a:p>
        </p:txBody>
      </p:sp>
      <p:graphicFrame>
        <p:nvGraphicFramePr>
          <p:cNvPr id="3" name="Grafikon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9592455"/>
              </p:ext>
            </p:extLst>
          </p:nvPr>
        </p:nvGraphicFramePr>
        <p:xfrm>
          <a:off x="3359696" y="33429"/>
          <a:ext cx="9054207" cy="6724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8006466" y="651475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 smtClean="0"/>
              <a:t>Hattie</a:t>
            </a:r>
            <a:r>
              <a:rPr lang="hr-HR" dirty="0" smtClean="0"/>
              <a:t>, 2013.</a:t>
            </a:r>
            <a:endParaRPr lang="hr-HR" dirty="0"/>
          </a:p>
        </p:txBody>
      </p:sp>
      <p:sp>
        <p:nvSpPr>
          <p:cNvPr id="5" name="Strelica gore 4"/>
          <p:cNvSpPr/>
          <p:nvPr/>
        </p:nvSpPr>
        <p:spPr>
          <a:xfrm>
            <a:off x="7176120" y="58946"/>
            <a:ext cx="288032" cy="36004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elica gore 5"/>
          <p:cNvSpPr/>
          <p:nvPr/>
        </p:nvSpPr>
        <p:spPr>
          <a:xfrm>
            <a:off x="5244312" y="5949280"/>
            <a:ext cx="288032" cy="36004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Strelica gore 6"/>
          <p:cNvSpPr/>
          <p:nvPr/>
        </p:nvSpPr>
        <p:spPr>
          <a:xfrm>
            <a:off x="3575720" y="3006080"/>
            <a:ext cx="288032" cy="36004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Strelica gore 7"/>
          <p:cNvSpPr/>
          <p:nvPr/>
        </p:nvSpPr>
        <p:spPr>
          <a:xfrm>
            <a:off x="4871864" y="845964"/>
            <a:ext cx="288032" cy="36004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445869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16000" y="1412633"/>
            <a:ext cx="10769600" cy="5256728"/>
          </a:xfrm>
        </p:spPr>
        <p:txBody>
          <a:bodyPr>
            <a:normAutofit/>
          </a:bodyPr>
          <a:lstStyle/>
          <a:p>
            <a:r>
              <a:rPr lang="hr-HR" dirty="0" smtClean="0"/>
              <a:t>Opremanje škola</a:t>
            </a:r>
          </a:p>
          <a:p>
            <a:pPr lvl="1"/>
            <a:r>
              <a:rPr lang="hr-HR" dirty="0" smtClean="0"/>
              <a:t>ono što pojedina škola treba: sportski rekviziti, kemijski i fizikalni laboratorij, tehnička oprema, glazbeni instrumentarij, informatička oprema</a:t>
            </a:r>
          </a:p>
          <a:p>
            <a:pPr lvl="1"/>
            <a:r>
              <a:rPr lang="hr-HR" dirty="0" smtClean="0"/>
              <a:t>besplatni pristup internetu te tableti za učenike i tableti ili prijenosna računala za učitelje i nastavnike – </a:t>
            </a:r>
            <a:r>
              <a:rPr lang="hr-HR" i="1" dirty="0" smtClean="0">
                <a:solidFill>
                  <a:schemeClr val="accent5">
                    <a:lumMod val="50000"/>
                  </a:schemeClr>
                </a:solidFill>
              </a:rPr>
              <a:t>podrška svih telekomunikacijskih tvrtki</a:t>
            </a:r>
            <a:endParaRPr lang="hr-HR" dirty="0" smtClean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hr-HR" dirty="0" smtClean="0"/>
              <a:t>Stvaranje poticajnog okruženja za sve</a:t>
            </a:r>
          </a:p>
          <a:p>
            <a:r>
              <a:rPr lang="hr-HR" dirty="0" smtClean="0"/>
              <a:t>Podrška roditelja, lokalne zajednice, gospodarstva</a:t>
            </a:r>
          </a:p>
          <a:p>
            <a:r>
              <a:rPr lang="hr-HR" dirty="0" smtClean="0"/>
              <a:t>Nema dodatnog financijskog opterećenja za škole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7644855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Ravnatelji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Podrška u organizacijskim procesima</a:t>
            </a:r>
          </a:p>
          <a:p>
            <a:r>
              <a:rPr lang="hr-HR" dirty="0" smtClean="0"/>
              <a:t>Profesionalni razvoj i podizanje kompetencija </a:t>
            </a:r>
          </a:p>
          <a:p>
            <a:r>
              <a:rPr lang="hr-HR" dirty="0" smtClean="0"/>
              <a:t>Povezivanje u timove </a:t>
            </a:r>
          </a:p>
          <a:p>
            <a:r>
              <a:rPr lang="hr-HR" dirty="0" smtClean="0"/>
              <a:t>Podrška u provedbi eksperimentalnog programa</a:t>
            </a:r>
          </a:p>
          <a:p>
            <a:r>
              <a:rPr lang="hr-HR" dirty="0" smtClean="0"/>
              <a:t>Prepoznatljivost škole, poticanje izvrsnosti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456628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Roditelji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Radionice i predavanja kako bi bili informirani o tijeku eksperimentalnog programa i bili njegovi aktivni sudionici</a:t>
            </a:r>
          </a:p>
          <a:p>
            <a:r>
              <a:rPr lang="hr-HR" dirty="0" smtClean="0"/>
              <a:t>Uključivanje u aktivnosti eksperimentalnog programa</a:t>
            </a:r>
          </a:p>
          <a:p>
            <a:r>
              <a:rPr lang="hr-HR" dirty="0" smtClean="0"/>
              <a:t>Nema dodatnog financijskog opterećenja za roditelje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76009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Učitelji i nastavnici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Priprema</a:t>
            </a:r>
          </a:p>
          <a:p>
            <a:r>
              <a:rPr lang="hr-HR" dirty="0" smtClean="0"/>
              <a:t>Podrška</a:t>
            </a:r>
          </a:p>
          <a:p>
            <a:r>
              <a:rPr lang="hr-HR" dirty="0" smtClean="0"/>
              <a:t>Savjetnički posjeti, supervizija</a:t>
            </a:r>
          </a:p>
          <a:p>
            <a:r>
              <a:rPr lang="hr-HR" dirty="0" smtClean="0"/>
              <a:t>Kontinuiran suradnja</a:t>
            </a:r>
          </a:p>
          <a:p>
            <a:r>
              <a:rPr lang="hr-HR" dirty="0" smtClean="0"/>
              <a:t>Opremanje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56739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Škola za život</a:t>
            </a:r>
            <a:endParaRPr lang="hr-HR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6564745"/>
              </p:ext>
            </p:extLst>
          </p:nvPr>
        </p:nvGraphicFramePr>
        <p:xfrm>
          <a:off x="3503712" y="1052736"/>
          <a:ext cx="7272808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686066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33427"/>
            <a:ext cx="10756776" cy="1143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Pripremanje učitelja, stručnih suradnika i ravnatelja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440" y="1052736"/>
            <a:ext cx="10396736" cy="4525963"/>
          </a:xfrm>
        </p:spPr>
        <p:txBody>
          <a:bodyPr>
            <a:noAutofit/>
          </a:bodyPr>
          <a:lstStyle/>
          <a:p>
            <a:r>
              <a:rPr lang="hr-HR" sz="3000" dirty="0" smtClean="0"/>
              <a:t>Stručno usavršavanje - uživo i online</a:t>
            </a:r>
          </a:p>
          <a:p>
            <a:pPr lvl="1"/>
            <a:r>
              <a:rPr lang="hr-HR" dirty="0" smtClean="0"/>
              <a:t>po predmetima, razredima, </a:t>
            </a:r>
            <a:r>
              <a:rPr lang="hr-HR" dirty="0" err="1" smtClean="0"/>
              <a:t>međupredmetnim</a:t>
            </a:r>
            <a:r>
              <a:rPr lang="hr-HR" dirty="0" smtClean="0"/>
              <a:t> temama</a:t>
            </a:r>
          </a:p>
          <a:p>
            <a:r>
              <a:rPr lang="hr-HR" sz="3000" dirty="0"/>
              <a:t>Savjetodavna podrška školama </a:t>
            </a:r>
          </a:p>
          <a:p>
            <a:r>
              <a:rPr lang="hr-HR" sz="3000" dirty="0"/>
              <a:t>Umrežavanje učitelja, umrežavanje škola </a:t>
            </a:r>
          </a:p>
          <a:p>
            <a:r>
              <a:rPr lang="hr-HR" sz="3000" dirty="0" smtClean="0"/>
              <a:t>Metodički priručnici za primjenu novog kurikuluma</a:t>
            </a:r>
          </a:p>
          <a:p>
            <a:pPr lvl="1"/>
            <a:r>
              <a:rPr lang="hr-HR" dirty="0" smtClean="0"/>
              <a:t>svi predmeti 1., 5. i 7. r OŠ i 1. r </a:t>
            </a:r>
            <a:r>
              <a:rPr lang="hr-HR" dirty="0" smtClean="0"/>
              <a:t>SŠ</a:t>
            </a:r>
          </a:p>
          <a:p>
            <a:pPr lvl="1"/>
            <a:r>
              <a:rPr lang="hr-HR" dirty="0" err="1" smtClean="0"/>
              <a:t>Međupredmetne</a:t>
            </a:r>
            <a:r>
              <a:rPr lang="hr-HR" dirty="0" smtClean="0"/>
              <a:t> </a:t>
            </a:r>
            <a:r>
              <a:rPr lang="hr-HR" dirty="0" smtClean="0"/>
              <a:t>teme i okviri</a:t>
            </a:r>
          </a:p>
          <a:p>
            <a:r>
              <a:rPr lang="hr-HR" sz="3000" dirty="0"/>
              <a:t>Domaći i strani stručnjaci </a:t>
            </a:r>
          </a:p>
          <a:p>
            <a:r>
              <a:rPr lang="hr-HR" sz="3000" dirty="0"/>
              <a:t>Zajednica učenja - svi polaznici su ujedno i mentori/stručnjaci</a:t>
            </a:r>
          </a:p>
          <a:p>
            <a:r>
              <a:rPr lang="hr-HR" sz="3000" dirty="0"/>
              <a:t>Promjena dosadašnjeg načina stručnog osposobljavanja</a:t>
            </a:r>
          </a:p>
          <a:p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14029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424" y="33427"/>
            <a:ext cx="10756776" cy="1143000"/>
          </a:xfrm>
        </p:spPr>
        <p:txBody>
          <a:bodyPr>
            <a:normAutofit/>
          </a:bodyPr>
          <a:lstStyle/>
          <a:p>
            <a:r>
              <a:rPr lang="hr-HR" sz="4000" dirty="0" smtClean="0"/>
              <a:t>Pripremanje </a:t>
            </a:r>
            <a:r>
              <a:rPr lang="hr-HR" sz="4000" dirty="0" smtClean="0"/>
              <a:t>učitelja i nastavnika Informatike</a:t>
            </a:r>
            <a:endParaRPr lang="hr-HR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440" y="1052736"/>
            <a:ext cx="10396736" cy="4525963"/>
          </a:xfrm>
        </p:spPr>
        <p:txBody>
          <a:bodyPr>
            <a:noAutofit/>
          </a:bodyPr>
          <a:lstStyle/>
          <a:p>
            <a:r>
              <a:rPr lang="hr-HR" sz="3000" dirty="0" smtClean="0"/>
              <a:t>Stručno usavršavanje - uživo i online</a:t>
            </a:r>
          </a:p>
          <a:p>
            <a:pPr lvl="1"/>
            <a:r>
              <a:rPr lang="hr-HR" dirty="0" smtClean="0"/>
              <a:t>virtualno okruženje za učenje, suradnju i komunikaciju – Informatika-CKR</a:t>
            </a:r>
          </a:p>
          <a:p>
            <a:pPr lvl="1"/>
            <a:r>
              <a:rPr lang="hr-HR" dirty="0" smtClean="0"/>
              <a:t>skupovi uživo – ŽSV </a:t>
            </a:r>
            <a:endParaRPr lang="hr-HR" dirty="0" smtClean="0"/>
          </a:p>
          <a:p>
            <a:r>
              <a:rPr lang="hr-HR" sz="3000" dirty="0" smtClean="0"/>
              <a:t>Umrežavanje </a:t>
            </a:r>
            <a:r>
              <a:rPr lang="hr-HR" sz="3000" dirty="0"/>
              <a:t>učitelja, umrežavanje škola </a:t>
            </a:r>
          </a:p>
          <a:p>
            <a:r>
              <a:rPr lang="hr-HR" sz="3000" dirty="0" smtClean="0"/>
              <a:t>Metodički priručnici za primjenu novog kurikuluma</a:t>
            </a:r>
          </a:p>
          <a:p>
            <a:pPr lvl="1"/>
            <a:r>
              <a:rPr lang="hr-HR" dirty="0" smtClean="0"/>
              <a:t>1</a:t>
            </a:r>
            <a:r>
              <a:rPr lang="hr-HR" dirty="0" smtClean="0"/>
              <a:t>., 5. i </a:t>
            </a:r>
            <a:r>
              <a:rPr lang="hr-HR" dirty="0" smtClean="0"/>
              <a:t>6. </a:t>
            </a:r>
            <a:r>
              <a:rPr lang="hr-HR" dirty="0" smtClean="0"/>
              <a:t>r OŠ i 1. r </a:t>
            </a:r>
            <a:r>
              <a:rPr lang="hr-HR" dirty="0" smtClean="0"/>
              <a:t>SŠ</a:t>
            </a:r>
          </a:p>
          <a:p>
            <a:r>
              <a:rPr lang="hr-HR" sz="3000" dirty="0" smtClean="0"/>
              <a:t>Digitalni obrazovni sadržaji – Informatika 5. i 6.</a:t>
            </a:r>
          </a:p>
          <a:p>
            <a:r>
              <a:rPr lang="hr-HR" sz="3000" dirty="0" smtClean="0"/>
              <a:t>Online tečaj programiranja</a:t>
            </a:r>
          </a:p>
          <a:p>
            <a:r>
              <a:rPr lang="hr-HR" sz="3000" dirty="0" smtClean="0"/>
              <a:t>Zajednica </a:t>
            </a:r>
            <a:r>
              <a:rPr lang="hr-HR" sz="3000" dirty="0"/>
              <a:t>učenja - svi polaznici su ujedno i mentori/stručnjaci</a:t>
            </a:r>
          </a:p>
          <a:p>
            <a:r>
              <a:rPr lang="hr-HR" sz="3000" dirty="0"/>
              <a:t>Promjena dosadašnjeg načina stručnog osposobljavanja</a:t>
            </a:r>
          </a:p>
          <a:p>
            <a:endParaRPr lang="hr-HR" sz="3000" dirty="0"/>
          </a:p>
        </p:txBody>
      </p:sp>
    </p:spTree>
    <p:extLst>
      <p:ext uri="{BB962C8B-B14F-4D97-AF65-F5344CB8AC3E}">
        <p14:creationId xmlns:p14="http://schemas.microsoft.com/office/powerpoint/2010/main" val="168865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-61340"/>
            <a:ext cx="10972800" cy="1143000"/>
          </a:xfrm>
        </p:spPr>
        <p:txBody>
          <a:bodyPr/>
          <a:lstStyle/>
          <a:p>
            <a:r>
              <a:rPr lang="hr-HR" dirty="0" smtClean="0"/>
              <a:t>Virtualno okruženje za učenje i suradnju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19</a:t>
            </a:fld>
            <a:endParaRPr lang="hr-HR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3"/>
            <a:ext cx="1219200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334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/>
          <p:cNvSpPr/>
          <p:nvPr/>
        </p:nvSpPr>
        <p:spPr>
          <a:xfrm>
            <a:off x="3784824" y="1458937"/>
            <a:ext cx="6984776" cy="37702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239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NE</a:t>
            </a:r>
            <a:endParaRPr lang="hr-HR" sz="199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AD828CE7-68F5-41DF-B820-82E57A425462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158030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34B47B6B-EC31-4C98-B2F8-AA09D6368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8611" y="1341478"/>
            <a:ext cx="2457143" cy="2457143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F49394AA-2B23-4334-8412-BAF25CEF22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72" y="3975088"/>
            <a:ext cx="2457143" cy="245714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043241B1-5D9F-4187-8D74-D978CBA388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186" y="1589098"/>
            <a:ext cx="2209524" cy="2209524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5D0C37A-BBD8-43A9-B4C7-AE2579BCF3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4080401"/>
            <a:ext cx="2457143" cy="245714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B8D60F1-A96E-49C6-9C20-EA37C5D714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82" y="1341479"/>
            <a:ext cx="2457143" cy="24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6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Podrška učiteljima, stručnim suradnicima i ravnateljima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5000939"/>
          </a:xfrm>
        </p:spPr>
        <p:txBody>
          <a:bodyPr>
            <a:normAutofit/>
          </a:bodyPr>
          <a:lstStyle/>
          <a:p>
            <a:r>
              <a:rPr lang="hr-HR" dirty="0" smtClean="0"/>
              <a:t>Program Europske komisije tehničke podrške strukturnim promjenama; pružatelj podrške je British Council</a:t>
            </a:r>
          </a:p>
          <a:p>
            <a:r>
              <a:rPr lang="hr-HR" dirty="0" smtClean="0"/>
              <a:t>Mentorska radna skupina zajedno s europskim stručnjacima</a:t>
            </a:r>
          </a:p>
          <a:p>
            <a:r>
              <a:rPr lang="hr-HR" dirty="0" smtClean="0"/>
              <a:t>Stvaranje p</a:t>
            </a:r>
            <a:r>
              <a:rPr lang="en-GB" dirty="0" err="1" smtClean="0"/>
              <a:t>lan</a:t>
            </a:r>
            <a:r>
              <a:rPr lang="hr-HR" dirty="0" smtClean="0"/>
              <a:t>a</a:t>
            </a:r>
            <a:r>
              <a:rPr lang="en-GB" dirty="0" smtClean="0"/>
              <a:t> </a:t>
            </a:r>
            <a:r>
              <a:rPr lang="en-GB" dirty="0" err="1"/>
              <a:t>kontinuiranog</a:t>
            </a:r>
            <a:r>
              <a:rPr lang="en-GB" dirty="0"/>
              <a:t> </a:t>
            </a:r>
            <a:r>
              <a:rPr lang="en-GB" dirty="0" err="1"/>
              <a:t>profesionalnog</a:t>
            </a:r>
            <a:r>
              <a:rPr lang="en-GB" dirty="0"/>
              <a:t> </a:t>
            </a:r>
            <a:r>
              <a:rPr lang="en-GB" dirty="0" err="1" smtClean="0"/>
              <a:t>razvoja</a:t>
            </a:r>
            <a:r>
              <a:rPr lang="hr-HR" dirty="0"/>
              <a:t>,</a:t>
            </a:r>
            <a:r>
              <a:rPr lang="hr-HR" dirty="0" smtClean="0"/>
              <a:t> izrada potrebnih obrazovnih sadržaja</a:t>
            </a:r>
            <a:r>
              <a:rPr lang="en-GB" dirty="0" smtClean="0"/>
              <a:t> </a:t>
            </a:r>
            <a:r>
              <a:rPr lang="hr-HR" dirty="0" smtClean="0"/>
              <a:t>te provođenje edukacije</a:t>
            </a:r>
          </a:p>
          <a:p>
            <a:r>
              <a:rPr lang="hr-HR" dirty="0" smtClean="0"/>
              <a:t>Priprema referentnog modela za uspješnu primjenu </a:t>
            </a:r>
            <a:r>
              <a:rPr lang="hr-HR" dirty="0" err="1" smtClean="0"/>
              <a:t>kurikularne</a:t>
            </a:r>
            <a:r>
              <a:rPr lang="hr-HR" dirty="0" smtClean="0"/>
              <a:t> reforme u svim školama</a:t>
            </a:r>
          </a:p>
          <a:p>
            <a:r>
              <a:rPr lang="hr-HR" dirty="0" smtClean="0"/>
              <a:t>Vrednovanje </a:t>
            </a:r>
            <a:r>
              <a:rPr lang="hr-HR" dirty="0"/>
              <a:t>materijala, alata, postupaka i preporuka</a:t>
            </a:r>
          </a:p>
          <a:p>
            <a:r>
              <a:rPr lang="hr-HR" dirty="0" smtClean="0"/>
              <a:t>Praćenje i evaluacija </a:t>
            </a:r>
            <a:r>
              <a:rPr lang="hr-HR" dirty="0"/>
              <a:t>eksperimentalne provedbe </a:t>
            </a:r>
          </a:p>
        </p:txBody>
      </p:sp>
    </p:spTree>
    <p:extLst>
      <p:ext uri="{BB962C8B-B14F-4D97-AF65-F5344CB8AC3E}">
        <p14:creationId xmlns:p14="http://schemas.microsoft.com/office/powerpoint/2010/main" val="28961525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Umrežavanje učitelja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Dijeljenje ideja, aktivnosti, obrazovnih sadržaja, metoda vrednovanja</a:t>
            </a:r>
          </a:p>
          <a:p>
            <a:r>
              <a:rPr lang="hr-HR" dirty="0" smtClean="0"/>
              <a:t>Kolegijalna podrška i poučavanja</a:t>
            </a:r>
          </a:p>
          <a:p>
            <a:r>
              <a:rPr lang="hr-HR" dirty="0" smtClean="0"/>
              <a:t>Zbirka sadržaja i aktivnosti za prenošenje iskustava drugim učiteljima</a:t>
            </a:r>
          </a:p>
          <a:p>
            <a:r>
              <a:rPr lang="hr-HR" dirty="0" smtClean="0"/>
              <a:t>Povratne informacije o svim elementima eksperimentalnog program</a:t>
            </a:r>
          </a:p>
          <a:p>
            <a:r>
              <a:rPr lang="hr-HR" dirty="0" smtClean="0"/>
              <a:t>Smanjivanje administrativnog opterećenja</a:t>
            </a:r>
          </a:p>
        </p:txBody>
      </p:sp>
    </p:spTree>
    <p:extLst>
      <p:ext uri="{BB962C8B-B14F-4D97-AF65-F5344CB8AC3E}">
        <p14:creationId xmlns:p14="http://schemas.microsoft.com/office/powerpoint/2010/main" val="19895530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146629" y="1919559"/>
            <a:ext cx="5384800" cy="4525963"/>
          </a:xfrm>
        </p:spPr>
        <p:txBody>
          <a:bodyPr/>
          <a:lstStyle/>
          <a:p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b="21721"/>
          <a:stretch/>
        </p:blipFill>
        <p:spPr>
          <a:xfrm>
            <a:off x="-144016" y="-61546"/>
            <a:ext cx="12360696" cy="6892652"/>
          </a:xfrm>
          <a:prstGeom prst="rect">
            <a:avLst/>
          </a:prstGeom>
        </p:spPr>
      </p:pic>
      <p:sp>
        <p:nvSpPr>
          <p:cNvPr id="6" name="TekstniOkvir 5"/>
          <p:cNvSpPr txBox="1"/>
          <p:nvPr/>
        </p:nvSpPr>
        <p:spPr>
          <a:xfrm>
            <a:off x="8184232" y="3068960"/>
            <a:ext cx="3646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dirty="0" smtClean="0">
                <a:solidFill>
                  <a:srgbClr val="FF0000"/>
                </a:solidFill>
              </a:rPr>
              <a:t>Više autonomije </a:t>
            </a:r>
            <a:endParaRPr lang="hr-H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2636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Umrežavanje škola</a:t>
            </a:r>
            <a:endParaRPr lang="hr-HR" dirty="0"/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Dijeljenje primjera dobre prakse</a:t>
            </a:r>
          </a:p>
          <a:p>
            <a:r>
              <a:rPr lang="hr-HR" dirty="0" smtClean="0"/>
              <a:t>Rješavanje organizacijskih izazova</a:t>
            </a:r>
          </a:p>
          <a:p>
            <a:r>
              <a:rPr lang="hr-HR" dirty="0" smtClean="0"/>
              <a:t>Povezivanje roditelja, lokalne zajednice, gospodarstava</a:t>
            </a:r>
          </a:p>
          <a:p>
            <a:r>
              <a:rPr lang="hr-HR" dirty="0" smtClean="0"/>
              <a:t>Učimo jedni od drugih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317167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Eksperimentalni nastavni materijali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5000939"/>
          </a:xfrm>
        </p:spPr>
        <p:txBody>
          <a:bodyPr>
            <a:normAutofit/>
          </a:bodyPr>
          <a:lstStyle/>
          <a:p>
            <a:r>
              <a:rPr lang="hr-HR" dirty="0"/>
              <a:t>Javni poziv za dostavu eksperimentalnih udžbenika i eksperimentalnih nastavnih </a:t>
            </a:r>
            <a:r>
              <a:rPr lang="hr-HR" dirty="0" smtClean="0"/>
              <a:t>sredstava – rok 1. svibanj</a:t>
            </a:r>
          </a:p>
          <a:p>
            <a:r>
              <a:rPr lang="hr-HR" dirty="0" smtClean="0"/>
              <a:t>Učitelji odabiru u lipnju, dostava u škole krajem kolovoza</a:t>
            </a:r>
          </a:p>
          <a:p>
            <a:r>
              <a:rPr lang="hr-HR" dirty="0" smtClean="0"/>
              <a:t>Kombinacija tiskanog (30 % manji) i digitalnog oblika</a:t>
            </a:r>
          </a:p>
          <a:p>
            <a:r>
              <a:rPr lang="hr-HR" dirty="0" smtClean="0"/>
              <a:t>Digitalni obrazovni sadržaji koje izrađuju MZO i CARNET – </a:t>
            </a:r>
            <a:r>
              <a:rPr lang="hr-HR" b="1" dirty="0" smtClean="0"/>
              <a:t>metodički priručnici za sve predmete</a:t>
            </a:r>
            <a:r>
              <a:rPr lang="hr-HR" dirty="0" smtClean="0"/>
              <a:t>, DOS-</a:t>
            </a:r>
            <a:r>
              <a:rPr lang="hr-HR" dirty="0" err="1" smtClean="0"/>
              <a:t>evi</a:t>
            </a:r>
            <a:r>
              <a:rPr lang="hr-HR" dirty="0" smtClean="0"/>
              <a:t> za prirodoslovne predmete i Informatiku</a:t>
            </a:r>
          </a:p>
          <a:p>
            <a:r>
              <a:rPr lang="hr-HR" dirty="0" smtClean="0"/>
              <a:t>Ministarstvo snosi troškove nabave eksperimentalnih nastavnih materijala za sve učenike i učitelje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062542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16000" y="-243408"/>
            <a:ext cx="10769600" cy="1143000"/>
          </a:xfrm>
        </p:spPr>
        <p:txBody>
          <a:bodyPr/>
          <a:lstStyle/>
          <a:p>
            <a:r>
              <a:rPr lang="hr-HR" dirty="0" smtClean="0"/>
              <a:t>Smjernice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16000" y="692696"/>
            <a:ext cx="10769600" cy="6165305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Uz </a:t>
            </a:r>
            <a:r>
              <a:rPr lang="hr-HR" dirty="0"/>
              <a:t>sadržaje, preporučene aktivnosti i metode vrednovanja u Eksperimentalnim nastavnim materijalima </a:t>
            </a:r>
            <a:r>
              <a:rPr lang="hr-HR" b="1" dirty="0"/>
              <a:t>jasno trebaju biti istaknuti </a:t>
            </a:r>
            <a:r>
              <a:rPr lang="hr-HR" dirty="0"/>
              <a:t>jedan ili više odgojno-obrazovnih ishoda učenja, kao i odgojno-obrazovna očekivanja </a:t>
            </a:r>
            <a:r>
              <a:rPr lang="hr-HR" dirty="0" err="1"/>
              <a:t>međupredmetnih</a:t>
            </a:r>
            <a:r>
              <a:rPr lang="hr-HR" dirty="0"/>
              <a:t> tema iz kurikuluma čijem ostvarivanju određeni sadržaji, aktivnosti ili metode pridonose. </a:t>
            </a:r>
            <a:endParaRPr lang="hr-HR" dirty="0" smtClean="0"/>
          </a:p>
          <a:p>
            <a:r>
              <a:rPr lang="hr-HR" dirty="0" smtClean="0"/>
              <a:t>Pitanja </a:t>
            </a:r>
            <a:r>
              <a:rPr lang="hr-HR" dirty="0"/>
              <a:t>i zadaci za vrednovanje kao učenje, vrednovanje za učenje i vrednovanje naučenog moraju obuhvatiti </a:t>
            </a:r>
            <a:r>
              <a:rPr lang="hr-HR" b="1" dirty="0"/>
              <a:t>sve razine usvojenosti</a:t>
            </a:r>
            <a:r>
              <a:rPr lang="hr-HR" dirty="0"/>
              <a:t>, definirane ishodima u kurikulumu te pridonositi razvoju generičkih kompetencija i viših kognitivnih procesa. </a:t>
            </a:r>
          </a:p>
          <a:p>
            <a:r>
              <a:rPr lang="hr-HR" dirty="0" smtClean="0"/>
              <a:t>Eksperimentalni </a:t>
            </a:r>
            <a:r>
              <a:rPr lang="hr-HR" dirty="0"/>
              <a:t>nastavni materijali trebaju </a:t>
            </a:r>
            <a:r>
              <a:rPr lang="hr-HR" b="1" dirty="0"/>
              <a:t>poticati primjenu suvremenih nastavnih strategija</a:t>
            </a:r>
            <a:r>
              <a:rPr lang="hr-HR" dirty="0"/>
              <a:t> i metoda poučavanja i učenja, upućivati na dodatne izvore za stjecanje kompetencija te poticati na proširivanje i produbljivanje znanja.</a:t>
            </a:r>
          </a:p>
        </p:txBody>
      </p:sp>
    </p:spTree>
    <p:extLst>
      <p:ext uri="{BB962C8B-B14F-4D97-AF65-F5344CB8AC3E}">
        <p14:creationId xmlns:p14="http://schemas.microsoft.com/office/powerpoint/2010/main" val="69735002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niOkvir 6"/>
          <p:cNvSpPr txBox="1"/>
          <p:nvPr/>
        </p:nvSpPr>
        <p:spPr>
          <a:xfrm>
            <a:off x="1847528" y="3429000"/>
            <a:ext cx="8856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Eksperimentalni program „Škola za život”</a:t>
            </a:r>
          </a:p>
          <a:p>
            <a:endParaRPr lang="hr-HR" sz="3600" dirty="0" smtClean="0"/>
          </a:p>
          <a:p>
            <a:r>
              <a:rPr lang="hr-HR" sz="3600" dirty="0" smtClean="0"/>
              <a:t>Strategija obrazovanja, znanosti i tehnologije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3290698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16000" y="269632"/>
            <a:ext cx="10769600" cy="1791216"/>
          </a:xfrm>
        </p:spPr>
        <p:txBody>
          <a:bodyPr>
            <a:normAutofit fontScale="90000"/>
          </a:bodyPr>
          <a:lstStyle/>
          <a:p>
            <a:r>
              <a:rPr lang="hr-HR" dirty="0"/>
              <a:t>MJERA 1.1. Smanjiti stupanj normiranosti odgojno-obrazovnog i administrativnog rada odgojno-obrazovnih ustanova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1016000" y="2276872"/>
            <a:ext cx="10769600" cy="4581128"/>
          </a:xfrm>
        </p:spPr>
        <p:txBody>
          <a:bodyPr>
            <a:normAutofit/>
          </a:bodyPr>
          <a:lstStyle/>
          <a:p>
            <a:r>
              <a:rPr lang="hr-HR" dirty="0"/>
              <a:t>Analiza sadržaja normativnih </a:t>
            </a:r>
            <a:r>
              <a:rPr lang="hr-HR" dirty="0" smtClean="0"/>
              <a:t>akata u </a:t>
            </a:r>
            <a:r>
              <a:rPr lang="hr-HR" dirty="0"/>
              <a:t>području normiranosti odgojno-obrazovnog i administrativnog </a:t>
            </a:r>
            <a:r>
              <a:rPr lang="hr-HR" dirty="0" smtClean="0"/>
              <a:t>rada u </a:t>
            </a:r>
            <a:r>
              <a:rPr lang="hr-HR" dirty="0"/>
              <a:t>osnovnim i srednjim školama u Republici </a:t>
            </a:r>
            <a:r>
              <a:rPr lang="hr-HR" dirty="0" smtClean="0"/>
              <a:t>Hrvatskoj</a:t>
            </a:r>
          </a:p>
          <a:p>
            <a:r>
              <a:rPr lang="hr-HR" dirty="0" smtClean="0"/>
              <a:t>Smanjivanje administrativnog opterećenja </a:t>
            </a:r>
          </a:p>
          <a:p>
            <a:r>
              <a:rPr lang="hr-HR" dirty="0" smtClean="0"/>
              <a:t>Prijedlozi strukturnih promjena u administrativnim poslovima</a:t>
            </a:r>
          </a:p>
        </p:txBody>
      </p:sp>
      <p:sp>
        <p:nvSpPr>
          <p:cNvPr id="3" name="Pravokutnik 2"/>
          <p:cNvSpPr/>
          <p:nvPr/>
        </p:nvSpPr>
        <p:spPr>
          <a:xfrm>
            <a:off x="3287688" y="5517232"/>
            <a:ext cx="567315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6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Administrativno opterećenje</a:t>
            </a:r>
            <a:endParaRPr lang="hr-HR" sz="3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56542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16000" y="269632"/>
            <a:ext cx="10769600" cy="3663424"/>
          </a:xfrm>
        </p:spPr>
        <p:txBody>
          <a:bodyPr>
            <a:normAutofit fontScale="90000"/>
          </a:bodyPr>
          <a:lstStyle/>
          <a:p>
            <a:r>
              <a:rPr lang="hr-HR" dirty="0"/>
              <a:t>MJERA 1.2. Osigurati odgojno-obrazovnim ustanovama (1) specifičnu edukaciju zaposlenika, (2) mogućnost kontinuirane suradnje, razmjene iskustava i primjera dobre prakse te (3) stručnu i financijsku podršku u koncipiranju, provođenju i vrednovanju inovacijskih projekata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49155" y="4293096"/>
            <a:ext cx="10769600" cy="2281139"/>
          </a:xfrm>
        </p:spPr>
        <p:txBody>
          <a:bodyPr/>
          <a:lstStyle/>
          <a:p>
            <a:r>
              <a:rPr lang="hr-HR" dirty="0">
                <a:solidFill>
                  <a:schemeClr val="accent5">
                    <a:lumMod val="75000"/>
                  </a:schemeClr>
                </a:solidFill>
              </a:rPr>
              <a:t>Projekt podrške strukturnim reformama 2018.-2019.</a:t>
            </a:r>
          </a:p>
          <a:p>
            <a:r>
              <a:rPr lang="nn-NO" dirty="0"/>
              <a:t>priprema višegodišnjeg plana profesionalnog razvoja učitelja</a:t>
            </a:r>
            <a:endParaRPr lang="hr-HR" dirty="0"/>
          </a:p>
          <a:p>
            <a:r>
              <a:rPr lang="hr-HR" dirty="0"/>
              <a:t>vrednovanje materijala, alata, postupaka i preporuka</a:t>
            </a:r>
          </a:p>
        </p:txBody>
      </p:sp>
    </p:spTree>
    <p:extLst>
      <p:ext uri="{BB962C8B-B14F-4D97-AF65-F5344CB8AC3E}">
        <p14:creationId xmlns:p14="http://schemas.microsoft.com/office/powerpoint/2010/main" val="28517308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7</a:t>
            </a:r>
            <a:r>
              <a:rPr lang="hr-HR" dirty="0" smtClean="0"/>
              <a:t> mjeseci tima ministrice Divjak</a:t>
            </a:r>
            <a:endParaRPr lang="hr-HR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idx="1"/>
          </p:nvPr>
        </p:nvSpPr>
        <p:spPr>
          <a:xfrm>
            <a:off x="1271464" y="1600201"/>
            <a:ext cx="10729192" cy="5257799"/>
          </a:xfrm>
        </p:spPr>
        <p:txBody>
          <a:bodyPr>
            <a:normAutofit/>
          </a:bodyPr>
          <a:lstStyle/>
          <a:p>
            <a:r>
              <a:rPr lang="hr-HR" dirty="0" smtClean="0"/>
              <a:t>Svi </a:t>
            </a:r>
            <a:r>
              <a:rPr lang="hr-HR" dirty="0" err="1" smtClean="0"/>
              <a:t>kurikularni</a:t>
            </a:r>
            <a:r>
              <a:rPr lang="hr-HR" dirty="0" smtClean="0"/>
              <a:t> </a:t>
            </a:r>
            <a:r>
              <a:rPr lang="hr-HR" dirty="0"/>
              <a:t>dokumenti objavljeni </a:t>
            </a:r>
            <a:r>
              <a:rPr lang="hr-HR" dirty="0">
                <a:hlinkClick r:id="rId2"/>
              </a:rPr>
              <a:t>https://</a:t>
            </a:r>
            <a:r>
              <a:rPr lang="hr-HR" dirty="0" smtClean="0">
                <a:hlinkClick r:id="rId2"/>
              </a:rPr>
              <a:t>mzo.hr/hr/rubrike/nacionalni-kurikulum</a:t>
            </a:r>
            <a:r>
              <a:rPr lang="hr-HR" dirty="0" smtClean="0"/>
              <a:t> </a:t>
            </a:r>
          </a:p>
          <a:p>
            <a:r>
              <a:rPr lang="hr-HR" dirty="0" smtClean="0"/>
              <a:t>Provedba </a:t>
            </a:r>
            <a:r>
              <a:rPr lang="hr-HR" dirty="0" err="1" smtClean="0"/>
              <a:t>kurikularne</a:t>
            </a:r>
            <a:r>
              <a:rPr lang="hr-HR" dirty="0" smtClean="0"/>
              <a:t> reforme, </a:t>
            </a:r>
          </a:p>
          <a:p>
            <a:pPr lvl="1"/>
            <a:r>
              <a:rPr lang="hr-HR" dirty="0" smtClean="0"/>
              <a:t>državni proračun 33 950 000 kn godišnje</a:t>
            </a:r>
            <a:endParaRPr lang="hr-HR" dirty="0"/>
          </a:p>
          <a:p>
            <a:r>
              <a:rPr lang="hr-HR" dirty="0"/>
              <a:t>Opremanje škola </a:t>
            </a:r>
            <a:endParaRPr lang="hr-HR" dirty="0" smtClean="0"/>
          </a:p>
          <a:p>
            <a:pPr lvl="1"/>
            <a:r>
              <a:rPr lang="hr-HR" dirty="0" smtClean="0"/>
              <a:t>od 0 kn do 10 500 000 kn u prosincu 2017.</a:t>
            </a:r>
          </a:p>
          <a:p>
            <a:pPr lvl="1"/>
            <a:r>
              <a:rPr lang="hr-HR" dirty="0" smtClean="0"/>
              <a:t>26 000 000 kn u 2018. (i projekcijama za 2019. i 2020.)</a:t>
            </a:r>
            <a:endParaRPr lang="hr-HR" dirty="0"/>
          </a:p>
          <a:p>
            <a:r>
              <a:rPr lang="hr-HR" dirty="0" smtClean="0"/>
              <a:t>ESF projekt 155 000 000 kn</a:t>
            </a:r>
          </a:p>
          <a:p>
            <a:r>
              <a:rPr lang="hr-HR" dirty="0" smtClean="0"/>
              <a:t>SRSS projekt 4 028 000 kn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72790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55440" y="404664"/>
            <a:ext cx="10769600" cy="6642467"/>
          </a:xfrm>
        </p:spPr>
        <p:txBody>
          <a:bodyPr>
            <a:normAutofit lnSpcReduction="10000"/>
          </a:bodyPr>
          <a:lstStyle/>
          <a:p>
            <a:r>
              <a:rPr lang="hr-HR" dirty="0"/>
              <a:t>Dogovoriti i ustrojiti model piramidalne strukture podrške i trajnog stručnog usavršavanja odgojno-obrazovnih radnika  u </a:t>
            </a:r>
            <a:r>
              <a:rPr lang="hr-HR" dirty="0" smtClean="0"/>
              <a:t>sustavu </a:t>
            </a:r>
            <a:r>
              <a:rPr lang="hr-HR" i="1" dirty="0" smtClean="0">
                <a:solidFill>
                  <a:schemeClr val="accent5">
                    <a:lumMod val="75000"/>
                  </a:schemeClr>
                </a:solidFill>
              </a:rPr>
              <a:t>– profesionalni razvoj, uživo, online, zajednica praktičara</a:t>
            </a:r>
          </a:p>
          <a:p>
            <a:r>
              <a:rPr lang="hr-HR" dirty="0"/>
              <a:t>Definirati mehanizme suradnje odgojno-obrazovnih ustanova, razmjene iskustava i primjera dobre </a:t>
            </a:r>
            <a:r>
              <a:rPr lang="hr-HR" dirty="0" smtClean="0"/>
              <a:t>prakse </a:t>
            </a:r>
            <a:r>
              <a:rPr lang="hr-HR" i="1" dirty="0" smtClean="0">
                <a:solidFill>
                  <a:schemeClr val="accent5">
                    <a:lumMod val="75000"/>
                  </a:schemeClr>
                </a:solidFill>
              </a:rPr>
              <a:t>– Zajednica praktičara, </a:t>
            </a:r>
            <a:r>
              <a:rPr lang="hr-HR" i="1" dirty="0" err="1" smtClean="0">
                <a:solidFill>
                  <a:schemeClr val="accent5">
                    <a:lumMod val="75000"/>
                  </a:schemeClr>
                </a:solidFill>
              </a:rPr>
              <a:t>Edutorij</a:t>
            </a:r>
            <a:endParaRPr lang="hr-HR" i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hr-HR" dirty="0"/>
              <a:t>Stvoriti mrežu stručnjaka koji će pomagati u koncipiranju, provođenju i vrednovanju  projekata inovacijskih obrazovnih </a:t>
            </a:r>
            <a:r>
              <a:rPr lang="hr-HR" dirty="0" smtClean="0"/>
              <a:t>projekata - </a:t>
            </a:r>
            <a:r>
              <a:rPr lang="hr-HR" i="1" dirty="0" smtClean="0">
                <a:solidFill>
                  <a:schemeClr val="accent5">
                    <a:lumMod val="75000"/>
                  </a:schemeClr>
                </a:solidFill>
              </a:rPr>
              <a:t>Savjetnički posjeti, kritički prijatelji, supervizija</a:t>
            </a:r>
          </a:p>
          <a:p>
            <a:r>
              <a:rPr lang="hr-HR" dirty="0"/>
              <a:t>Provoditi suradnju, razmjenu iskustava i primjera dobre </a:t>
            </a:r>
            <a:r>
              <a:rPr lang="hr-HR" dirty="0" smtClean="0"/>
              <a:t>prakse </a:t>
            </a:r>
            <a:r>
              <a:rPr lang="hr-HR" i="1" dirty="0" smtClean="0">
                <a:solidFill>
                  <a:schemeClr val="accent5">
                    <a:lumMod val="75000"/>
                  </a:schemeClr>
                </a:solidFill>
              </a:rPr>
              <a:t>– Zajednica praktičara, </a:t>
            </a:r>
            <a:r>
              <a:rPr lang="hr-HR" i="1" dirty="0" err="1" smtClean="0">
                <a:solidFill>
                  <a:schemeClr val="accent5">
                    <a:lumMod val="75000"/>
                  </a:schemeClr>
                </a:solidFill>
              </a:rPr>
              <a:t>Edutorij</a:t>
            </a:r>
            <a:r>
              <a:rPr lang="hr-HR" i="1" dirty="0" smtClean="0">
                <a:solidFill>
                  <a:schemeClr val="accent5">
                    <a:lumMod val="75000"/>
                  </a:schemeClr>
                </a:solidFill>
              </a:rPr>
              <a:t>, virtualno okruženje za učenje, komunikaciju i suradnju</a:t>
            </a:r>
            <a:endParaRPr lang="hr-HR" i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2534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55440" y="764704"/>
            <a:ext cx="10769600" cy="1143000"/>
          </a:xfrm>
        </p:spPr>
        <p:txBody>
          <a:bodyPr>
            <a:normAutofit fontScale="90000"/>
          </a:bodyPr>
          <a:lstStyle/>
          <a:p>
            <a:r>
              <a:rPr lang="hr-HR" dirty="0"/>
              <a:t>MJERA 2.5.3. Razvoj različitih modela formativnog </a:t>
            </a:r>
            <a:r>
              <a:rPr lang="hr-HR" dirty="0" smtClean="0"/>
              <a:t>vrednovanja</a:t>
            </a:r>
            <a:br>
              <a:rPr lang="hr-HR" dirty="0" smtClean="0"/>
            </a:br>
            <a:r>
              <a:rPr lang="hr-HR" dirty="0"/>
              <a:t>MJERA 2.5.6. Razvoj hibridnih modela vrednovanja i ocjenjivanja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99456" y="2996952"/>
            <a:ext cx="10769600" cy="4297363"/>
          </a:xfrm>
        </p:spPr>
        <p:txBody>
          <a:bodyPr/>
          <a:lstStyle/>
          <a:p>
            <a:pPr marL="0" indent="0">
              <a:buNone/>
            </a:pPr>
            <a:r>
              <a:rPr lang="hr-HR" dirty="0">
                <a:solidFill>
                  <a:schemeClr val="accent5">
                    <a:lumMod val="75000"/>
                  </a:schemeClr>
                </a:solidFill>
              </a:rPr>
              <a:t>ESF projekt Podrška cjelovitoj </a:t>
            </a:r>
            <a:r>
              <a:rPr lang="hr-HR" dirty="0" err="1">
                <a:solidFill>
                  <a:schemeClr val="accent5">
                    <a:lumMod val="75000"/>
                  </a:schemeClr>
                </a:solidFill>
              </a:rPr>
              <a:t>kurikularnoj</a:t>
            </a:r>
            <a:r>
              <a:rPr lang="hr-H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reformi</a:t>
            </a:r>
          </a:p>
          <a:p>
            <a:r>
              <a:rPr lang="hr-HR" dirty="0" smtClean="0"/>
              <a:t>Banka zadataka</a:t>
            </a:r>
          </a:p>
          <a:p>
            <a:pPr lvl="1"/>
            <a:r>
              <a:rPr lang="hr-HR" dirty="0" smtClean="0"/>
              <a:t>zadaci koje učitelji mogu koristiti za različite oblike vrednovanja</a:t>
            </a:r>
          </a:p>
          <a:p>
            <a:pPr lvl="1"/>
            <a:r>
              <a:rPr lang="hr-HR" dirty="0" smtClean="0"/>
              <a:t>suradnička izrada zadataka</a:t>
            </a:r>
          </a:p>
          <a:p>
            <a:r>
              <a:rPr lang="hr-HR" dirty="0" smtClean="0"/>
              <a:t>Interaktivna baza kurikuluma</a:t>
            </a:r>
          </a:p>
          <a:p>
            <a:pPr lvl="1"/>
            <a:r>
              <a:rPr lang="hr-HR" dirty="0" smtClean="0"/>
              <a:t>pregledni prikaz svih odgojno-obrazovnih ishoda</a:t>
            </a:r>
          </a:p>
          <a:p>
            <a:pPr lvl="1"/>
            <a:r>
              <a:rPr lang="hr-HR" dirty="0" smtClean="0"/>
              <a:t>povezani ishodi, prijedlozi aktivnosti i sadržaja</a:t>
            </a:r>
          </a:p>
        </p:txBody>
      </p:sp>
    </p:spTree>
    <p:extLst>
      <p:ext uri="{BB962C8B-B14F-4D97-AF65-F5344CB8AC3E}">
        <p14:creationId xmlns:p14="http://schemas.microsoft.com/office/powerpoint/2010/main" val="352191929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2.6. Razviti digitalne obrazovne sadržaje, alate i metode korištenja IKT-a u učenju i poučavanju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16000" y="2132856"/>
            <a:ext cx="107696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>
                <a:solidFill>
                  <a:schemeClr val="accent5">
                    <a:lumMod val="75000"/>
                  </a:schemeClr>
                </a:solidFill>
              </a:rPr>
              <a:t>Projekt e-Škole</a:t>
            </a:r>
          </a:p>
          <a:p>
            <a:r>
              <a:rPr lang="hr-HR" dirty="0" smtClean="0"/>
              <a:t>napravljeni standardi </a:t>
            </a:r>
            <a:r>
              <a:rPr lang="hr-HR" dirty="0"/>
              <a:t>za digitalne odgojno-obrazovne </a:t>
            </a:r>
            <a:r>
              <a:rPr lang="hr-HR" dirty="0" smtClean="0"/>
              <a:t>sadržaje</a:t>
            </a:r>
          </a:p>
          <a:p>
            <a:r>
              <a:rPr lang="hr-HR" dirty="0" smtClean="0"/>
              <a:t>Izrađeno 16 digitalnih obrazovnih sadržaja (Matematika, Fizika, Biologija, Kemija za 7. i 8. r OŠ te 1. i 2. SŠ)</a:t>
            </a:r>
          </a:p>
          <a:p>
            <a:r>
              <a:rPr lang="hr-HR" dirty="0" smtClean="0"/>
              <a:t>Započeta izrada DOS-</a:t>
            </a:r>
            <a:r>
              <a:rPr lang="hr-HR" dirty="0" err="1" smtClean="0"/>
              <a:t>eva</a:t>
            </a:r>
            <a:r>
              <a:rPr lang="hr-HR" dirty="0" smtClean="0"/>
              <a:t> za Informatiku 5. i 6. r</a:t>
            </a:r>
          </a:p>
          <a:p>
            <a:pPr marL="0" indent="0">
              <a:buNone/>
            </a:pPr>
            <a:r>
              <a:rPr lang="hr-HR" dirty="0">
                <a:solidFill>
                  <a:schemeClr val="accent5">
                    <a:lumMod val="75000"/>
                  </a:schemeClr>
                </a:solidFill>
              </a:rPr>
              <a:t>ESF projekt Podrška cjelovitoj </a:t>
            </a:r>
            <a:r>
              <a:rPr lang="hr-HR" dirty="0" err="1">
                <a:solidFill>
                  <a:schemeClr val="accent5">
                    <a:lumMod val="75000"/>
                  </a:schemeClr>
                </a:solidFill>
              </a:rPr>
              <a:t>kurikularnoj</a:t>
            </a:r>
            <a:r>
              <a:rPr lang="hr-HR" dirty="0">
                <a:solidFill>
                  <a:schemeClr val="accent5">
                    <a:lumMod val="75000"/>
                  </a:schemeClr>
                </a:solidFill>
              </a:rPr>
              <a:t> reformi</a:t>
            </a:r>
          </a:p>
          <a:p>
            <a:r>
              <a:rPr lang="hr-HR" dirty="0" smtClean="0"/>
              <a:t>Plan za izradu 59 digitalnih obrazovnih sadržaja u 2018.-19.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4124765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1072387" y="368118"/>
            <a:ext cx="6265098" cy="1921226"/>
            <a:chOff x="-212021" y="-165553"/>
            <a:chExt cx="7128219" cy="1921226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3" name="Zaobljeni pravokutnik 2"/>
            <p:cNvSpPr/>
            <p:nvPr/>
          </p:nvSpPr>
          <p:spPr>
            <a:xfrm>
              <a:off x="-212021" y="-165553"/>
              <a:ext cx="7128219" cy="192122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Zaobljeni pravokutnik 4"/>
            <p:cNvSpPr txBox="1"/>
            <p:nvPr/>
          </p:nvSpPr>
          <p:spPr>
            <a:xfrm>
              <a:off x="87242" y="-156714"/>
              <a:ext cx="6687065" cy="180868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600" kern="1200" dirty="0" smtClean="0">
                  <a:solidFill>
                    <a:schemeClr val="tx1"/>
                  </a:solidFill>
                </a:rPr>
                <a:t>Nastavne metode, načini rada, metode vrednovanja</a:t>
              </a:r>
              <a:endParaRPr lang="hr-HR" sz="3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upa 4"/>
          <p:cNvGrpSpPr/>
          <p:nvPr/>
        </p:nvGrpSpPr>
        <p:grpSpPr>
          <a:xfrm>
            <a:off x="6564994" y="4589317"/>
            <a:ext cx="3088213" cy="1894698"/>
            <a:chOff x="1131479" y="2608"/>
            <a:chExt cx="9449830" cy="2925299"/>
          </a:xfrm>
        </p:grpSpPr>
        <p:sp>
          <p:nvSpPr>
            <p:cNvPr id="6" name="Zaobljeni pravokutnik 5"/>
            <p:cNvSpPr/>
            <p:nvPr/>
          </p:nvSpPr>
          <p:spPr>
            <a:xfrm>
              <a:off x="1131479" y="2608"/>
              <a:ext cx="9449830" cy="2925299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Zaobljeni pravokutnik 4"/>
            <p:cNvSpPr txBox="1"/>
            <p:nvPr/>
          </p:nvSpPr>
          <p:spPr>
            <a:xfrm>
              <a:off x="1464067" y="261477"/>
              <a:ext cx="8816178" cy="240755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000" kern="1200" dirty="0" smtClean="0">
                  <a:solidFill>
                    <a:schemeClr val="tx1"/>
                  </a:solidFill>
                </a:rPr>
                <a:t>Svrhovita primjena tehnologije</a:t>
              </a:r>
              <a:endParaRPr lang="hr-HR" sz="3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upa 10"/>
          <p:cNvGrpSpPr/>
          <p:nvPr/>
        </p:nvGrpSpPr>
        <p:grpSpPr>
          <a:xfrm>
            <a:off x="6792550" y="2478334"/>
            <a:ext cx="5192301" cy="1887579"/>
            <a:chOff x="2146854" y="2608"/>
            <a:chExt cx="6155126" cy="2925299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2" name="Zaobljeni pravokutnik 11"/>
            <p:cNvSpPr/>
            <p:nvPr/>
          </p:nvSpPr>
          <p:spPr>
            <a:xfrm>
              <a:off x="2146854" y="2608"/>
              <a:ext cx="6155126" cy="29252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Zaobljeni pravokutnik 4"/>
            <p:cNvSpPr txBox="1"/>
            <p:nvPr/>
          </p:nvSpPr>
          <p:spPr>
            <a:xfrm>
              <a:off x="2299935" y="88288"/>
              <a:ext cx="5916366" cy="27539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600" kern="1200" dirty="0" smtClean="0">
                  <a:solidFill>
                    <a:schemeClr val="tx1"/>
                  </a:solidFill>
                </a:rPr>
                <a:t>Profesionalni razvoj učitelja, stručnih suradnika i ravnatelja</a:t>
              </a:r>
              <a:endParaRPr lang="hr-HR" sz="3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1041295" y="2478334"/>
            <a:ext cx="3038481" cy="1934843"/>
            <a:chOff x="3638" y="3210425"/>
            <a:chExt cx="2439775" cy="2925299"/>
          </a:xfrm>
          <a:solidFill>
            <a:schemeClr val="bg2">
              <a:lumMod val="75000"/>
            </a:schemeClr>
          </a:solidFill>
        </p:grpSpPr>
        <p:sp>
          <p:nvSpPr>
            <p:cNvPr id="15" name="Zaobljeni pravokutnik 14"/>
            <p:cNvSpPr/>
            <p:nvPr/>
          </p:nvSpPr>
          <p:spPr>
            <a:xfrm>
              <a:off x="3638" y="3210425"/>
              <a:ext cx="2439775" cy="29252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Zaobljeni pravokutnik 4"/>
            <p:cNvSpPr txBox="1"/>
            <p:nvPr/>
          </p:nvSpPr>
          <p:spPr>
            <a:xfrm>
              <a:off x="75097" y="3281884"/>
              <a:ext cx="2296857" cy="278238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200" kern="1200" dirty="0" smtClean="0">
                  <a:solidFill>
                    <a:schemeClr val="tx1"/>
                  </a:solidFill>
                </a:rPr>
                <a:t>Administrativno rasterećenje</a:t>
              </a:r>
              <a:endParaRPr lang="hr-HR" sz="3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7419002" y="358968"/>
            <a:ext cx="4565850" cy="1904443"/>
            <a:chOff x="6440" y="2608"/>
            <a:chExt cx="6775731" cy="292529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8" name="Zaobljeni pravokutnik 17"/>
            <p:cNvSpPr/>
            <p:nvPr/>
          </p:nvSpPr>
          <p:spPr>
            <a:xfrm>
              <a:off x="6440" y="2608"/>
              <a:ext cx="6775731" cy="29252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Zaobljeni pravokutnik 4"/>
            <p:cNvSpPr txBox="1"/>
            <p:nvPr/>
          </p:nvSpPr>
          <p:spPr>
            <a:xfrm>
              <a:off x="92119" y="88287"/>
              <a:ext cx="6604373" cy="27539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200" kern="1200" dirty="0" smtClean="0">
                  <a:solidFill>
                    <a:schemeClr val="tx1"/>
                  </a:solidFill>
                </a:rPr>
                <a:t>Udžbenici, nastavni materijali i obrazovni sadržaji</a:t>
              </a:r>
              <a:endParaRPr lang="hr-HR" sz="3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1013076" y="4573462"/>
            <a:ext cx="2367767" cy="1894698"/>
            <a:chOff x="3638" y="3210425"/>
            <a:chExt cx="4879550" cy="2925299"/>
          </a:xfrm>
          <a:solidFill>
            <a:srgbClr val="009ED6"/>
          </a:solidFill>
        </p:grpSpPr>
        <p:sp>
          <p:nvSpPr>
            <p:cNvPr id="21" name="Zaobljeni pravokutnik 20"/>
            <p:cNvSpPr/>
            <p:nvPr/>
          </p:nvSpPr>
          <p:spPr>
            <a:xfrm>
              <a:off x="3638" y="3210425"/>
              <a:ext cx="4879550" cy="29252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Zaobljeni pravokutnik 4"/>
            <p:cNvSpPr txBox="1"/>
            <p:nvPr/>
          </p:nvSpPr>
          <p:spPr>
            <a:xfrm>
              <a:off x="89317" y="3296104"/>
              <a:ext cx="4708192" cy="27539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200" kern="1200" dirty="0" smtClean="0">
                  <a:solidFill>
                    <a:schemeClr val="tx1"/>
                  </a:solidFill>
                </a:rPr>
                <a:t>Kurikulumi</a:t>
              </a:r>
              <a:endParaRPr lang="hr-HR" sz="3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upa 22"/>
          <p:cNvGrpSpPr/>
          <p:nvPr/>
        </p:nvGrpSpPr>
        <p:grpSpPr>
          <a:xfrm>
            <a:off x="3503712" y="4573462"/>
            <a:ext cx="2923050" cy="1928561"/>
            <a:chOff x="3638" y="0"/>
            <a:chExt cx="4879550" cy="6138334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24" name="Zaobljeni pravokutnik 23"/>
            <p:cNvSpPr/>
            <p:nvPr/>
          </p:nvSpPr>
          <p:spPr>
            <a:xfrm>
              <a:off x="3638" y="0"/>
              <a:ext cx="4879550" cy="6138334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Zaobljeni pravokutnik 4"/>
            <p:cNvSpPr txBox="1"/>
            <p:nvPr/>
          </p:nvSpPr>
          <p:spPr>
            <a:xfrm>
              <a:off x="146555" y="142917"/>
              <a:ext cx="4593716" cy="58525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000" kern="1200" dirty="0" smtClean="0">
                  <a:solidFill>
                    <a:schemeClr val="tx1"/>
                  </a:solidFill>
                </a:rPr>
                <a:t>Podrška zajednice i  gospodarstva</a:t>
              </a:r>
              <a:endParaRPr lang="hr-HR" sz="3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upa 25"/>
          <p:cNvGrpSpPr/>
          <p:nvPr/>
        </p:nvGrpSpPr>
        <p:grpSpPr>
          <a:xfrm>
            <a:off x="9791440" y="4589317"/>
            <a:ext cx="2193412" cy="1894698"/>
            <a:chOff x="3638" y="3210425"/>
            <a:chExt cx="4879550" cy="2925299"/>
          </a:xfrm>
          <a:solidFill>
            <a:schemeClr val="tx2">
              <a:lumMod val="40000"/>
              <a:lumOff val="60000"/>
            </a:schemeClr>
          </a:solidFill>
        </p:grpSpPr>
        <p:sp>
          <p:nvSpPr>
            <p:cNvPr id="27" name="Zaobljeni pravokutnik 26"/>
            <p:cNvSpPr/>
            <p:nvPr/>
          </p:nvSpPr>
          <p:spPr>
            <a:xfrm>
              <a:off x="3638" y="3210425"/>
              <a:ext cx="4879550" cy="2925299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Zaobljeni pravokutnik 4"/>
            <p:cNvSpPr txBox="1"/>
            <p:nvPr/>
          </p:nvSpPr>
          <p:spPr>
            <a:xfrm>
              <a:off x="89317" y="3296104"/>
              <a:ext cx="4708192" cy="275394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200" kern="1200" dirty="0" smtClean="0">
                  <a:solidFill>
                    <a:schemeClr val="tx1"/>
                  </a:solidFill>
                </a:rPr>
                <a:t>Mreže podrške</a:t>
              </a:r>
              <a:endParaRPr lang="hr-HR" sz="3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9" name="Grupa 28"/>
          <p:cNvGrpSpPr/>
          <p:nvPr/>
        </p:nvGrpSpPr>
        <p:grpSpPr>
          <a:xfrm>
            <a:off x="4262471" y="2478335"/>
            <a:ext cx="2411213" cy="1911104"/>
            <a:chOff x="1131475" y="2608"/>
            <a:chExt cx="9811970" cy="2925299"/>
          </a:xfrm>
        </p:grpSpPr>
        <p:sp>
          <p:nvSpPr>
            <p:cNvPr id="30" name="Zaobljeni pravokutnik 29"/>
            <p:cNvSpPr/>
            <p:nvPr/>
          </p:nvSpPr>
          <p:spPr>
            <a:xfrm>
              <a:off x="1131475" y="2608"/>
              <a:ext cx="9811970" cy="2925299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Zaobljeni pravokutnik 4"/>
            <p:cNvSpPr txBox="1"/>
            <p:nvPr/>
          </p:nvSpPr>
          <p:spPr>
            <a:xfrm>
              <a:off x="1131475" y="261478"/>
              <a:ext cx="9552230" cy="2407558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200" dirty="0">
                  <a:solidFill>
                    <a:schemeClr val="tx1"/>
                  </a:solidFill>
                </a:rPr>
                <a:t>O</a:t>
              </a:r>
              <a:r>
                <a:rPr lang="hr-HR" sz="3200" dirty="0" smtClean="0">
                  <a:solidFill>
                    <a:schemeClr val="tx1"/>
                  </a:solidFill>
                </a:rPr>
                <a:t>kruženje za učenje</a:t>
              </a:r>
              <a:endParaRPr lang="hr-HR" sz="32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25194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-2649"/>
            <a:ext cx="8952169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 flipH="1">
            <a:off x="3143672" y="238107"/>
            <a:ext cx="367240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Tko želi promjene?</a:t>
            </a:r>
            <a:endParaRPr lang="hr-HR" sz="3600" dirty="0"/>
          </a:p>
        </p:txBody>
      </p:sp>
      <p:sp>
        <p:nvSpPr>
          <p:cNvPr id="4" name="TekstniOkvir 3"/>
          <p:cNvSpPr txBox="1"/>
          <p:nvPr/>
        </p:nvSpPr>
        <p:spPr>
          <a:xfrm flipH="1">
            <a:off x="2999656" y="3646765"/>
            <a:ext cx="460562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Tko se želi promijeniti?</a:t>
            </a:r>
            <a:endParaRPr lang="hr-HR" sz="3600" dirty="0"/>
          </a:p>
        </p:txBody>
      </p:sp>
      <p:sp>
        <p:nvSpPr>
          <p:cNvPr id="6" name="Elipsa 5"/>
          <p:cNvSpPr/>
          <p:nvPr/>
        </p:nvSpPr>
        <p:spPr>
          <a:xfrm>
            <a:off x="6359352" y="3646765"/>
            <a:ext cx="5832648" cy="3240359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6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Mi!</a:t>
            </a:r>
          </a:p>
          <a:p>
            <a:pPr algn="ctr"/>
            <a:r>
              <a:rPr lang="hr-HR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Škola za život</a:t>
            </a:r>
          </a:p>
        </p:txBody>
      </p:sp>
    </p:spTree>
    <p:extLst>
      <p:ext uri="{BB962C8B-B14F-4D97-AF65-F5344CB8AC3E}">
        <p14:creationId xmlns:p14="http://schemas.microsoft.com/office/powerpoint/2010/main" val="121040447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7" name="Dijagram 6"/>
          <p:cNvGraphicFramePr/>
          <p:nvPr>
            <p:extLst>
              <p:ext uri="{D42A27DB-BD31-4B8C-83A1-F6EECF244321}">
                <p14:modId xmlns:p14="http://schemas.microsoft.com/office/powerpoint/2010/main" val="1256420290"/>
              </p:ext>
            </p:extLst>
          </p:nvPr>
        </p:nvGraphicFramePr>
        <p:xfrm>
          <a:off x="479376" y="188640"/>
          <a:ext cx="11593288" cy="6532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kstniOkvir 7"/>
          <p:cNvSpPr txBox="1"/>
          <p:nvPr/>
        </p:nvSpPr>
        <p:spPr>
          <a:xfrm>
            <a:off x="1271464" y="5589240"/>
            <a:ext cx="957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/>
              <a:t>Cjelovita </a:t>
            </a:r>
            <a:r>
              <a:rPr lang="hr-HR" sz="3600" dirty="0" err="1" smtClean="0"/>
              <a:t>kurikularna</a:t>
            </a:r>
            <a:r>
              <a:rPr lang="hr-HR" sz="3600" dirty="0" smtClean="0"/>
              <a:t> reforma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8913568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Kurikulumski</a:t>
            </a:r>
            <a:r>
              <a:rPr lang="hr-HR" dirty="0" smtClean="0"/>
              <a:t> dokumenti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4" name="Dijagram 3"/>
          <p:cNvGraphicFramePr/>
          <p:nvPr>
            <p:extLst>
              <p:ext uri="{D42A27DB-BD31-4B8C-83A1-F6EECF244321}">
                <p14:modId xmlns:p14="http://schemas.microsoft.com/office/powerpoint/2010/main" val="2895126893"/>
              </p:ext>
            </p:extLst>
          </p:nvPr>
        </p:nvGraphicFramePr>
        <p:xfrm>
          <a:off x="911424" y="980728"/>
          <a:ext cx="10369152" cy="637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097371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6</a:t>
            </a:fld>
            <a:endParaRPr lang="hr-HR"/>
          </a:p>
        </p:txBody>
      </p:sp>
      <p:sp>
        <p:nvSpPr>
          <p:cNvPr id="5" name="Pravokutnik 4"/>
          <p:cNvSpPr/>
          <p:nvPr/>
        </p:nvSpPr>
        <p:spPr>
          <a:xfrm>
            <a:off x="3431704" y="21144"/>
            <a:ext cx="5554726" cy="64479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13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</a:t>
            </a:r>
            <a:endParaRPr lang="hr-HR" sz="413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50576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Pripreme za uvođenje novih kurikuluma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71464" y="1600201"/>
            <a:ext cx="10310936" cy="5257799"/>
          </a:xfrm>
        </p:spPr>
        <p:txBody>
          <a:bodyPr>
            <a:normAutofit/>
          </a:bodyPr>
          <a:lstStyle/>
          <a:p>
            <a:r>
              <a:rPr lang="hr-HR" b="1" dirty="0" smtClean="0"/>
              <a:t>Dobra informiranost </a:t>
            </a:r>
            <a:r>
              <a:rPr lang="hr-HR" dirty="0" smtClean="0"/>
              <a:t>(e-Bilten, </a:t>
            </a:r>
            <a:r>
              <a:rPr lang="hr-HR" dirty="0" err="1" smtClean="0"/>
              <a:t>webinari</a:t>
            </a:r>
            <a:r>
              <a:rPr lang="hr-HR" dirty="0" smtClean="0"/>
              <a:t>, web MZO)</a:t>
            </a:r>
          </a:p>
          <a:p>
            <a:r>
              <a:rPr lang="hr-HR" dirty="0" smtClean="0"/>
              <a:t>Novi </a:t>
            </a:r>
            <a:r>
              <a:rPr lang="hr-HR" dirty="0" err="1" smtClean="0"/>
              <a:t>kurikulumi</a:t>
            </a:r>
            <a:r>
              <a:rPr lang="hr-HR" dirty="0" smtClean="0"/>
              <a:t> na mrežnim stranicama MZO</a:t>
            </a:r>
          </a:p>
          <a:p>
            <a:r>
              <a:rPr lang="hr-HR" dirty="0" smtClean="0"/>
              <a:t>Edukacija učitelja i nastavnika</a:t>
            </a:r>
          </a:p>
          <a:p>
            <a:r>
              <a:rPr lang="hr-HR" dirty="0" smtClean="0"/>
              <a:t>Digitalni obrazovni sadržaji</a:t>
            </a:r>
          </a:p>
          <a:p>
            <a:r>
              <a:rPr lang="hr-HR" dirty="0" smtClean="0"/>
              <a:t>Virtualno okruženje za učenje, suradnju i komunikaciju</a:t>
            </a:r>
          </a:p>
          <a:p>
            <a:r>
              <a:rPr lang="hr-HR" dirty="0" smtClean="0"/>
              <a:t>Nastavak opremanja škola</a:t>
            </a:r>
          </a:p>
          <a:p>
            <a:r>
              <a:rPr lang="hr-HR" dirty="0" smtClean="0"/>
              <a:t>Kritički prijatelji i savjetodavni posjeti </a:t>
            </a:r>
          </a:p>
          <a:p>
            <a:r>
              <a:rPr lang="hr-HR" b="1" dirty="0" smtClean="0"/>
              <a:t>Sudjeluju svi</a:t>
            </a:r>
            <a:endParaRPr lang="hr-HR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267194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Informatika – programi </a:t>
            </a:r>
            <a:r>
              <a:rPr lang="hr-HR" smtClean="0"/>
              <a:t>i udžbenici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16000" y="1596413"/>
            <a:ext cx="10769600" cy="5000939"/>
          </a:xfrm>
        </p:spPr>
        <p:txBody>
          <a:bodyPr>
            <a:normAutofit lnSpcReduction="10000"/>
          </a:bodyPr>
          <a:lstStyle/>
          <a:p>
            <a:r>
              <a:rPr lang="hr-HR" dirty="0" smtClean="0"/>
              <a:t>Nastavni plan i program za gimnazije 1994.</a:t>
            </a:r>
          </a:p>
          <a:p>
            <a:r>
              <a:rPr lang="nn-NO" dirty="0"/>
              <a:t>Nastavni plan i program tehničke kulture i izborne nastave </a:t>
            </a:r>
            <a:r>
              <a:rPr lang="nn-NO" dirty="0" smtClean="0"/>
              <a:t>informatike</a:t>
            </a:r>
            <a:r>
              <a:rPr lang="hr-HR" dirty="0" smtClean="0"/>
              <a:t> za osnovne škole 1999.</a:t>
            </a:r>
          </a:p>
          <a:p>
            <a:r>
              <a:rPr lang="hr-HR" dirty="0" smtClean="0"/>
              <a:t>HNOS 2006. </a:t>
            </a:r>
            <a:r>
              <a:rPr lang="hr-HR" sz="3000" dirty="0"/>
              <a:t>(</a:t>
            </a:r>
            <a:r>
              <a:rPr lang="hr-HR" sz="3000" dirty="0" smtClean="0"/>
              <a:t>HNOS nije nikad uveo nove programe za 6. – 8</a:t>
            </a:r>
            <a:r>
              <a:rPr lang="hr-HR" sz="3000" dirty="0"/>
              <a:t>. </a:t>
            </a:r>
            <a:r>
              <a:rPr lang="hr-HR" sz="3000" dirty="0" smtClean="0"/>
              <a:t>r)</a:t>
            </a:r>
          </a:p>
          <a:p>
            <a:r>
              <a:rPr lang="hr-HR" dirty="0" smtClean="0"/>
              <a:t>Nastavni </a:t>
            </a:r>
            <a:r>
              <a:rPr lang="hr-HR" dirty="0"/>
              <a:t>plan i program prirodoslovne </a:t>
            </a:r>
            <a:r>
              <a:rPr lang="hr-HR" dirty="0" smtClean="0"/>
              <a:t>gimnazije 2003.</a:t>
            </a:r>
          </a:p>
          <a:p>
            <a:r>
              <a:rPr lang="hr-HR" dirty="0" smtClean="0"/>
              <a:t>Nastavni </a:t>
            </a:r>
            <a:r>
              <a:rPr lang="hr-HR" dirty="0"/>
              <a:t>plan i program </a:t>
            </a:r>
            <a:r>
              <a:rPr lang="hr-HR" dirty="0" smtClean="0"/>
              <a:t>izborne za opće gimnazije 2015.</a:t>
            </a:r>
          </a:p>
          <a:p>
            <a:r>
              <a:rPr lang="hr-HR" dirty="0"/>
              <a:t>12. </a:t>
            </a:r>
            <a:r>
              <a:rPr lang="hr-HR" dirty="0" smtClean="0"/>
              <a:t>veljače 2018. novi kurikulum Informatike </a:t>
            </a:r>
            <a:endParaRPr lang="hr-HR" dirty="0"/>
          </a:p>
          <a:p>
            <a:r>
              <a:rPr lang="hr-HR" sz="3000" dirty="0" smtClean="0">
                <a:hlinkClick r:id="rId2"/>
              </a:rPr>
              <a:t>https</a:t>
            </a:r>
            <a:r>
              <a:rPr lang="hr-HR" sz="3000" dirty="0">
                <a:hlinkClick r:id="rId2"/>
              </a:rPr>
              <a:t>://</a:t>
            </a:r>
            <a:r>
              <a:rPr lang="hr-HR" sz="3000" dirty="0" smtClean="0">
                <a:hlinkClick r:id="rId2"/>
              </a:rPr>
              <a:t>narodne-novine.nn.hr/clanci/sluzbeni/2018_03_22_436.html</a:t>
            </a:r>
            <a:r>
              <a:rPr lang="hr-HR" dirty="0" smtClean="0"/>
              <a:t> 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53545233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Koordinacija Agencija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27448" y="1268761"/>
            <a:ext cx="10729192" cy="5589240"/>
          </a:xfrm>
        </p:spPr>
        <p:txBody>
          <a:bodyPr>
            <a:normAutofit fontScale="92500"/>
          </a:bodyPr>
          <a:lstStyle/>
          <a:p>
            <a:r>
              <a:rPr lang="hr-HR" dirty="0"/>
              <a:t>AZOO i ASOO savjetodavna uloga u pripremi i provedbi, sudjelovanje </a:t>
            </a:r>
            <a:r>
              <a:rPr lang="hr-HR" dirty="0" smtClean="0"/>
              <a:t>savjetnika </a:t>
            </a:r>
            <a:r>
              <a:rPr lang="hr-HR" dirty="0"/>
              <a:t>u stručnom </a:t>
            </a:r>
            <a:r>
              <a:rPr lang="hr-HR" dirty="0" smtClean="0"/>
              <a:t>usavršavanju; usklađivanje projekata</a:t>
            </a:r>
            <a:endParaRPr lang="hr-HR" dirty="0"/>
          </a:p>
          <a:p>
            <a:r>
              <a:rPr lang="hr-HR" dirty="0"/>
              <a:t>AMPEU savjetodavna uloga informiranja o međunarodnim mogućnostima i primjerima dobre prakse, povezivanje </a:t>
            </a:r>
            <a:r>
              <a:rPr lang="hr-HR" dirty="0" smtClean="0"/>
              <a:t>s </a:t>
            </a:r>
            <a:r>
              <a:rPr lang="hr-HR" dirty="0"/>
              <a:t>relevantnim međunarodnim stručnjacima</a:t>
            </a:r>
          </a:p>
          <a:p>
            <a:r>
              <a:rPr lang="hr-HR" dirty="0" smtClean="0"/>
              <a:t>CARNET </a:t>
            </a:r>
            <a:r>
              <a:rPr lang="hr-HR" dirty="0"/>
              <a:t>savjetodavna uloga o </a:t>
            </a:r>
            <a:r>
              <a:rPr lang="hr-HR" dirty="0" smtClean="0"/>
              <a:t>tehničkoj realizaciji, standardima otvorenih sadržaja, modelima edukacije</a:t>
            </a:r>
            <a:r>
              <a:rPr lang="hr-HR" dirty="0"/>
              <a:t>, usklađivanje s aktivnostima i rezultatima projekta e-Škole</a:t>
            </a:r>
          </a:p>
          <a:p>
            <a:r>
              <a:rPr lang="hr-HR" dirty="0"/>
              <a:t>NCVVO savjetodavna uloga o načinima i metodama vrednovanja, uporabi online baza za vrednovanje; </a:t>
            </a:r>
            <a:r>
              <a:rPr lang="hr-HR" dirty="0" smtClean="0"/>
              <a:t>usklađivanje projekata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828CE7-68F5-41DF-B820-82E57A425462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109172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ining">
  <a:themeElements>
    <a:clrScheme name="Topla plav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903D9E-8197-4600-B531-6615F7AF42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Prezentacija za obuku</Template>
  <TotalTime>0</TotalTime>
  <Words>1316</Words>
  <Application>Microsoft Office PowerPoint</Application>
  <PresentationFormat>Široki zaslon</PresentationFormat>
  <Paragraphs>197</Paragraphs>
  <Slides>34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34</vt:i4>
      </vt:variant>
    </vt:vector>
  </HeadingPairs>
  <TitlesOfParts>
    <vt:vector size="38" baseType="lpstr">
      <vt:lpstr>Arial</vt:lpstr>
      <vt:lpstr>Calibri</vt:lpstr>
      <vt:lpstr>Georgia</vt:lpstr>
      <vt:lpstr>Training</vt:lpstr>
      <vt:lpstr>PowerPoint prezentacija</vt:lpstr>
      <vt:lpstr>PowerPoint prezentacija</vt:lpstr>
      <vt:lpstr>7 mjeseci tima ministrice Divjak</vt:lpstr>
      <vt:lpstr>PowerPoint prezentacija</vt:lpstr>
      <vt:lpstr>Kurikulumski dokumenti</vt:lpstr>
      <vt:lpstr>PowerPoint prezentacija</vt:lpstr>
      <vt:lpstr>Pripreme za uvođenje novih kurikuluma</vt:lpstr>
      <vt:lpstr>Informatika – programi i udžbenici</vt:lpstr>
      <vt:lpstr>Koordinacija Agencija</vt:lpstr>
      <vt:lpstr>PowerPoint prezentacija</vt:lpstr>
      <vt:lpstr>Utjecaj na učenička postignuća</vt:lpstr>
      <vt:lpstr>Škola</vt:lpstr>
      <vt:lpstr>Ravnatelji</vt:lpstr>
      <vt:lpstr>Roditelji</vt:lpstr>
      <vt:lpstr>Učitelji i nastavnici</vt:lpstr>
      <vt:lpstr>Škola za život</vt:lpstr>
      <vt:lpstr>Pripremanje učitelja, stručnih suradnika i ravnatelja</vt:lpstr>
      <vt:lpstr>Pripremanje učitelja i nastavnika Informatike</vt:lpstr>
      <vt:lpstr>Virtualno okruženje za učenje i suradnju</vt:lpstr>
      <vt:lpstr>PowerPoint prezentacija</vt:lpstr>
      <vt:lpstr>Podrška učiteljima, stručnim suradnicima i ravnateljima</vt:lpstr>
      <vt:lpstr>Umrežavanje učitelja</vt:lpstr>
      <vt:lpstr>PowerPoint prezentacija</vt:lpstr>
      <vt:lpstr>Umrežavanje škola</vt:lpstr>
      <vt:lpstr>Eksperimentalni nastavni materijali</vt:lpstr>
      <vt:lpstr>Smjernice</vt:lpstr>
      <vt:lpstr>PowerPoint prezentacija</vt:lpstr>
      <vt:lpstr>MJERA 1.1. Smanjiti stupanj normiranosti odgojno-obrazovnog i administrativnog rada odgojno-obrazovnih ustanova</vt:lpstr>
      <vt:lpstr>MJERA 1.2. Osigurati odgojno-obrazovnim ustanovama (1) specifičnu edukaciju zaposlenika, (2) mogućnost kontinuirane suradnje, razmjene iskustava i primjera dobre prakse te (3) stručnu i financijsku podršku u koncipiranju, provođenju i vrednovanju inovacijskih projekata</vt:lpstr>
      <vt:lpstr>PowerPoint prezentacija</vt:lpstr>
      <vt:lpstr>MJERA 2.5.3. Razvoj različitih modela formativnog vrednovanja MJERA 2.5.6. Razvoj hibridnih modela vrednovanja i ocjenjivanja</vt:lpstr>
      <vt:lpstr>2.6. Razviti digitalne obrazovne sadržaje, alate i metode korištenja IKT-a u učenju i poučavanju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2017-12-15T12:14:31Z</dcterms:created>
  <dcterms:modified xsi:type="dcterms:W3CDTF">2018-04-04T05:30:02Z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